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 structures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if...</a:t>
            </a:r>
            <a:r>
              <a:rPr lang="en-US" dirty="0" err="1"/>
              <a:t>elseif</a:t>
            </a:r>
            <a:r>
              <a:rPr lang="en-US" dirty="0"/>
              <a:t>...else a special statement that is used to combine multiple if...else statements.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$d = date("D");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if($d == "Fri"){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weekend!";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</a:t>
            </a:r>
            <a:r>
              <a:rPr lang="en-US" dirty="0" err="1">
                <a:solidFill>
                  <a:schemeClr val="tx2"/>
                </a:solidFill>
              </a:rPr>
              <a:t>elseif</a:t>
            </a:r>
            <a:r>
              <a:rPr lang="en-US" dirty="0">
                <a:solidFill>
                  <a:schemeClr val="tx2"/>
                </a:solidFill>
              </a:rPr>
              <a:t>($d == "Sun"){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Sunday!";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8313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 ($t &lt; "10")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morning!";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</a:t>
            </a:r>
            <a:r>
              <a:rPr lang="en-US" dirty="0" err="1">
                <a:solidFill>
                  <a:schemeClr val="tx2"/>
                </a:solidFill>
              </a:rPr>
              <a:t>elseif</a:t>
            </a:r>
            <a:r>
              <a:rPr lang="en-US" dirty="0">
                <a:solidFill>
                  <a:schemeClr val="tx2"/>
                </a:solidFill>
              </a:rPr>
              <a:t> ($t &lt; "20")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night!";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8259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$marks=69;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if ($marks&lt;33){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"fail";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($marks&gt;=34 &amp;&amp; $marks&lt;50)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"D grade";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($marks&gt;=50 &amp;&amp; $marks&lt;65)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echo "C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($marks&gt;=65 &amp;&amp; $marks&lt;80)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"B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($marks&gt;=80 &amp;&amp; $marks&lt;90)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"A grade";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($marks&gt;=90 &amp;&amp; $marks&lt;100)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"A+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else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"Invalid input";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B grade</a:t>
            </a:r>
          </a:p>
        </p:txBody>
      </p:sp>
    </p:spTree>
    <p:extLst>
      <p:ext uri="{BB962C8B-B14F-4D97-AF65-F5344CB8AC3E}">
        <p14:creationId xmlns:p14="http://schemas.microsoft.com/office/powerpoint/2010/main" val="200150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The 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ternary operator provides a shorthand way of writing the if...else statements.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ternary operator is represented by the question mark (?) symbol and it takes three operands: a condition to check, a result for true, and a result for false.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$age = 15;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($age &lt; 18) ? 'Child' : 'Adult';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Child</a:t>
            </a:r>
            <a:endParaRPr lang="en-US" dirty="0"/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5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The nested if statement contains the if block inside another if block. The inner if statement executes only when specified condition in outer if statement is true.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$age = 23;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$nationality = "Indian";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//applying conditions on nationality and age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if ($nationality == "Indian")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if ($age &gt;= 18) 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"Eligible to give vote";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else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"Not eligible to give vote";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Eligible to give vote</a:t>
            </a:r>
          </a:p>
        </p:txBody>
      </p:sp>
    </p:spTree>
    <p:extLst>
      <p:ext uri="{BB962C8B-B14F-4D97-AF65-F5344CB8AC3E}">
        <p14:creationId xmlns:p14="http://schemas.microsoft.com/office/powerpoint/2010/main" val="288885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switch statement is used to perform different actions based on different conditions.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 the switch statement to select one of many blocks of code to be executed.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2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switch Statement(contd.)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=20;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switch($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){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10: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equals to 10");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20: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 to 20");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30: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 to 30");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default: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not equal to 10, 20 or 30");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is equal to 20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switch statement with character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&lt;?</a:t>
            </a:r>
            <a:r>
              <a:rPr lang="en-IN" sz="1200" dirty="0" err="1">
                <a:solidFill>
                  <a:schemeClr val="tx2"/>
                </a:solidFill>
              </a:rPr>
              <a:t>php</a:t>
            </a:r>
            <a:endParaRPr lang="en-IN" sz="1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$</a:t>
            </a:r>
            <a:r>
              <a:rPr lang="en-IN" sz="1200" dirty="0" err="1">
                <a:solidFill>
                  <a:schemeClr val="tx2"/>
                </a:solidFill>
              </a:rPr>
              <a:t>ch</a:t>
            </a:r>
            <a:r>
              <a:rPr lang="en-IN" sz="1200" dirty="0">
                <a:solidFill>
                  <a:schemeClr val="tx2"/>
                </a:solidFill>
              </a:rPr>
              <a:t> = 'k';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switch($</a:t>
            </a:r>
            <a:r>
              <a:rPr lang="en-IN" sz="1200" dirty="0" err="1">
                <a:solidFill>
                  <a:schemeClr val="tx2"/>
                </a:solidFill>
              </a:rPr>
              <a:t>ch</a:t>
            </a:r>
            <a:r>
              <a:rPr lang="en-IN" sz="1200" dirty="0">
                <a:solidFill>
                  <a:schemeClr val="tx2"/>
                </a:solidFill>
              </a:rPr>
              <a:t>){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'a':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'e':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'i':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'o':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'u':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default: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consonant';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?&gt;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is a consonant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4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switch statement with String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r>
              <a:rPr lang="en-IN" dirty="0">
                <a:solidFill>
                  <a:schemeClr val="tx2"/>
                </a:solidFill>
              </a:rPr>
              <a:t>   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$</a:t>
            </a:r>
            <a:r>
              <a:rPr lang="en-IN" dirty="0" err="1">
                <a:solidFill>
                  <a:schemeClr val="tx2"/>
                </a:solidFill>
              </a:rPr>
              <a:t>ch</a:t>
            </a:r>
            <a:r>
              <a:rPr lang="en-IN" dirty="0">
                <a:solidFill>
                  <a:schemeClr val="tx2"/>
                </a:solidFill>
              </a:rPr>
              <a:t> =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switch ($</a:t>
            </a:r>
            <a:r>
              <a:rPr lang="en-IN" dirty="0" err="1">
                <a:solidFill>
                  <a:schemeClr val="tx2"/>
                </a:solidFill>
              </a:rPr>
              <a:t>ch</a:t>
            </a:r>
            <a:r>
              <a:rPr lang="en-IN" dirty="0">
                <a:solidFill>
                  <a:schemeClr val="tx2"/>
                </a:solidFill>
              </a:rPr>
              <a:t>)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{  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"BCA":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"BCA is 3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Bsc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Bsc</a:t>
            </a:r>
            <a:r>
              <a:rPr lang="en-IN" dirty="0">
                <a:solidFill>
                  <a:schemeClr val="tx2"/>
                </a:solidFill>
              </a:rPr>
              <a:t> is 3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 is 4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B.Arch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B.Arch</a:t>
            </a:r>
            <a:r>
              <a:rPr lang="en-IN" dirty="0">
                <a:solidFill>
                  <a:schemeClr val="tx2"/>
                </a:solidFill>
              </a:rPr>
              <a:t> is 5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default: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"Wrong Choice";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    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B.Tech</a:t>
            </a:r>
            <a:r>
              <a:rPr lang="en-US" dirty="0">
                <a:solidFill>
                  <a:schemeClr val="tx1"/>
                </a:solidFill>
              </a:rPr>
              <a:t> is 4 years course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8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switch statement is fall-through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PHP switch statement is fall-through. It means it will execute all statements after getting the first match, if break statement is not found.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</a:t>
            </a:r>
            <a:r>
              <a:rPr lang="en-US" dirty="0" err="1">
                <a:solidFill>
                  <a:schemeClr val="tx2"/>
                </a:solidFill>
              </a:rPr>
              <a:t>ch</a:t>
            </a:r>
            <a:r>
              <a:rPr lang="en-US" dirty="0">
                <a:solidFill>
                  <a:schemeClr val="tx2"/>
                </a:solidFill>
              </a:rPr>
              <a:t> = 'c';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switch ($</a:t>
            </a:r>
            <a:r>
              <a:rPr lang="en-US" dirty="0" err="1">
                <a:solidFill>
                  <a:schemeClr val="tx2"/>
                </a:solidFill>
              </a:rPr>
              <a:t>ch</a:t>
            </a:r>
            <a:r>
              <a:rPr lang="en-US" dirty="0">
                <a:solidFill>
                  <a:schemeClr val="tx2"/>
                </a:solidFill>
              </a:rPr>
              <a:t>)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{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'a':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a";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break;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'b':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b";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break;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'c':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c";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'd':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d";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default: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"case a, b, c, and d is not found";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Choice 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Choice 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case a, b, c, and d is not found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PHP also allows you to write code that perform different actions based on the results of a logical or comparative test conditions at run time.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means, you can create test conditions in the form of expressions that evaluates to either true or false and based on these results you can perform certain actions.</a:t>
            </a:r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nested switch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&lt;?</a:t>
            </a:r>
            <a:r>
              <a:rPr lang="en-US" sz="700" dirty="0" err="1">
                <a:solidFill>
                  <a:schemeClr val="tx2"/>
                </a:solidFill>
              </a:rPr>
              <a:t>php</a:t>
            </a:r>
            <a:endParaRPr lang="en-US" sz="7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$author = "Stephen King";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$book ="The silence of the lambs";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switch($author)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case "JK Rowling":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switch($book)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"Harry Potter1";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"Harry Potter1, The price is 300$";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"Harry Potter2";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"Harry Potter2, The price is 200$";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"Author found but not the book";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case "Stephen King":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switch($book)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"Hannibal";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"Hannibal, The price is 500$";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"The silence of the lambs";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"The silence of the lambs, The price is 700$";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"Author found but not the book";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echo "Author not found";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silence of the lambs, The price is 700$</a:t>
            </a:r>
          </a:p>
        </p:txBody>
      </p:sp>
    </p:spTree>
    <p:extLst>
      <p:ext uri="{BB962C8B-B14F-4D97-AF65-F5344CB8AC3E}">
        <p14:creationId xmlns:p14="http://schemas.microsoft.com/office/powerpoint/2010/main" val="286837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There are several statements in PHP that you can use to make decisions: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 - The if statement</a:t>
            </a:r>
          </a:p>
          <a:p>
            <a:pPr marL="0" indent="0" algn="just">
              <a:buNone/>
            </a:pPr>
            <a:r>
              <a:rPr lang="en-US" dirty="0"/>
              <a:t> - The if...else statement</a:t>
            </a:r>
          </a:p>
          <a:p>
            <a:pPr marL="0" indent="0" algn="just">
              <a:buNone/>
            </a:pPr>
            <a:r>
              <a:rPr lang="en-US" dirty="0"/>
              <a:t> - The if...</a:t>
            </a:r>
            <a:r>
              <a:rPr lang="en-US" dirty="0" err="1"/>
              <a:t>elseif</a:t>
            </a:r>
            <a:r>
              <a:rPr lang="en-US" dirty="0"/>
              <a:t>....else statement</a:t>
            </a:r>
          </a:p>
          <a:p>
            <a:pPr marL="0" indent="0" algn="just">
              <a:buNone/>
            </a:pPr>
            <a:r>
              <a:rPr lang="en-US" dirty="0"/>
              <a:t> - The switch...case statement</a:t>
            </a:r>
          </a:p>
        </p:txBody>
      </p:sp>
    </p:spTree>
    <p:extLst>
      <p:ext uri="{BB962C8B-B14F-4D97-AF65-F5344CB8AC3E}">
        <p14:creationId xmlns:p14="http://schemas.microsoft.com/office/powerpoint/2010/main" val="298502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The if 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if statement is used to execute a block of code only if the specified condition evaluates to true.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is the simplest PHP's conditional statements and can be written like: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$d = date("D");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if($d == "Tue"){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"It's Tuesday!";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3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&lt;?</a:t>
            </a:r>
            <a:r>
              <a:rPr lang="en-US" sz="3200" dirty="0" err="1">
                <a:solidFill>
                  <a:schemeClr val="tx2"/>
                </a:solidFill>
              </a:rPr>
              <a:t>php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if ($t &lt; "20") {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1429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=12;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&lt;100){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less than 100";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12 is less than 100</a:t>
            </a:r>
          </a:p>
        </p:txBody>
      </p:sp>
    </p:spTree>
    <p:extLst>
      <p:ext uri="{BB962C8B-B14F-4D97-AF65-F5344CB8AC3E}">
        <p14:creationId xmlns:p14="http://schemas.microsoft.com/office/powerpoint/2010/main" val="15903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if...else statement allows you to execute one block of code if the specified condition is evaluates to true and another block of code if it is evaluates to false.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$d = date("D");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if($d == "Fri"){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weekend!";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6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 ($t &lt; "20")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night!";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8792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=13;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if($num%2==0){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even number";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}else{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odd number";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13 is odd number</a:t>
            </a:r>
          </a:p>
        </p:txBody>
      </p:sp>
    </p:spTree>
    <p:extLst>
      <p:ext uri="{BB962C8B-B14F-4D97-AF65-F5344CB8AC3E}">
        <p14:creationId xmlns:p14="http://schemas.microsoft.com/office/powerpoint/2010/main" val="1658688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307</TotalTime>
  <Words>1552</Words>
  <Application>Microsoft Office PowerPoint</Application>
  <PresentationFormat>On-screen Show (4:3)</PresentationFormat>
  <Paragraphs>299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Clarity</vt:lpstr>
      <vt:lpstr>Control structures</vt:lpstr>
      <vt:lpstr>Conditional Statements</vt:lpstr>
      <vt:lpstr>Conditional Statements(contd.)</vt:lpstr>
      <vt:lpstr>The if Statement</vt:lpstr>
      <vt:lpstr>The if Statement(contd.)</vt:lpstr>
      <vt:lpstr>The if Statement(contd.)</vt:lpstr>
      <vt:lpstr>The if...else Statement</vt:lpstr>
      <vt:lpstr>The if...else Statement(contd.)</vt:lpstr>
      <vt:lpstr>The if...else Statement(contd.)</vt:lpstr>
      <vt:lpstr>The if...elseif...else Statement</vt:lpstr>
      <vt:lpstr>The if...elseif...else Statement(contd.)</vt:lpstr>
      <vt:lpstr>The if...elseif...else Statement(contd.)</vt:lpstr>
      <vt:lpstr>The Ternary Operator</vt:lpstr>
      <vt:lpstr>PHP nested if Statement</vt:lpstr>
      <vt:lpstr>PHP switch Statement</vt:lpstr>
      <vt:lpstr>PHP switch Statement(contd.)</vt:lpstr>
      <vt:lpstr>PHP switch statement with character</vt:lpstr>
      <vt:lpstr>PHP switch statement with String</vt:lpstr>
      <vt:lpstr>PHP switch statement is fall-through</vt:lpstr>
      <vt:lpstr>PHP nested switch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MOHAN ALLAM</cp:lastModifiedBy>
  <cp:revision>126</cp:revision>
  <dcterms:created xsi:type="dcterms:W3CDTF">2020-12-03T16:29:07Z</dcterms:created>
  <dcterms:modified xsi:type="dcterms:W3CDTF">2023-08-04T09:55:18Z</dcterms:modified>
</cp:coreProperties>
</file>