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54CBE-A888-4F5B-B7C2-1CAE2C1A6207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B2725-EEC6-4D51-AE08-89953F0F9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922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B2725-EEC6-4D51-AE08-89953F0F92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58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B2725-EEC6-4D51-AE08-89953F0F923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38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5585396-D4C9-4E84-AFC6-BC81CFFA105A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4EEC6A-9A3B-4C66-85FD-A02BC36B8ECA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71988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5396-D4C9-4E84-AFC6-BC81CFFA105A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EC6A-9A3B-4C66-85FD-A02BC36B8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85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5396-D4C9-4E84-AFC6-BC81CFFA105A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EC6A-9A3B-4C66-85FD-A02BC36B8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59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5396-D4C9-4E84-AFC6-BC81CFFA105A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EC6A-9A3B-4C66-85FD-A02BC36B8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24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585396-D4C9-4E84-AFC6-BC81CFFA105A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4EEC6A-9A3B-4C66-85FD-A02BC36B8EC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33294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5396-D4C9-4E84-AFC6-BC81CFFA105A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EC6A-9A3B-4C66-85FD-A02BC36B8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28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5396-D4C9-4E84-AFC6-BC81CFFA105A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EC6A-9A3B-4C66-85FD-A02BC36B8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88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5396-D4C9-4E84-AFC6-BC81CFFA105A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EC6A-9A3B-4C66-85FD-A02BC36B8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56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5396-D4C9-4E84-AFC6-BC81CFFA105A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EC6A-9A3B-4C66-85FD-A02BC36B8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02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585396-D4C9-4E84-AFC6-BC81CFFA105A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4EEC6A-9A3B-4C66-85FD-A02BC36B8EC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754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585396-D4C9-4E84-AFC6-BC81CFFA105A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4EEC6A-9A3B-4C66-85FD-A02BC36B8EC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805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5585396-D4C9-4E84-AFC6-BC81CFFA105A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44EEC6A-9A3B-4C66-85FD-A02BC36B8EC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99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FE83-BAE6-42DF-BEE1-1DBE6ECAB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675" y="951088"/>
            <a:ext cx="9198350" cy="3886680"/>
          </a:xfrm>
        </p:spPr>
        <p:txBody>
          <a:bodyPr/>
          <a:lstStyle/>
          <a:p>
            <a:r>
              <a:rPr lang="en-IN" sz="60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ALEXA</a:t>
            </a:r>
            <a:r>
              <a:rPr lang="en-IN" sz="6000" dirty="0"/>
              <a:t> BASED Home Automation using ESP8266, Adafruit.IO, SINRIC and IFTTT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5FD73-895A-40A6-B226-6974192B5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8452" y="5025424"/>
            <a:ext cx="1900957" cy="531315"/>
          </a:xfrm>
        </p:spPr>
        <p:txBody>
          <a:bodyPr/>
          <a:lstStyle/>
          <a:p>
            <a:r>
              <a:rPr lang="en-US" dirty="0"/>
              <a:t>BY IOT GUY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40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E6BF-0592-4E34-B42E-E37F835D7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439" y="5528539"/>
            <a:ext cx="2516470" cy="800338"/>
          </a:xfrm>
        </p:spPr>
        <p:txBody>
          <a:bodyPr/>
          <a:lstStyle/>
          <a:p>
            <a:r>
              <a:rPr lang="en-US" dirty="0"/>
              <a:t>EXTRAS:-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D342D-7878-43EA-BA6B-3B078CCE6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23" y="1329461"/>
            <a:ext cx="3580888" cy="2704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4DDF65-BAA2-42C7-AA66-54D1072BA884}"/>
              </a:ext>
            </a:extLst>
          </p:cNvPr>
          <p:cNvSpPr txBox="1"/>
          <p:nvPr/>
        </p:nvSpPr>
        <p:spPr>
          <a:xfrm>
            <a:off x="2335237" y="4248443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NODEMCU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0FE28-0865-4D23-8421-D463BBF08A7D}"/>
              </a:ext>
            </a:extLst>
          </p:cNvPr>
          <p:cNvSpPr txBox="1"/>
          <p:nvPr/>
        </p:nvSpPr>
        <p:spPr>
          <a:xfrm>
            <a:off x="7905842" y="4114725"/>
            <a:ext cx="3901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ANDROID PHONE WITH ALEXA APP</a:t>
            </a:r>
            <a:endParaRPr lang="en-IN" sz="2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D1BD3D3-226F-4AC4-8491-7418442BC288}"/>
              </a:ext>
            </a:extLst>
          </p:cNvPr>
          <p:cNvSpPr txBox="1">
            <a:spLocks/>
          </p:cNvSpPr>
          <p:nvPr/>
        </p:nvSpPr>
        <p:spPr>
          <a:xfrm>
            <a:off x="1436664" y="467164"/>
            <a:ext cx="4427219" cy="800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REQUIREMENTS</a:t>
            </a:r>
            <a:endParaRPr lang="en-IN" dirty="0"/>
          </a:p>
        </p:txBody>
      </p:sp>
      <p:pic>
        <p:nvPicPr>
          <p:cNvPr id="1028" name="Picture 4" descr="2020 5mm Round LED Diode Light Bulb Super Bright Emitting Diodes ...">
            <a:extLst>
              <a:ext uri="{FF2B5EF4-FFF2-40B4-BE49-F238E27FC236}">
                <a16:creationId xmlns:a16="http://schemas.microsoft.com/office/drawing/2014/main" id="{41C037DA-1735-491B-BE28-7A1AC48D1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918" y="5035316"/>
            <a:ext cx="1751873" cy="175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le to Male Jumper Wires – Buy Online India Hyderabad">
            <a:extLst>
              <a:ext uri="{FF2B5EF4-FFF2-40B4-BE49-F238E27FC236}">
                <a16:creationId xmlns:a16="http://schemas.microsoft.com/office/drawing/2014/main" id="{BCBF8BDF-A221-44B7-ACF4-26C7DA9D0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762" y="4964506"/>
            <a:ext cx="1822683" cy="18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 Watt Carbon Film Resistor, 1K Ohm - Pkg. of 5: Amazon.com ...">
            <a:extLst>
              <a:ext uri="{FF2B5EF4-FFF2-40B4-BE49-F238E27FC236}">
                <a16:creationId xmlns:a16="http://schemas.microsoft.com/office/drawing/2014/main" id="{1790C1AA-9A60-4B50-A5BB-3E486BFE3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708" y="5035316"/>
            <a:ext cx="1822683" cy="18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D13CB677-4E93-4A31-A5C0-5262852C3563}"/>
              </a:ext>
            </a:extLst>
          </p:cNvPr>
          <p:cNvSpPr/>
          <p:nvPr/>
        </p:nvSpPr>
        <p:spPr>
          <a:xfrm>
            <a:off x="5542671" y="5528539"/>
            <a:ext cx="553329" cy="548704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CAB585A2-C651-4D25-A53B-DA7E8A72FEE1}"/>
              </a:ext>
            </a:extLst>
          </p:cNvPr>
          <p:cNvSpPr/>
          <p:nvPr/>
        </p:nvSpPr>
        <p:spPr>
          <a:xfrm>
            <a:off x="8956431" y="5528539"/>
            <a:ext cx="553329" cy="548704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3C0E8-00C7-491C-8514-3D27316A2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715" y="1218073"/>
            <a:ext cx="3288093" cy="27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9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9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D560-8C51-43E7-8044-0B8EAD12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9509"/>
            <a:ext cx="9601200" cy="1485900"/>
          </a:xfrm>
        </p:spPr>
        <p:txBody>
          <a:bodyPr/>
          <a:lstStyle/>
          <a:p>
            <a:r>
              <a:rPr lang="en-US" dirty="0"/>
              <a:t>HOW TO CONNECT ALEXA CLOUD WITH ESP8266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DCF35-FE92-488D-A1EF-D6F7C22F3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5409"/>
            <a:ext cx="9896622" cy="49025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USING SINRIC OR SINRICPRO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USING IFTTT AND ADAFRUIT.IO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2" name="Picture 4" descr="Science Exposure">
            <a:extLst>
              <a:ext uri="{FF2B5EF4-FFF2-40B4-BE49-F238E27FC236}">
                <a16:creationId xmlns:a16="http://schemas.microsoft.com/office/drawing/2014/main" id="{7B7DA619-B49B-4A8A-B4DD-86C815320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279" y="5095143"/>
            <a:ext cx="6735441" cy="173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6. Interface and application programming - Rajat Ratewal">
            <a:extLst>
              <a:ext uri="{FF2B5EF4-FFF2-40B4-BE49-F238E27FC236}">
                <a16:creationId xmlns:a16="http://schemas.microsoft.com/office/drawing/2014/main" id="{D5D78592-BBE6-4CAF-A148-74C971D26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82382"/>
            <a:ext cx="2482484" cy="305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83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62BC-07DE-466D-806B-D12DFFB7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716129" cy="805375"/>
          </a:xfrm>
        </p:spPr>
        <p:txBody>
          <a:bodyPr/>
          <a:lstStyle/>
          <a:p>
            <a:r>
              <a:rPr lang="en-US" dirty="0"/>
              <a:t>METHOD1: USING SINRIC API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DB9EC-965B-421D-96E9-2E2CAAB05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57" y="1631852"/>
            <a:ext cx="10753343" cy="50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E87BD0-DBCE-44FE-B835-53637533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569" y="0"/>
            <a:ext cx="6632917" cy="805375"/>
          </a:xfrm>
        </p:spPr>
        <p:txBody>
          <a:bodyPr/>
          <a:lstStyle/>
          <a:p>
            <a:r>
              <a:rPr lang="en-US" dirty="0"/>
              <a:t>METHOD2: USING IFTTT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B69E6-F7DA-4825-9BD2-0ABBAAF1E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826" y="2199007"/>
            <a:ext cx="1533379" cy="1150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C0B175-FCD2-438C-977F-AD4FCED29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652" y="4740812"/>
            <a:ext cx="3841106" cy="211718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7855371-A800-4A96-99D6-17DDBBFBC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477" y="402687"/>
            <a:ext cx="3516922" cy="158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110FB8-B29A-4202-9EBF-2051FA93C6B7}"/>
              </a:ext>
            </a:extLst>
          </p:cNvPr>
          <p:cNvSpPr txBox="1"/>
          <p:nvPr/>
        </p:nvSpPr>
        <p:spPr>
          <a:xfrm>
            <a:off x="10347537" y="2450858"/>
            <a:ext cx="1388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ADAFRUIT.IO</a:t>
            </a:r>
          </a:p>
          <a:p>
            <a:r>
              <a:rPr lang="en-US" dirty="0"/>
              <a:t>BROKER</a:t>
            </a:r>
            <a:endParaRPr lang="en-IN" dirty="0"/>
          </a:p>
        </p:txBody>
      </p:sp>
      <p:pic>
        <p:nvPicPr>
          <p:cNvPr id="3076" name="Picture 4" descr="AVS UX Logo and Brand Usage | Alexa Voice Service">
            <a:extLst>
              <a:ext uri="{FF2B5EF4-FFF2-40B4-BE49-F238E27FC236}">
                <a16:creationId xmlns:a16="http://schemas.microsoft.com/office/drawing/2014/main" id="{2999F6EC-EDBC-4ADC-A94C-3E17922DE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191" y="3259649"/>
            <a:ext cx="2553286" cy="255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imple smartphone icon - Transparent PNG &amp; SVG vector file">
            <a:extLst>
              <a:ext uri="{FF2B5EF4-FFF2-40B4-BE49-F238E27FC236}">
                <a16:creationId xmlns:a16="http://schemas.microsoft.com/office/drawing/2014/main" id="{ABC6D48B-99D5-4AA4-B963-02AC2D1BB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4" y="2193091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01842E-3FC2-4EC1-9E3A-4DE58719F7F5}"/>
              </a:ext>
            </a:extLst>
          </p:cNvPr>
          <p:cNvCxnSpPr>
            <a:stCxn id="3080" idx="0"/>
            <a:endCxn id="3074" idx="1"/>
          </p:cNvCxnSpPr>
          <p:nvPr/>
        </p:nvCxnSpPr>
        <p:spPr>
          <a:xfrm flipV="1">
            <a:off x="3098834" y="1195460"/>
            <a:ext cx="1276643" cy="997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95FB71-EB71-4C15-98BC-3447388C5EDE}"/>
              </a:ext>
            </a:extLst>
          </p:cNvPr>
          <p:cNvCxnSpPr>
            <a:stCxn id="3074" idx="3"/>
          </p:cNvCxnSpPr>
          <p:nvPr/>
        </p:nvCxnSpPr>
        <p:spPr>
          <a:xfrm>
            <a:off x="7892399" y="1195460"/>
            <a:ext cx="1139059" cy="792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5D2653-E0A4-42CC-B64D-4F3D0740A836}"/>
              </a:ext>
            </a:extLst>
          </p:cNvPr>
          <p:cNvCxnSpPr/>
          <p:nvPr/>
        </p:nvCxnSpPr>
        <p:spPr>
          <a:xfrm>
            <a:off x="9228406" y="3429000"/>
            <a:ext cx="0" cy="1202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1012DE-1D86-4E4C-92CA-578932E041F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485515" y="3349042"/>
            <a:ext cx="1" cy="1282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15940E-C718-479E-80D3-D06443EFB934}"/>
              </a:ext>
            </a:extLst>
          </p:cNvPr>
          <p:cNvSpPr txBox="1"/>
          <p:nvPr/>
        </p:nvSpPr>
        <p:spPr>
          <a:xfrm>
            <a:off x="8117058" y="108321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9FA47-B69B-41D7-AAB7-81DE8B0C76AB}"/>
              </a:ext>
            </a:extLst>
          </p:cNvPr>
          <p:cNvSpPr txBox="1"/>
          <p:nvPr/>
        </p:nvSpPr>
        <p:spPr>
          <a:xfrm>
            <a:off x="7754926" y="383579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2069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530</TotalTime>
  <Words>65</Words>
  <Application>Microsoft Office PowerPoint</Application>
  <PresentationFormat>Widescreen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Franklin Gothic Book</vt:lpstr>
      <vt:lpstr>Crop</vt:lpstr>
      <vt:lpstr>ALEXA BASED Home Automation using ESP8266, Adafruit.IO, SINRIC and IFTTT</vt:lpstr>
      <vt:lpstr>EXTRAS:-</vt:lpstr>
      <vt:lpstr>HOW TO CONNECT ALEXA CLOUD WITH ESP8266</vt:lpstr>
      <vt:lpstr>METHOD1: USING SINRIC API</vt:lpstr>
      <vt:lpstr>METHOD2: USING IFTTT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 BASED Home Automation using ESP8266, Adafruit.IO, MQTT and IFTTT</dc:title>
  <dc:creator>JIGNESH KUMAR</dc:creator>
  <cp:lastModifiedBy>JIGNESH KUMAR</cp:lastModifiedBy>
  <cp:revision>14</cp:revision>
  <dcterms:created xsi:type="dcterms:W3CDTF">2020-05-10T18:57:17Z</dcterms:created>
  <dcterms:modified xsi:type="dcterms:W3CDTF">2020-05-11T13:51:30Z</dcterms:modified>
</cp:coreProperties>
</file>