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5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72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4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78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9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2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6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2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8F45-4FFA-4DC5-B115-37DFDBA2AAB8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22B88F-CB22-4F09-BCF0-B8236578C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riaren/covid19-healthy-diet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type of food consumed on spread of COVID-19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Prateek Pawar</a:t>
            </a:r>
          </a:p>
        </p:txBody>
      </p:sp>
    </p:spTree>
    <p:extLst>
      <p:ext uri="{BB962C8B-B14F-4D97-AF65-F5344CB8AC3E}">
        <p14:creationId xmlns:p14="http://schemas.microsoft.com/office/powerpoint/2010/main" val="35840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uses is “</a:t>
            </a:r>
            <a:r>
              <a:rPr lang="en-IN" b="1" dirty="0"/>
              <a:t>COVID-19 Healthy Diet Dataset” </a:t>
            </a:r>
            <a:r>
              <a:rPr lang="en-IN" dirty="0"/>
              <a:t>from kaggle.</a:t>
            </a:r>
          </a:p>
          <a:p>
            <a:r>
              <a:rPr lang="en-IN" dirty="0"/>
              <a:t>The “Food_supply_kcal_data” table in csv format gives </a:t>
            </a:r>
            <a:r>
              <a:rPr lang="en-US" dirty="0"/>
              <a:t>the information about percentage of energy obtained from different type of food item in a country and number of people affected by COVID-19 in that country.</a:t>
            </a:r>
            <a:endParaRPr lang="en-IN" dirty="0"/>
          </a:p>
          <a:p>
            <a:r>
              <a:rPr lang="en-IN" dirty="0"/>
              <a:t>It is available at </a:t>
            </a:r>
            <a:r>
              <a:rPr lang="en-US" dirty="0">
                <a:hlinkClick r:id="rId2"/>
              </a:rPr>
              <a:t>https://www.kaggle.com/mariaren/covid19-healthy-diet-dataset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5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is used to predict the percentage of confirmed COVID-19 cases in a country given the percentage of energy from different food types.</a:t>
            </a:r>
          </a:p>
          <a:p>
            <a:r>
              <a:rPr lang="en-IN" dirty="0"/>
              <a:t>We use Support Vector Regression algorithm with feature reduction to predict the output.</a:t>
            </a:r>
          </a:p>
          <a:p>
            <a:r>
              <a:rPr lang="en-IN" dirty="0"/>
              <a:t>The output is available in an Python Notebook where the percentages can be set as input and it gives the Predicted population percentage as output.</a:t>
            </a:r>
          </a:p>
        </p:txBody>
      </p:sp>
    </p:spTree>
    <p:extLst>
      <p:ext uri="{BB962C8B-B14F-4D97-AF65-F5344CB8AC3E}">
        <p14:creationId xmlns:p14="http://schemas.microsoft.com/office/powerpoint/2010/main" val="290850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(Notebook input)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6" y="1930400"/>
            <a:ext cx="10105908" cy="3390314"/>
          </a:xfrm>
        </p:spPr>
      </p:pic>
    </p:spTree>
    <p:extLst>
      <p:ext uri="{BB962C8B-B14F-4D97-AF65-F5344CB8AC3E}">
        <p14:creationId xmlns:p14="http://schemas.microsoft.com/office/powerpoint/2010/main" val="404790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(Notebook output)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6" y="2161416"/>
            <a:ext cx="7903430" cy="1608725"/>
          </a:xfrm>
        </p:spPr>
      </p:pic>
    </p:spTree>
    <p:extLst>
      <p:ext uri="{BB962C8B-B14F-4D97-AF65-F5344CB8AC3E}">
        <p14:creationId xmlns:p14="http://schemas.microsoft.com/office/powerpoint/2010/main" val="450195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149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Impact of type of food consumed on spread of COVID-19</vt:lpstr>
      <vt:lpstr>Dataset</vt:lpstr>
      <vt:lpstr>Use case</vt:lpstr>
      <vt:lpstr>Use case (Notebook input)</vt:lpstr>
      <vt:lpstr>Use case (Notebook 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type of food consumed on spread of COVID-19</dc:title>
  <dc:creator>prateek pawar</dc:creator>
  <cp:lastModifiedBy>prateek pawar</cp:lastModifiedBy>
  <cp:revision>8</cp:revision>
  <dcterms:created xsi:type="dcterms:W3CDTF">2020-05-07T17:44:40Z</dcterms:created>
  <dcterms:modified xsi:type="dcterms:W3CDTF">2020-05-08T07:04:04Z</dcterms:modified>
</cp:coreProperties>
</file>