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03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8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022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7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694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38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73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11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12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33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9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89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1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46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2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0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E25C-D520-4644-8DA2-AF294B31DA2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D4F5E6-7C7A-4247-A50C-F10037C44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997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mariaren/covid19-healthy-diet-dataset#Food_Supply_kcal_Data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Impact of type of food consumed on spread of COVID-19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Prateek Pawar</a:t>
            </a:r>
          </a:p>
        </p:txBody>
      </p:sp>
    </p:spTree>
    <p:extLst>
      <p:ext uri="{BB962C8B-B14F-4D97-AF65-F5344CB8AC3E}">
        <p14:creationId xmlns:p14="http://schemas.microsoft.com/office/powerpoint/2010/main" val="97218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model evaluation is done using “Mean-squared-error”.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 is observed that the model2 has best performance.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35" y="2559733"/>
            <a:ext cx="46863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38" y="3705687"/>
            <a:ext cx="4695825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550" y="2554970"/>
            <a:ext cx="4876800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550" y="3738180"/>
            <a:ext cx="46196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9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deployment of model is done with a Notebook where user has to input the percentage of energy from different type of foods and it predicts the percentage of population confirmed to have corona virus.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" y="3223532"/>
            <a:ext cx="4943475" cy="3371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09" y="3961265"/>
            <a:ext cx="54197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Decisions Steps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IN" dirty="0"/>
              <a:t>1. </a:t>
            </a:r>
            <a:r>
              <a:rPr lang="en-US" b="1" dirty="0"/>
              <a:t>Data Source</a:t>
            </a:r>
            <a:endParaRPr lang="en-IN" b="1" dirty="0"/>
          </a:p>
          <a:p>
            <a:pPr marL="0" lvl="1" indent="0">
              <a:buNone/>
            </a:pPr>
            <a:r>
              <a:rPr lang="en-IN" dirty="0"/>
              <a:t>2.</a:t>
            </a:r>
            <a:r>
              <a:rPr lang="en-US" b="1" dirty="0"/>
              <a:t> Data Repository</a:t>
            </a:r>
            <a:endParaRPr lang="en-IN" b="1" dirty="0"/>
          </a:p>
          <a:p>
            <a:pPr marL="0" lvl="1" indent="0">
              <a:buNone/>
            </a:pPr>
            <a:r>
              <a:rPr lang="en-IN" dirty="0"/>
              <a:t>3.</a:t>
            </a:r>
            <a:r>
              <a:rPr lang="en-US" b="1" dirty="0"/>
              <a:t> Initial Data Exploration</a:t>
            </a:r>
            <a:endParaRPr lang="en-IN" b="1" dirty="0"/>
          </a:p>
          <a:p>
            <a:pPr marL="0" lvl="1" indent="0">
              <a:buNone/>
            </a:pPr>
            <a:r>
              <a:rPr lang="en-IN" dirty="0"/>
              <a:t>4.</a:t>
            </a:r>
            <a:r>
              <a:rPr lang="en-US" b="1" dirty="0"/>
              <a:t> Extract, transform, load (ETL)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5.</a:t>
            </a:r>
            <a:r>
              <a:rPr lang="en-US" dirty="0"/>
              <a:t> Feature creation</a:t>
            </a:r>
          </a:p>
          <a:p>
            <a:pPr marL="0" lvl="1" indent="0">
              <a:buNone/>
            </a:pPr>
            <a:r>
              <a:rPr lang="en-US" dirty="0"/>
              <a:t>6.</a:t>
            </a:r>
            <a:r>
              <a:rPr lang="en-US" b="1" dirty="0"/>
              <a:t> Model definition</a:t>
            </a:r>
            <a:endParaRPr lang="en-IN" b="1" dirty="0"/>
          </a:p>
          <a:p>
            <a:pPr marL="0" lvl="1" indent="0">
              <a:buNone/>
            </a:pPr>
            <a:r>
              <a:rPr lang="en-IN" dirty="0"/>
              <a:t>7.</a:t>
            </a:r>
            <a:r>
              <a:rPr lang="en-US" b="1" dirty="0"/>
              <a:t> Model training</a:t>
            </a:r>
            <a:endParaRPr lang="en-IN" b="1" dirty="0"/>
          </a:p>
          <a:p>
            <a:pPr marL="0" lvl="1" indent="0">
              <a:buNone/>
            </a:pPr>
            <a:r>
              <a:rPr lang="en-IN" dirty="0"/>
              <a:t>8.</a:t>
            </a:r>
            <a:r>
              <a:rPr lang="en-US" b="1" dirty="0"/>
              <a:t> Model evaluation</a:t>
            </a:r>
            <a:endParaRPr lang="en-IN" b="1" dirty="0"/>
          </a:p>
          <a:p>
            <a:pPr marL="0" lvl="1" indent="0">
              <a:buNone/>
            </a:pPr>
            <a:r>
              <a:rPr lang="en-IN" dirty="0"/>
              <a:t>9.</a:t>
            </a:r>
            <a:r>
              <a:rPr lang="en-US" b="1" dirty="0"/>
              <a:t> Model deployment</a:t>
            </a: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84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is sourced from </a:t>
            </a:r>
            <a:r>
              <a:rPr lang="en-IN" dirty="0">
                <a:hlinkClick r:id="rId2"/>
              </a:rPr>
              <a:t>https://www.kaggle.com/mariaren/covid19-healthy-diet-dataset#Food_Supply_kcal_Data.csv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37" y="3062750"/>
            <a:ext cx="96583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IBM Cloud Storage is used for storage of initial database as well as intermediate data generated during processing.</a:t>
            </a:r>
            <a:endParaRPr lang="en-IN" dirty="0"/>
          </a:p>
          <a:p>
            <a:r>
              <a:rPr lang="en-US" dirty="0"/>
              <a:t>The IBM Cloud storage gives free data storage up to 5 GB and it is very easy to import in the python notebooks using boto3 library.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15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Data Exploration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Helps understand The distribution of data in different features.</a:t>
            </a:r>
          </a:p>
          <a:p>
            <a:r>
              <a:rPr lang="en-IN" dirty="0"/>
              <a:t>Reduces the features providing less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26777"/>
            <a:ext cx="3178419" cy="2118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948" y="3210277"/>
            <a:ext cx="3029170" cy="2135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413" y="3176295"/>
            <a:ext cx="3086319" cy="216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9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Extract, transform, load (ETL)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decide the output feature and remove irrelevant input features.</a:t>
            </a:r>
          </a:p>
          <a:p>
            <a:r>
              <a:rPr lang="en-IN" dirty="0"/>
              <a:t>Uses tools like correlation analysis to decide which features to drop.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03" y="3015319"/>
            <a:ext cx="3335554" cy="3526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338" y="3346864"/>
            <a:ext cx="3963435" cy="11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most of data is in same format and hence no need for any type conversion of features.</a:t>
            </a:r>
          </a:p>
          <a:p>
            <a:r>
              <a:rPr lang="en-IN" dirty="0"/>
              <a:t>The train and test data-sets are generated using random functionality of numpy module.</a:t>
            </a:r>
          </a:p>
        </p:txBody>
      </p:sp>
    </p:spTree>
    <p:extLst>
      <p:ext uri="{BB962C8B-B14F-4D97-AF65-F5344CB8AC3E}">
        <p14:creationId xmlns:p14="http://schemas.microsoft.com/office/powerpoint/2010/main" val="299736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total 4 models for this problem evaluation:</a:t>
            </a:r>
          </a:p>
          <a:p>
            <a:pPr marL="0" indent="0">
              <a:buNone/>
            </a:pPr>
            <a:endParaRPr lang="en-IN" dirty="0"/>
          </a:p>
          <a:p>
            <a:pPr lvl="0">
              <a:buAutoNum type="arabicParenR"/>
            </a:pPr>
            <a:r>
              <a:rPr lang="en-US" dirty="0"/>
              <a:t>SVR model using all the features.</a:t>
            </a:r>
            <a:endParaRPr lang="en-IN" dirty="0"/>
          </a:p>
          <a:p>
            <a:pPr lvl="0">
              <a:buAutoNum type="arabicParenR"/>
            </a:pPr>
            <a:r>
              <a:rPr lang="en-US" dirty="0"/>
              <a:t>SVR model with feature reduction with PCA.</a:t>
            </a:r>
          </a:p>
          <a:p>
            <a:pPr lvl="0">
              <a:buAutoNum type="arabicParenR"/>
            </a:pPr>
            <a:r>
              <a:rPr lang="en-US" dirty="0"/>
              <a:t>Deep learning model with 5 dense hidden layers.</a:t>
            </a:r>
          </a:p>
          <a:p>
            <a:pPr lvl="0">
              <a:buAutoNum type="arabicParenR"/>
            </a:pPr>
            <a:r>
              <a:rPr lang="en-US" dirty="0"/>
              <a:t>Similar Deep learning model with Dropout and regularization.</a:t>
            </a:r>
          </a:p>
          <a:p>
            <a:pPr marL="0" lvl="0" indent="0">
              <a:buNone/>
            </a:pPr>
            <a:endParaRPr lang="en-IN" dirty="0"/>
          </a:p>
          <a:p>
            <a:r>
              <a:rPr lang="en-US" dirty="0"/>
              <a:t>We used IBM Watson studio Notebook with skit-learn and keras libraries.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30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training set is used to train the models.</a:t>
            </a:r>
          </a:p>
          <a:p>
            <a:r>
              <a:rPr lang="en-IN" dirty="0"/>
              <a:t>The SVR model kernel is selected to be ‘RBD’ as in default.</a:t>
            </a:r>
          </a:p>
          <a:p>
            <a:r>
              <a:rPr lang="en-IN" dirty="0"/>
              <a:t>The deep learning models are trained for 500 epochs to fit the training data until considerable less loss is obtained.</a:t>
            </a:r>
          </a:p>
        </p:txBody>
      </p:sp>
    </p:spTree>
    <p:extLst>
      <p:ext uri="{BB962C8B-B14F-4D97-AF65-F5344CB8AC3E}">
        <p14:creationId xmlns:p14="http://schemas.microsoft.com/office/powerpoint/2010/main" val="30577010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369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Impact of type of food consumed on spread of COVID-19</vt:lpstr>
      <vt:lpstr>Architectural Decisions Steps  </vt:lpstr>
      <vt:lpstr>Data Source</vt:lpstr>
      <vt:lpstr>Data Repository</vt:lpstr>
      <vt:lpstr>Initial Data Exploration</vt:lpstr>
      <vt:lpstr>Extract, transform, load (ETL) </vt:lpstr>
      <vt:lpstr>Feature creation</vt:lpstr>
      <vt:lpstr>Model definition</vt:lpstr>
      <vt:lpstr>Model Training:</vt:lpstr>
      <vt:lpstr>Model evaluation </vt:lpstr>
      <vt:lpstr>Model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type of food consumed on spread of COVID-19</dc:title>
  <dc:creator>prateek pawar</dc:creator>
  <cp:lastModifiedBy>prateek pawar</cp:lastModifiedBy>
  <cp:revision>29</cp:revision>
  <dcterms:created xsi:type="dcterms:W3CDTF">2020-05-07T18:00:24Z</dcterms:created>
  <dcterms:modified xsi:type="dcterms:W3CDTF">2020-05-08T05:31:37Z</dcterms:modified>
</cp:coreProperties>
</file>