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1" r:id="rId16"/>
    <p:sldId id="278" r:id="rId17"/>
    <p:sldId id="285" r:id="rId18"/>
    <p:sldId id="279" r:id="rId19"/>
    <p:sldId id="280" r:id="rId20"/>
    <p:sldId id="281" r:id="rId21"/>
    <p:sldId id="282" r:id="rId22"/>
    <p:sldId id="283" r:id="rId23"/>
    <p:sldId id="284" r:id="rId24"/>
    <p:sldId id="272" r:id="rId25"/>
    <p:sldId id="273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www.unixmen.com/introduction-mysql-databas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miandeluca.com.ar/angular-5-caracteristicas-principales" TargetMode="External"/><Relationship Id="rId7" Type="http://schemas.openxmlformats.org/officeDocument/2006/relationships/hyperlink" Target="http://www.unixmen.com/introduction-mysql-databas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code.skyheng.com/post/34603.html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ru.bmstu.wiki/Apache_Tomca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38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Housekeeper Scheduling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76400"/>
            <a:ext cx="2834640" cy="283464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800600"/>
            <a:ext cx="2466975" cy="1847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6600" y="5715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RLL- Project</a:t>
            </a:r>
          </a:p>
          <a:p>
            <a:r>
              <a:rPr lang="en-US" b="1" dirty="0" smtClean="0"/>
              <a:t>216 Java SL SG Group-5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ENTITY-RELATIONSHIP Diagram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RDiagram.png"/>
          <p:cNvPicPr>
            <a:picLocks noChangeAspect="1"/>
          </p:cNvPicPr>
          <p:nvPr/>
        </p:nvPicPr>
        <p:blipFill>
          <a:blip r:embed="rId2"/>
          <a:srcRect t="11534" b="15968"/>
          <a:stretch>
            <a:fillRect/>
          </a:stretch>
        </p:blipFill>
        <p:spPr>
          <a:xfrm>
            <a:off x="0" y="2362200"/>
            <a:ext cx="9144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MODULE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DBA25BE-229E-437C-BC14-BFAD78E35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57400"/>
            <a:ext cx="10817225" cy="4016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to portal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Admin </a:t>
            </a: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Request Details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 MODULE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77C3777-91EB-4209-8E83-679AE105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787436" cy="3959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details.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into the application to maintain the record of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activities assigned by Admin.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 request for cleaning service.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 scheduling </a:t>
            </a: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to student.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77C3777-91EB-4209-8E83-679AE105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787436" cy="3959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to the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details.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into the application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 of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activities of housekeepers.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admin for room cleaning service.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 seamless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 scheduling </a:t>
            </a: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provided by Housekeeper.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Execution Flow Chart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ngular-springboot-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5628572" cy="5152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B3C7307-1B17-4BDF-88E3-64D393404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48600" y="5334000"/>
            <a:ext cx="615888" cy="273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OUTPUTS SCREENS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8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7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B7078237-7AF6-4CB0-9A1F-5A839C48B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29420758"/>
              </p:ext>
            </p:extLst>
          </p:nvPr>
        </p:nvGraphicFramePr>
        <p:xfrm>
          <a:off x="1143000" y="1981200"/>
          <a:ext cx="7269756" cy="392985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6088">
                  <a:extLst>
                    <a:ext uri="{9D8B030D-6E8A-4147-A177-3AD203B41FA5}">
                      <a16:colId xmlns="" xmlns:a16="http://schemas.microsoft.com/office/drawing/2014/main" val="2290360429"/>
                    </a:ext>
                  </a:extLst>
                </a:gridCol>
                <a:gridCol w="5133668">
                  <a:extLst>
                    <a:ext uri="{9D8B030D-6E8A-4147-A177-3AD203B41FA5}">
                      <a16:colId xmlns="" xmlns:a16="http://schemas.microsoft.com/office/drawing/2014/main" val="14515767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Employee Id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43389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2492201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IN" sz="2000" dirty="0" smtClean="0">
                        <a:effectLst/>
                      </a:endParaRPr>
                    </a:p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Pooja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268922860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2491188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Prateek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Srivastava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2491498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Pravinkumar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447883483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2492348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Prince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963874108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2492276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Prtiksha Shankar Kashid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461878412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2492421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Puja </a:t>
                      </a:r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Ganesh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Devkar</a:t>
                      </a:r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(Team Lead &amp; Front End)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890800392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2492625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Adaki</a:t>
                      </a:r>
                      <a:endParaRPr lang="en-IN" sz="2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463475961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2490232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en-IN" sz="200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Shettar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(Backend Lead)</a:t>
                      </a:r>
                      <a:endParaRPr lang="en-IN" sz="2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400450263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2491830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Ranjithkumar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567284623"/>
                  </a:ext>
                </a:extLst>
              </a:tr>
              <a:tr h="31811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effectLst/>
                        </a:rPr>
                        <a:t>2492123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Rishikesh Rajendra Kulkarni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0832103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7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7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8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(98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4CB0F47-9021-43FE-99C1-331045EB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57400"/>
            <a:ext cx="10131425" cy="3649133"/>
          </a:xfrm>
        </p:spPr>
        <p:txBody>
          <a:bodyPr/>
          <a:lstStyle/>
          <a:p>
            <a:pPr marL="1143000" lvl="2">
              <a:spcBef>
                <a:spcPts val="450"/>
              </a:spcBef>
              <a:buClr>
                <a:srgbClr val="1F2123"/>
              </a:buClr>
              <a:buSzPts val="1200"/>
              <a:buFont typeface="Wingdings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save your time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efficiency.</a:t>
            </a:r>
            <a:endParaRPr lang="en-IN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>
              <a:spcBef>
                <a:spcPts val="450"/>
              </a:spcBef>
              <a:buClr>
                <a:srgbClr val="1F2123"/>
              </a:buClr>
              <a:buSzPts val="1200"/>
              <a:buFont typeface="Wingdings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Easy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gather information about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Housekeeping services and</a:t>
            </a:r>
            <a:r>
              <a:rPr lang="en-US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endParaRPr lang="en-US" spc="-20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>
              <a:spcBef>
                <a:spcPts val="690"/>
              </a:spcBef>
              <a:buClr>
                <a:srgbClr val="1F2123"/>
              </a:buClr>
              <a:buSzPts val="1200"/>
              <a:buNone/>
              <a:tabLst>
                <a:tab pos="596265" algn="l"/>
                <a:tab pos="596900" algn="l"/>
              </a:tabLst>
            </a:pPr>
            <a:r>
              <a:rPr lang="en-US" sz="2400" spc="-2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as well as student information record.</a:t>
            </a:r>
            <a:endParaRPr lang="en-IN" sz="2400" spc="-20" dirty="0" smtClean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>
              <a:spcBef>
                <a:spcPts val="690"/>
              </a:spcBef>
              <a:buClr>
                <a:srgbClr val="1F2123"/>
              </a:buClr>
              <a:buSzPts val="1200"/>
              <a:buFont typeface="Wingdings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 easy and faster </a:t>
            </a:r>
            <a:r>
              <a:rPr lang="en-US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appointment of service</a:t>
            </a:r>
            <a:r>
              <a:rPr lang="en-US" sz="2400" spc="-65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information.</a:t>
            </a:r>
            <a:endParaRPr lang="en-IN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>
              <a:spcBef>
                <a:spcPts val="690"/>
              </a:spcBef>
              <a:buClr>
                <a:srgbClr val="1F2123"/>
              </a:buClr>
              <a:buSzPts val="1200"/>
              <a:buFont typeface="Wingdings" pitchFamily="2" charset="2"/>
              <a:buChar char="Ø"/>
              <a:tabLst>
                <a:tab pos="596265" algn="l"/>
                <a:tab pos="5969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 user friendly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environment.</a:t>
            </a:r>
            <a:endParaRPr lang="en-IN" sz="24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9828212" cy="40017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39496" indent="-45720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can be added like allowing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comment on individual housekeepers.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housekeepers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searching facilities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</a:p>
          <a:p>
            <a:pPr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like rating.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Services should be introduced during exceptional </a:t>
            </a:r>
          </a:p>
          <a:p>
            <a:pPr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like pandemic or in case of lockdown.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2A97ECF-4B27-41FA-9EB2-7B6CEC4F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832259" cy="418304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designed to meet the requirement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 </a:t>
            </a:r>
          </a:p>
          <a:p>
            <a:pPr marL="342900" indent="-3429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Scheduling System to override the problems of existing manual </a:t>
            </a:r>
          </a:p>
          <a:p>
            <a:pPr marL="342900" indent="-3429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the project to provide user with easy retrieval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of data necessary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much as possible.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system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developed with much care and free of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errors 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 it is efficient and less 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software and technological devices, exceptions 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reduced 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devices, exceptions prefer easy, quick and safe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part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student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808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05CD1EB7-C013-4F61-8019-AD948984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10500565" cy="52712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Flow Chart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3FBC49F-6BFA-7972-883E-56F73A1858D7}"/>
              </a:ext>
            </a:extLst>
          </p:cNvPr>
          <p:cNvSpPr txBox="1">
            <a:spLocks/>
          </p:cNvSpPr>
          <p:nvPr/>
        </p:nvSpPr>
        <p:spPr>
          <a:xfrm>
            <a:off x="762000" y="1676400"/>
            <a:ext cx="8229600" cy="4419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 Scheduling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has been developed to override the problems of existing manual system.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organization ,whether it is big or small has challenges to overcome and managing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 students such as cleaning room, desk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supported to eliminate and in some cases reduce the hardships faced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hostel students 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existing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housekeeping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Moreover this system is designed to carry out the particular operations in a smooth manner.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formal or prior knowledge is needed for the user to use this system .Thus by this all it provides it is user-friendly.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 Scheduling System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described above can lead to error free, secure, reliable and fast management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assist the user to concentrate on their other activities rather to concentrate on the record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will help organization in better utilization of resources.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Housekeeper Scheduling System is an application which hostel students can use to get their rooms cleaned on time.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management system found it difficult to schedule cleaning services as students have varying class schedules which resulted in improper utilization of hostel room cleaning services.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Stated simply, the better organized our work area is the easier it is to complete the task. Minimizing work stoppages and making a safer area for those involved.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1506E13-601D-4514-BEB6-6A00579C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14600"/>
            <a:ext cx="8436947" cy="25982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Side: Spring Boot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Hibernate,  MY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Apache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8.5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735037-005D-49A0-A51F-18FD56983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3800" y="2590800"/>
            <a:ext cx="292963" cy="292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2FF64FC-2905-427E-9DA1-27DC32CEF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91000" y="2819400"/>
            <a:ext cx="1506189" cy="72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3C7307-1B17-4BDF-88E3-64D3934049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53200" y="3917272"/>
            <a:ext cx="615888" cy="273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B1E5B85-FC0C-44A9-BD99-CB82F40E25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00600" y="3886200"/>
            <a:ext cx="381450" cy="299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 OPERATION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54E520F-00DD-42B4-A3DE-33BB5D5A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9800"/>
            <a:ext cx="10661930" cy="18960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HOUSEKEEPR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ADMIN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8" descr="Office worker">
            <a:extLst>
              <a:ext uri="{FF2B5EF4-FFF2-40B4-BE49-F238E27FC236}">
                <a16:creationId xmlns="" xmlns:a16="http://schemas.microsoft.com/office/drawing/2014/main" id="{0DEDF14A-E796-4C04-86D6-3DB8E2715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2819400"/>
            <a:ext cx="517124" cy="517124"/>
          </a:xfrm>
          <a:prstGeom prst="rect">
            <a:avLst/>
          </a:prstGeom>
        </p:spPr>
      </p:pic>
      <p:pic>
        <p:nvPicPr>
          <p:cNvPr id="6" name="Graphic 10" descr="User">
            <a:extLst>
              <a:ext uri="{FF2B5EF4-FFF2-40B4-BE49-F238E27FC236}">
                <a16:creationId xmlns="" xmlns:a16="http://schemas.microsoft.com/office/drawing/2014/main" id="{9128AF63-6A0A-4A90-96EC-FCE03D051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0" y="2057400"/>
            <a:ext cx="517124" cy="517124"/>
          </a:xfrm>
          <a:prstGeom prst="rect">
            <a:avLst/>
          </a:prstGeom>
        </p:spPr>
      </p:pic>
      <p:pic>
        <p:nvPicPr>
          <p:cNvPr id="7" name="Graphic 10" descr="User">
            <a:extLst>
              <a:ext uri="{FF2B5EF4-FFF2-40B4-BE49-F238E27FC236}">
                <a16:creationId xmlns="" xmlns:a16="http://schemas.microsoft.com/office/drawing/2014/main" id="{9128AF63-6A0A-4A90-96EC-FCE03D051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0" y="3429000"/>
            <a:ext cx="517124" cy="517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>
            <a:extLst>
              <a:ext uri="{FF2B5EF4-FFF2-40B4-BE49-F238E27FC236}">
                <a16:creationId xmlns="" xmlns:a16="http://schemas.microsoft.com/office/drawing/2014/main" id="{3B83D2F7-EFE6-4B26-A1D5-A9003F0B5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84056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0EDCF1-8739-4474-841A-AEAC9FF9D862}"/>
              </a:ext>
            </a:extLst>
          </p:cNvPr>
          <p:cNvSpPr txBox="1"/>
          <p:nvPr/>
        </p:nvSpPr>
        <p:spPr>
          <a:xfrm>
            <a:off x="0" y="380691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Housekeeper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0615A66-BE36-43BD-97A2-4D5D44D83BE2}"/>
              </a:ext>
            </a:extLst>
          </p:cNvPr>
          <p:cNvSpPr/>
          <p:nvPr/>
        </p:nvSpPr>
        <p:spPr>
          <a:xfrm>
            <a:off x="2743200" y="304800"/>
            <a:ext cx="4648200" cy="59214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E713B04-520A-449A-A5AB-564BF1D51E80}"/>
              </a:ext>
            </a:extLst>
          </p:cNvPr>
          <p:cNvSpPr/>
          <p:nvPr/>
        </p:nvSpPr>
        <p:spPr>
          <a:xfrm>
            <a:off x="2960148" y="880740"/>
            <a:ext cx="3906174" cy="38173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Login/Create Account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87C754F-B2FD-4940-82F8-08F01568E340}"/>
              </a:ext>
            </a:extLst>
          </p:cNvPr>
          <p:cNvSpPr/>
          <p:nvPr/>
        </p:nvSpPr>
        <p:spPr>
          <a:xfrm>
            <a:off x="2970136" y="4076764"/>
            <a:ext cx="4026022" cy="45624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Room Service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E57FC0A-8917-4441-9250-179C59F86181}"/>
              </a:ext>
            </a:extLst>
          </p:cNvPr>
          <p:cNvSpPr/>
          <p:nvPr/>
        </p:nvSpPr>
        <p:spPr>
          <a:xfrm>
            <a:off x="2912800" y="2916027"/>
            <a:ext cx="4376692" cy="838939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Receiving Cleaning Request</a:t>
            </a:r>
            <a:endParaRPr lang="en-US" dirty="0"/>
          </a:p>
        </p:txBody>
      </p:sp>
      <p:pic>
        <p:nvPicPr>
          <p:cNvPr id="10" name="Graphic 11" descr="Man">
            <a:extLst>
              <a:ext uri="{FF2B5EF4-FFF2-40B4-BE49-F238E27FC236}">
                <a16:creationId xmlns="" xmlns:a16="http://schemas.microsoft.com/office/drawing/2014/main" id="{33B53C32-AC43-4FEA-AC70-29C79FB85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281940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2A2E6F5-DC25-4429-BB23-985A63F24E68}"/>
              </a:ext>
            </a:extLst>
          </p:cNvPr>
          <p:cNvSpPr txBox="1"/>
          <p:nvPr/>
        </p:nvSpPr>
        <p:spPr>
          <a:xfrm>
            <a:off x="7924800" y="4038600"/>
            <a:ext cx="1415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sz="2000" b="1" dirty="0" smtClean="0"/>
              <a:t>Student</a:t>
            </a:r>
            <a:endParaRPr lang="en-IN" sz="2000" b="1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679A31C-E3AF-46C3-8487-F8958F9C79AA}"/>
              </a:ext>
            </a:extLst>
          </p:cNvPr>
          <p:cNvSpPr/>
          <p:nvPr/>
        </p:nvSpPr>
        <p:spPr>
          <a:xfrm>
            <a:off x="3030060" y="1799134"/>
            <a:ext cx="3906174" cy="59664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View/Update/Delete </a:t>
            </a:r>
            <a:r>
              <a:rPr lang="en-US" dirty="0" smtClean="0"/>
              <a:t>(Request)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B13A7FD-93A4-4EA3-9101-F325D8F2F3F3}"/>
              </a:ext>
            </a:extLst>
          </p:cNvPr>
          <p:cNvSpPr/>
          <p:nvPr/>
        </p:nvSpPr>
        <p:spPr>
          <a:xfrm>
            <a:off x="2960148" y="5183461"/>
            <a:ext cx="4026022" cy="456246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Update/ Edit Profile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412B092-0D60-4266-ACD1-FF7EF5E5B736}"/>
              </a:ext>
            </a:extLst>
          </p:cNvPr>
          <p:cNvCxnSpPr>
            <a:cxnSpLocks/>
          </p:cNvCxnSpPr>
          <p:nvPr/>
        </p:nvCxnSpPr>
        <p:spPr>
          <a:xfrm flipV="1">
            <a:off x="622362" y="1128419"/>
            <a:ext cx="2329464" cy="1871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00183B6-894C-4A90-91EC-4D8691C75C59}"/>
              </a:ext>
            </a:extLst>
          </p:cNvPr>
          <p:cNvCxnSpPr/>
          <p:nvPr/>
        </p:nvCxnSpPr>
        <p:spPr>
          <a:xfrm>
            <a:off x="1925898" y="23957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3B66237-E982-40E1-A85A-0EA7076050B9}"/>
              </a:ext>
            </a:extLst>
          </p:cNvPr>
          <p:cNvCxnSpPr>
            <a:cxnSpLocks/>
          </p:cNvCxnSpPr>
          <p:nvPr/>
        </p:nvCxnSpPr>
        <p:spPr>
          <a:xfrm flipV="1">
            <a:off x="672300" y="2170276"/>
            <a:ext cx="2240500" cy="1136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94CDF1F9-8A0A-4A07-9DC5-A93F6EBDF01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22362" y="3335497"/>
            <a:ext cx="2290438" cy="323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28758B0-C147-421F-8AD6-4348624509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95707" y="1285506"/>
            <a:ext cx="1747789" cy="1319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A8B4CC0-D31F-4750-9744-4EC483F69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18976" y="3733800"/>
            <a:ext cx="1334425" cy="45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D532A05-8AEA-4EEB-9DDE-6342D65FDB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6168" y="3886200"/>
            <a:ext cx="1685833" cy="1412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3810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ADMIN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US" dirty="0"/>
          </a:p>
        </p:txBody>
      </p:sp>
      <p:pic>
        <p:nvPicPr>
          <p:cNvPr id="5" name="Picture 4" descr="Database schema of House Keeper.png"/>
          <p:cNvPicPr>
            <a:picLocks noChangeAspect="1"/>
          </p:cNvPicPr>
          <p:nvPr/>
        </p:nvPicPr>
        <p:blipFill>
          <a:blip r:embed="rId2"/>
          <a:srcRect l="1666" t="3605" r="25000" b="41588"/>
          <a:stretch>
            <a:fillRect/>
          </a:stretch>
        </p:blipFill>
        <p:spPr>
          <a:xfrm>
            <a:off x="1219200" y="1752600"/>
            <a:ext cx="7587822" cy="393228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</TotalTime>
  <Words>540</Words>
  <Application>Microsoft Office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Housekeeper Scheduling System</vt:lpstr>
      <vt:lpstr>Team Members</vt:lpstr>
      <vt:lpstr>INDEX</vt:lpstr>
      <vt:lpstr>INTRODUCTION</vt:lpstr>
      <vt:lpstr>PROJECT SCOPE</vt:lpstr>
      <vt:lpstr>TECHNOLOGIES</vt:lpstr>
      <vt:lpstr>PORTAL OPERATION</vt:lpstr>
      <vt:lpstr>Slide 8</vt:lpstr>
      <vt:lpstr>DATABASE SCHEMA</vt:lpstr>
      <vt:lpstr>ENTITY-RELATIONSHIP Diagram</vt:lpstr>
      <vt:lpstr>ADMIN MODULE</vt:lpstr>
      <vt:lpstr>HOUSEKEEPER MODULE</vt:lpstr>
      <vt:lpstr>STUDENT MODULE</vt:lpstr>
      <vt:lpstr>Execution Flow Chart</vt:lpstr>
      <vt:lpstr>OUTPUTS SCREENS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BENEFITS</vt:lpstr>
      <vt:lpstr>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Prateek Srivastava</dc:creator>
  <cp:lastModifiedBy>Prateek Srivastava</cp:lastModifiedBy>
  <cp:revision>41</cp:revision>
  <dcterms:created xsi:type="dcterms:W3CDTF">2006-08-16T00:00:00Z</dcterms:created>
  <dcterms:modified xsi:type="dcterms:W3CDTF">2022-04-18T18:10:33Z</dcterms:modified>
</cp:coreProperties>
</file>