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omments/comment2.xml" ContentType="application/vnd.openxmlformats-officedocument.presentationml.comment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7"/>
  </p:notesMasterIdLst>
  <p:sldIdLst>
    <p:sldId id="296" r:id="rId2"/>
    <p:sldId id="284" r:id="rId3"/>
    <p:sldId id="285" r:id="rId4"/>
    <p:sldId id="283" r:id="rId5"/>
    <p:sldId id="286" r:id="rId6"/>
    <p:sldId id="287" r:id="rId7"/>
    <p:sldId id="288" r:id="rId8"/>
    <p:sldId id="290" r:id="rId9"/>
    <p:sldId id="291" r:id="rId10"/>
    <p:sldId id="292" r:id="rId11"/>
    <p:sldId id="293" r:id="rId12"/>
    <p:sldId id="294" r:id="rId13"/>
    <p:sldId id="295" r:id="rId14"/>
    <p:sldId id="289" r:id="rId15"/>
    <p:sldId id="297" r:id="rId16"/>
  </p:sldIdLst>
  <p:sldSz cx="9144000" cy="5143500" type="screen16x9"/>
  <p:notesSz cx="6858000" cy="9144000"/>
  <p:embeddedFontLst>
    <p:embeddedFont>
      <p:font typeface="Titillium Web" panose="020B0604020202020204" charset="0"/>
      <p:regular r:id="rId18"/>
      <p:bold r:id="rId19"/>
      <p:italic r:id="rId20"/>
      <p:boldItalic r:id="rId21"/>
    </p:embeddedFont>
    <p:embeddedFont>
      <p:font typeface="Titillium Web ExtraLight"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urag Laddha" initials="AL" lastIdx="21" clrIdx="0">
    <p:extLst>
      <p:ext uri="{19B8F6BF-5375-455C-9EA6-DF929625EA0E}">
        <p15:presenceInfo xmlns:p15="http://schemas.microsoft.com/office/powerpoint/2012/main" userId="0140e68dbc7c6ea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D72539CB-6B98-4527-AB30-E9A0DCDF4727}">
  <a:tblStyle styleId="{D72539CB-6B98-4527-AB30-E9A0DCDF47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Young</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E690-4111-8A16-A7FE71E1189B}"/>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E690-4111-8A16-A7FE71E1189B}"/>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E690-4111-8A16-A7FE71E1189B}"/>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E690-4111-8A16-A7FE71E1189B}"/>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E690-4111-8A16-A7FE71E1189B}"/>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E690-4111-8A16-A7FE71E1189B}"/>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E690-4111-8A16-A7FE71E1189B}"/>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F-E690-4111-8A16-A7FE71E1189B}"/>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1-E690-4111-8A16-A7FE71E1189B}"/>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3-E690-4111-8A16-A7FE71E1189B}"/>
              </c:ext>
            </c:extLst>
          </c:dPt>
          <c:dPt>
            <c:idx val="10"/>
            <c:bubble3D val="0"/>
            <c:spPr>
              <a:solidFill>
                <a:schemeClr val="accent5">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5-E690-4111-8A16-A7FE71E1189B}"/>
              </c:ext>
            </c:extLst>
          </c:dPt>
          <c:dPt>
            <c:idx val="11"/>
            <c:bubble3D val="0"/>
            <c:spPr>
              <a:solidFill>
                <a:schemeClr val="accent6">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7-E690-4111-8A16-A7FE71E1189B}"/>
              </c:ext>
            </c:extLst>
          </c:dPt>
          <c:dPt>
            <c:idx val="12"/>
            <c:bubble3D val="0"/>
            <c:spPr>
              <a:solidFill>
                <a:schemeClr val="accent1">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9-E690-4111-8A16-A7FE71E1189B}"/>
              </c:ext>
            </c:extLst>
          </c:dPt>
          <c:dPt>
            <c:idx val="13"/>
            <c:bubble3D val="0"/>
            <c:spPr>
              <a:solidFill>
                <a:schemeClr val="accent2">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B-E690-4111-8A16-A7FE71E1189B}"/>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Sheet1!$A$2:$A$15</c:f>
              <c:strCache>
                <c:ptCount val="14"/>
                <c:pt idx="0">
                  <c:v>Sleeping</c:v>
                </c:pt>
                <c:pt idx="1">
                  <c:v>Shopping</c:v>
                </c:pt>
                <c:pt idx="2">
                  <c:v>Running</c:v>
                </c:pt>
                <c:pt idx="3">
                  <c:v>Job Search</c:v>
                </c:pt>
                <c:pt idx="4">
                  <c:v>House Work</c:v>
                </c:pt>
                <c:pt idx="5">
                  <c:v>Grooming</c:v>
                </c:pt>
                <c:pt idx="6">
                  <c:v>Golfing</c:v>
                </c:pt>
                <c:pt idx="7">
                  <c:v>Food and Drink </c:v>
                </c:pt>
                <c:pt idx="8">
                  <c:v>Eating and Drinking</c:v>
                </c:pt>
                <c:pt idx="9">
                  <c:v>Work</c:v>
                </c:pt>
                <c:pt idx="10">
                  <c:v>Baby Care</c:v>
                </c:pt>
                <c:pt idx="11">
                  <c:v>Voulnteering</c:v>
                </c:pt>
                <c:pt idx="12">
                  <c:v>Socializing and Relaxing</c:v>
                </c:pt>
                <c:pt idx="13">
                  <c:v>TV</c:v>
                </c:pt>
              </c:strCache>
            </c:strRef>
          </c:cat>
          <c:val>
            <c:numRef>
              <c:f>Sheet1!$B$2:$B$15</c:f>
              <c:numCache>
                <c:formatCode>General</c:formatCode>
                <c:ptCount val="14"/>
                <c:pt idx="0">
                  <c:v>9.9489999999999998</c:v>
                </c:pt>
                <c:pt idx="1">
                  <c:v>0.28999999999999998</c:v>
                </c:pt>
                <c:pt idx="2">
                  <c:v>0</c:v>
                </c:pt>
                <c:pt idx="3">
                  <c:v>0</c:v>
                </c:pt>
                <c:pt idx="4">
                  <c:v>0.28599999999999998</c:v>
                </c:pt>
                <c:pt idx="5">
                  <c:v>0.753</c:v>
                </c:pt>
                <c:pt idx="6">
                  <c:v>0</c:v>
                </c:pt>
                <c:pt idx="7">
                  <c:v>2.7E-2</c:v>
                </c:pt>
                <c:pt idx="8">
                  <c:v>0.93600000000000005</c:v>
                </c:pt>
                <c:pt idx="9">
                  <c:v>1.357</c:v>
                </c:pt>
                <c:pt idx="10">
                  <c:v>7.5999999999999998E-2</c:v>
                </c:pt>
                <c:pt idx="11">
                  <c:v>9.4E-2</c:v>
                </c:pt>
                <c:pt idx="12">
                  <c:v>5.0129999999999999</c:v>
                </c:pt>
                <c:pt idx="13">
                  <c:v>2.3919999999999999</c:v>
                </c:pt>
              </c:numCache>
            </c:numRef>
          </c:val>
          <c:extLst>
            <c:ext xmlns:c16="http://schemas.microsoft.com/office/drawing/2014/chart" uri="{C3380CC4-5D6E-409C-BE32-E72D297353CC}">
              <c16:uniqueId val="{00000000-AEDC-481B-8B45-827FDEDA2D3F}"/>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Adult</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B759-4F20-A6FD-8A3E6F053B99}"/>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B759-4F20-A6FD-8A3E6F053B99}"/>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B759-4F20-A6FD-8A3E6F053B99}"/>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B759-4F20-A6FD-8A3E6F053B99}"/>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B759-4F20-A6FD-8A3E6F053B99}"/>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B759-4F20-A6FD-8A3E6F053B99}"/>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B759-4F20-A6FD-8A3E6F053B99}"/>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F-B759-4F20-A6FD-8A3E6F053B99}"/>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1-B759-4F20-A6FD-8A3E6F053B99}"/>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3-B759-4F20-A6FD-8A3E6F053B99}"/>
              </c:ext>
            </c:extLst>
          </c:dPt>
          <c:dPt>
            <c:idx val="10"/>
            <c:bubble3D val="0"/>
            <c:spPr>
              <a:solidFill>
                <a:schemeClr val="accent5">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5-B759-4F20-A6FD-8A3E6F053B99}"/>
              </c:ext>
            </c:extLst>
          </c:dPt>
          <c:dPt>
            <c:idx val="11"/>
            <c:bubble3D val="0"/>
            <c:spPr>
              <a:solidFill>
                <a:schemeClr val="accent6">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7-B759-4F20-A6FD-8A3E6F053B99}"/>
              </c:ext>
            </c:extLst>
          </c:dPt>
          <c:dPt>
            <c:idx val="12"/>
            <c:bubble3D val="0"/>
            <c:spPr>
              <a:solidFill>
                <a:schemeClr val="accent1">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9-B759-4F20-A6FD-8A3E6F053B99}"/>
              </c:ext>
            </c:extLst>
          </c:dPt>
          <c:dPt>
            <c:idx val="13"/>
            <c:bubble3D val="0"/>
            <c:spPr>
              <a:solidFill>
                <a:schemeClr val="accent2">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B-B759-4F20-A6FD-8A3E6F053B99}"/>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Sheet1!$A$2:$A$15</c:f>
              <c:strCache>
                <c:ptCount val="14"/>
                <c:pt idx="0">
                  <c:v>Sleeping</c:v>
                </c:pt>
                <c:pt idx="1">
                  <c:v>Shopping</c:v>
                </c:pt>
                <c:pt idx="2">
                  <c:v>Running</c:v>
                </c:pt>
                <c:pt idx="3">
                  <c:v>Job Search</c:v>
                </c:pt>
                <c:pt idx="4">
                  <c:v>House Work</c:v>
                </c:pt>
                <c:pt idx="5">
                  <c:v>Grooming</c:v>
                </c:pt>
                <c:pt idx="6">
                  <c:v>Golfing</c:v>
                </c:pt>
                <c:pt idx="7">
                  <c:v>Food and Drink </c:v>
                </c:pt>
                <c:pt idx="8">
                  <c:v>Eating and Drinking</c:v>
                </c:pt>
                <c:pt idx="9">
                  <c:v>Work</c:v>
                </c:pt>
                <c:pt idx="10">
                  <c:v>Baby Care</c:v>
                </c:pt>
                <c:pt idx="11">
                  <c:v>Voulnteering</c:v>
                </c:pt>
                <c:pt idx="12">
                  <c:v>Socializing and Relaxing</c:v>
                </c:pt>
                <c:pt idx="13">
                  <c:v>TV</c:v>
                </c:pt>
              </c:strCache>
            </c:strRef>
          </c:cat>
          <c:val>
            <c:numRef>
              <c:f>Sheet1!$B$2:$B$15</c:f>
              <c:numCache>
                <c:formatCode>General</c:formatCode>
                <c:ptCount val="14"/>
                <c:pt idx="0">
                  <c:v>8.9429999999999996</c:v>
                </c:pt>
                <c:pt idx="1">
                  <c:v>0.40699999999999997</c:v>
                </c:pt>
                <c:pt idx="2">
                  <c:v>0</c:v>
                </c:pt>
                <c:pt idx="3">
                  <c:v>0.05</c:v>
                </c:pt>
                <c:pt idx="4">
                  <c:v>0.6</c:v>
                </c:pt>
                <c:pt idx="5">
                  <c:v>0.6</c:v>
                </c:pt>
                <c:pt idx="6">
                  <c:v>0</c:v>
                </c:pt>
                <c:pt idx="7">
                  <c:v>0.5</c:v>
                </c:pt>
                <c:pt idx="8">
                  <c:v>1.1000000000000001</c:v>
                </c:pt>
                <c:pt idx="9">
                  <c:v>5.9</c:v>
                </c:pt>
                <c:pt idx="10">
                  <c:v>1.1000000000000001</c:v>
                </c:pt>
                <c:pt idx="11">
                  <c:v>0.14000000000000001</c:v>
                </c:pt>
                <c:pt idx="12">
                  <c:v>4.05</c:v>
                </c:pt>
                <c:pt idx="13">
                  <c:v>2.3919999999999999</c:v>
                </c:pt>
              </c:numCache>
            </c:numRef>
          </c:val>
          <c:extLst>
            <c:ext xmlns:c16="http://schemas.microsoft.com/office/drawing/2014/chart" uri="{C3380CC4-5D6E-409C-BE32-E72D297353CC}">
              <c16:uniqueId val="{0000001C-B759-4F20-A6FD-8A3E6F053B99}"/>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Senior</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4908-494F-B4D9-A1F0F682FF6B}"/>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4908-494F-B4D9-A1F0F682FF6B}"/>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4908-494F-B4D9-A1F0F682FF6B}"/>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4908-494F-B4D9-A1F0F682FF6B}"/>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4908-494F-B4D9-A1F0F682FF6B}"/>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4908-494F-B4D9-A1F0F682FF6B}"/>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4908-494F-B4D9-A1F0F682FF6B}"/>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F-4908-494F-B4D9-A1F0F682FF6B}"/>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1-4908-494F-B4D9-A1F0F682FF6B}"/>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3-4908-494F-B4D9-A1F0F682FF6B}"/>
              </c:ext>
            </c:extLst>
          </c:dPt>
          <c:dPt>
            <c:idx val="10"/>
            <c:bubble3D val="0"/>
            <c:spPr>
              <a:solidFill>
                <a:schemeClr val="accent5">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5-4908-494F-B4D9-A1F0F682FF6B}"/>
              </c:ext>
            </c:extLst>
          </c:dPt>
          <c:dPt>
            <c:idx val="11"/>
            <c:bubble3D val="0"/>
            <c:spPr>
              <a:solidFill>
                <a:schemeClr val="accent6">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7-4908-494F-B4D9-A1F0F682FF6B}"/>
              </c:ext>
            </c:extLst>
          </c:dPt>
          <c:dPt>
            <c:idx val="12"/>
            <c:bubble3D val="0"/>
            <c:spPr>
              <a:solidFill>
                <a:schemeClr val="accent1">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9-4908-494F-B4D9-A1F0F682FF6B}"/>
              </c:ext>
            </c:extLst>
          </c:dPt>
          <c:dPt>
            <c:idx val="13"/>
            <c:bubble3D val="0"/>
            <c:spPr>
              <a:solidFill>
                <a:schemeClr val="accent2">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B-4908-494F-B4D9-A1F0F682FF6B}"/>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Sheet1!$A$2:$A$15</c:f>
              <c:strCache>
                <c:ptCount val="14"/>
                <c:pt idx="0">
                  <c:v>Sleeping</c:v>
                </c:pt>
                <c:pt idx="1">
                  <c:v>Shopping</c:v>
                </c:pt>
                <c:pt idx="2">
                  <c:v>Running</c:v>
                </c:pt>
                <c:pt idx="3">
                  <c:v>Job Search</c:v>
                </c:pt>
                <c:pt idx="4">
                  <c:v>House Work</c:v>
                </c:pt>
                <c:pt idx="5">
                  <c:v>Grooming</c:v>
                </c:pt>
                <c:pt idx="6">
                  <c:v>Golfing</c:v>
                </c:pt>
                <c:pt idx="7">
                  <c:v>Food and Drink </c:v>
                </c:pt>
                <c:pt idx="8">
                  <c:v>Eating and Drinking</c:v>
                </c:pt>
                <c:pt idx="9">
                  <c:v>Work</c:v>
                </c:pt>
                <c:pt idx="10">
                  <c:v>Baby Care</c:v>
                </c:pt>
                <c:pt idx="11">
                  <c:v>Voulnteering</c:v>
                </c:pt>
                <c:pt idx="12">
                  <c:v>Socializing and Relaxing</c:v>
                </c:pt>
                <c:pt idx="13">
                  <c:v>TV</c:v>
                </c:pt>
              </c:strCache>
            </c:strRef>
          </c:cat>
          <c:val>
            <c:numRef>
              <c:f>Sheet1!$B$2:$B$15</c:f>
              <c:numCache>
                <c:formatCode>General</c:formatCode>
                <c:ptCount val="14"/>
                <c:pt idx="0">
                  <c:v>8.6219999999999999</c:v>
                </c:pt>
                <c:pt idx="1">
                  <c:v>0.35499999999999998</c:v>
                </c:pt>
                <c:pt idx="2">
                  <c:v>0.01</c:v>
                </c:pt>
                <c:pt idx="3">
                  <c:v>0.03</c:v>
                </c:pt>
                <c:pt idx="4">
                  <c:v>0.7</c:v>
                </c:pt>
                <c:pt idx="5">
                  <c:v>0.6</c:v>
                </c:pt>
                <c:pt idx="6">
                  <c:v>0.02</c:v>
                </c:pt>
                <c:pt idx="7">
                  <c:v>0.5</c:v>
                </c:pt>
                <c:pt idx="8">
                  <c:v>1.145</c:v>
                </c:pt>
                <c:pt idx="9">
                  <c:v>5.2480000000000002</c:v>
                </c:pt>
                <c:pt idx="10">
                  <c:v>0.28100000000000003</c:v>
                </c:pt>
                <c:pt idx="11">
                  <c:v>0.15</c:v>
                </c:pt>
                <c:pt idx="12">
                  <c:v>4.9000000000000004</c:v>
                </c:pt>
                <c:pt idx="13">
                  <c:v>3</c:v>
                </c:pt>
              </c:numCache>
            </c:numRef>
          </c:val>
          <c:extLst>
            <c:ext xmlns:c16="http://schemas.microsoft.com/office/drawing/2014/chart" uri="{C3380CC4-5D6E-409C-BE32-E72D297353CC}">
              <c16:uniqueId val="{0000001C-4908-494F-B4D9-A1F0F682FF6B}"/>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Aged</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C0F1-4238-A61D-0DD94D15ED9E}"/>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C0F1-4238-A61D-0DD94D15ED9E}"/>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C0F1-4238-A61D-0DD94D15ED9E}"/>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C0F1-4238-A61D-0DD94D15ED9E}"/>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C0F1-4238-A61D-0DD94D15ED9E}"/>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C0F1-4238-A61D-0DD94D15ED9E}"/>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C0F1-4238-A61D-0DD94D15ED9E}"/>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F-C0F1-4238-A61D-0DD94D15ED9E}"/>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1-C0F1-4238-A61D-0DD94D15ED9E}"/>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3-C0F1-4238-A61D-0DD94D15ED9E}"/>
              </c:ext>
            </c:extLst>
          </c:dPt>
          <c:dPt>
            <c:idx val="10"/>
            <c:bubble3D val="0"/>
            <c:spPr>
              <a:solidFill>
                <a:schemeClr val="accent5">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5-C0F1-4238-A61D-0DD94D15ED9E}"/>
              </c:ext>
            </c:extLst>
          </c:dPt>
          <c:dPt>
            <c:idx val="11"/>
            <c:bubble3D val="0"/>
            <c:spPr>
              <a:solidFill>
                <a:schemeClr val="accent6">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7-C0F1-4238-A61D-0DD94D15ED9E}"/>
              </c:ext>
            </c:extLst>
          </c:dPt>
          <c:dPt>
            <c:idx val="12"/>
            <c:bubble3D val="0"/>
            <c:spPr>
              <a:solidFill>
                <a:schemeClr val="accent1">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9-C0F1-4238-A61D-0DD94D15ED9E}"/>
              </c:ext>
            </c:extLst>
          </c:dPt>
          <c:dPt>
            <c:idx val="13"/>
            <c:bubble3D val="0"/>
            <c:spPr>
              <a:solidFill>
                <a:schemeClr val="accent2">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B-C0F1-4238-A61D-0DD94D15ED9E}"/>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Sheet1!$A$2:$A$15</c:f>
              <c:strCache>
                <c:ptCount val="14"/>
                <c:pt idx="0">
                  <c:v>Sleeping</c:v>
                </c:pt>
                <c:pt idx="1">
                  <c:v>Shopping</c:v>
                </c:pt>
                <c:pt idx="2">
                  <c:v>Running</c:v>
                </c:pt>
                <c:pt idx="3">
                  <c:v>Job Search</c:v>
                </c:pt>
                <c:pt idx="4">
                  <c:v>House Work</c:v>
                </c:pt>
                <c:pt idx="5">
                  <c:v>Grooming</c:v>
                </c:pt>
                <c:pt idx="6">
                  <c:v>Golfing</c:v>
                </c:pt>
                <c:pt idx="7">
                  <c:v>Food and Drink </c:v>
                </c:pt>
                <c:pt idx="8">
                  <c:v>Eating and Drinking</c:v>
                </c:pt>
                <c:pt idx="9">
                  <c:v>Work</c:v>
                </c:pt>
                <c:pt idx="10">
                  <c:v>Baby Care</c:v>
                </c:pt>
                <c:pt idx="11">
                  <c:v>Voulnteering</c:v>
                </c:pt>
                <c:pt idx="12">
                  <c:v>Socializing and Relaxing</c:v>
                </c:pt>
                <c:pt idx="13">
                  <c:v>TV</c:v>
                </c:pt>
              </c:strCache>
            </c:strRef>
          </c:cat>
          <c:val>
            <c:numRef>
              <c:f>Sheet1!$B$2:$B$15</c:f>
              <c:numCache>
                <c:formatCode>General</c:formatCode>
                <c:ptCount val="14"/>
                <c:pt idx="0">
                  <c:v>8.875</c:v>
                </c:pt>
                <c:pt idx="1">
                  <c:v>0.35499999999999998</c:v>
                </c:pt>
                <c:pt idx="2">
                  <c:v>1E-3</c:v>
                </c:pt>
                <c:pt idx="3">
                  <c:v>0.03</c:v>
                </c:pt>
                <c:pt idx="4">
                  <c:v>0.7</c:v>
                </c:pt>
                <c:pt idx="5">
                  <c:v>0.7</c:v>
                </c:pt>
                <c:pt idx="6">
                  <c:v>0.03</c:v>
                </c:pt>
                <c:pt idx="7">
                  <c:v>0.64</c:v>
                </c:pt>
                <c:pt idx="8">
                  <c:v>1.35</c:v>
                </c:pt>
                <c:pt idx="9">
                  <c:v>0.5</c:v>
                </c:pt>
                <c:pt idx="10">
                  <c:v>0.02</c:v>
                </c:pt>
                <c:pt idx="11">
                  <c:v>0.1</c:v>
                </c:pt>
                <c:pt idx="12">
                  <c:v>7.19</c:v>
                </c:pt>
                <c:pt idx="13">
                  <c:v>3</c:v>
                </c:pt>
              </c:numCache>
            </c:numRef>
          </c:val>
          <c:extLst>
            <c:ext xmlns:c16="http://schemas.microsoft.com/office/drawing/2014/chart" uri="{C3380CC4-5D6E-409C-BE32-E72D297353CC}">
              <c16:uniqueId val="{0000001C-C0F1-4238-A61D-0DD94D15ED9E}"/>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8-03-18T19:58:13.671" idx="2">
    <p:pos x="50" y="30"/>
    <p:text>Refer to</p:text>
    <p:extLst>
      <p:ext uri="{C676402C-5697-4E1C-873F-D02D1690AC5C}">
        <p15:threadingInfo xmlns:p15="http://schemas.microsoft.com/office/powerpoint/2012/main" timeZoneBias="480"/>
      </p:ext>
    </p:extLst>
  </p:cm>
  <p:cm authorId="1" dt="2018-03-18T19:59:17.498" idx="3">
    <p:pos x="50" y="126"/>
    <p:text>Refer to Summary Average Plot :https://goo.gl/6JLfkT</p:text>
    <p:extLst>
      <p:ext uri="{C676402C-5697-4E1C-873F-D02D1690AC5C}">
        <p15:threadingInfo xmlns:p15="http://schemas.microsoft.com/office/powerpoint/2012/main" timeZoneBias="480">
          <p15:parentCm authorId="1" idx="2"/>
        </p15:threadingInfo>
      </p:ext>
    </p:extLst>
  </p:cm>
  <p:cm authorId="1" dt="2018-03-18T20:00:25.358" idx="4">
    <p:pos x="50" y="222"/>
    <p:text>Refer to Summary Median Plot : https://goo.gl/uiRxem</p:text>
    <p:extLst>
      <p:ext uri="{C676402C-5697-4E1C-873F-D02D1690AC5C}">
        <p15:threadingInfo xmlns:p15="http://schemas.microsoft.com/office/powerpoint/2012/main" timeZoneBias="480">
          <p15:parentCm authorId="1" idx="2"/>
        </p15:threadingInfo>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8-03-18T20:11:12.931" idx="19">
    <p:pos x="10" y="10"/>
    <p:text>https://public.tableau.com/profile/anurag.rajeshkumar.laddha#!/vizhome/SUBMISSIONTeamBlueEagle/Submission</p:text>
    <p:extLst>
      <p:ext uri="{C676402C-5697-4E1C-873F-D02D1690AC5C}">
        <p15:threadingInfo xmlns:p15="http://schemas.microsoft.com/office/powerpoint/2012/main" timeZoneBias="48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8-03-18T20:11:45.319" idx="20">
    <p:pos x="10" y="10"/>
    <p:text>https://public.tableau.com/profile/anurag.rajeshkumar.laddha#!/vizhome/SUBMISSIONTeamBlueEagle/Q_7</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3-18T20:01:32.325" idx="5">
    <p:pos x="10" y="10"/>
    <p:text>Refer to Tableau Link Here :</p:text>
    <p:extLst>
      <p:ext uri="{C676402C-5697-4E1C-873F-D02D1690AC5C}">
        <p15:threadingInfo xmlns:p15="http://schemas.microsoft.com/office/powerpoint/2012/main" timeZoneBias="480"/>
      </p:ext>
    </p:extLst>
  </p:cm>
  <p:cm authorId="1" dt="2018-03-18T20:01:46.359" idx="6">
    <p:pos x="10" y="106"/>
    <p:text>https://goo.gl/ER7hNc</p:text>
    <p:extLst>
      <p:ext uri="{C676402C-5697-4E1C-873F-D02D1690AC5C}">
        <p15:threadingInfo xmlns:p15="http://schemas.microsoft.com/office/powerpoint/2012/main" timeZoneBias="480">
          <p15:parentCm authorId="1" idx="5"/>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3-18T20:01:56.873" idx="7">
    <p:pos x="10" y="10"/>
    <p:text>Tableau Link : https://goo.gl/ER7hNc</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03-18T20:08:48.426" idx="10">
    <p:pos x="10" y="10"/>
    <p:text/>
    <p:extLst>
      <p:ext uri="{C676402C-5697-4E1C-873F-D02D1690AC5C}">
        <p15:threadingInfo xmlns:p15="http://schemas.microsoft.com/office/powerpoint/2012/main" timeZoneBias="480"/>
      </p:ext>
    </p:extLst>
  </p:cm>
  <p:cm authorId="1" dt="2018-03-18T20:10:09.582" idx="13">
    <p:pos x="233" y="12"/>
    <p:text>https://public.tableau.com/profile/anurag.rajeshkumar.laddha#!/vizhome/SUBMISSIONTeamBlueEagle/Q_34</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03-18T20:10:19.703" idx="14">
    <p:pos x="10" y="10"/>
    <p:text>https://public.tableau.com/profile/anurag.rajeshkumar.laddha#!/vizhome/SUBMISSIONTeamBlueEagle/Q_34</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03-18T20:10:32.659" idx="15">
    <p:pos x="10" y="10"/>
    <p:text>https://public.tableau.com/profile/anurag.rajeshkumar.laddha#!/vizhome/SUBMISSIONTeamBlueEagle/Q_34</p:text>
    <p:extLst>
      <p:ext uri="{C676402C-5697-4E1C-873F-D02D1690AC5C}">
        <p15:threadingInfo xmlns:p15="http://schemas.microsoft.com/office/powerpoint/2012/main" timeZoneBias="480"/>
      </p:ext>
    </p:extLst>
  </p:cm>
  <p:cm authorId="1" dt="2018-03-18T20:28:30.784" idx="21">
    <p:pos x="10" y="106"/>
    <p:text>Refer to Above Tableau Link</p:text>
    <p:extLst>
      <p:ext uri="{C676402C-5697-4E1C-873F-D02D1690AC5C}">
        <p15:threadingInfo xmlns:p15="http://schemas.microsoft.com/office/powerpoint/2012/main" timeZoneBias="480">
          <p15:parentCm authorId="1" idx="15"/>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8-03-18T20:10:37.757" idx="16">
    <p:pos x="10" y="10"/>
    <p:text>https://public.tableau.com/profile/anurag.rajeshkumar.laddha#!/vizhome/SUBMISSIONTeamBlueEagle/Q_34</p:text>
    <p:extLst>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8-03-18T20:10:41.786" idx="17">
    <p:pos x="10" y="10"/>
    <p:text>https://public.tableau.com/profile/anurag.rajeshkumar.laddha#!/vizhome/SUBMISSIONTeamBlueEagle/Q_34</p:text>
    <p:extLst>
      <p:ext uri="{C676402C-5697-4E1C-873F-D02D1690AC5C}">
        <p15:threadingInfo xmlns:p15="http://schemas.microsoft.com/office/powerpoint/2012/main" timeZoneBias="4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8-03-18T20:10:53.599" idx="18">
    <p:pos x="10" y="10"/>
    <p:text>https://public.tableau.com/profile/anurag.rajeshkumar.laddha#!/vizhome/SUBMISSIONTeamBlueEagle/Q_5</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Shape 8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9" name="Shape 8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14073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Shape 9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8" name="Shape 9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88170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465573"/>
        </a:solidFill>
        <a:effectLst/>
      </p:bgPr>
    </p:bg>
    <p:spTree>
      <p:nvGrpSpPr>
        <p:cNvPr id="1" name="Shape 114"/>
        <p:cNvGrpSpPr/>
        <p:nvPr/>
      </p:nvGrpSpPr>
      <p:grpSpPr>
        <a:xfrm>
          <a:off x="0" y="0"/>
          <a:ext cx="0" cy="0"/>
          <a:chOff x="0" y="0"/>
          <a:chExt cx="0" cy="0"/>
        </a:xfrm>
      </p:grpSpPr>
      <p:sp>
        <p:nvSpPr>
          <p:cNvPr id="115" name="Shape 115"/>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16" name="Shape 116"/>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lstStyle>
            <a:lvl1pPr lvl="0" rtl="0">
              <a:spcBef>
                <a:spcPts val="0"/>
              </a:spcBef>
              <a:spcAft>
                <a:spcPts val="0"/>
              </a:spcAft>
              <a:buClr>
                <a:srgbClr val="6E86B6"/>
              </a:buClr>
              <a:buSzPts val="1800"/>
              <a:buNone/>
              <a:defRPr sz="1800">
                <a:solidFill>
                  <a:srgbClr val="6E86B6"/>
                </a:solidFill>
              </a:defRPr>
            </a:lvl1pPr>
            <a:lvl2pPr lvl="1" rtl="0">
              <a:spcBef>
                <a:spcPts val="0"/>
              </a:spcBef>
              <a:spcAft>
                <a:spcPts val="0"/>
              </a:spcAft>
              <a:buClr>
                <a:srgbClr val="6E86B6"/>
              </a:buClr>
              <a:buSzPts val="1800"/>
              <a:buNone/>
              <a:defRPr sz="1800">
                <a:solidFill>
                  <a:srgbClr val="6E86B6"/>
                </a:solidFill>
              </a:defRPr>
            </a:lvl2pPr>
            <a:lvl3pPr lvl="2" rtl="0">
              <a:spcBef>
                <a:spcPts val="0"/>
              </a:spcBef>
              <a:spcAft>
                <a:spcPts val="0"/>
              </a:spcAft>
              <a:buClr>
                <a:srgbClr val="6E86B6"/>
              </a:buClr>
              <a:buSzPts val="1800"/>
              <a:buNone/>
              <a:defRPr sz="1800">
                <a:solidFill>
                  <a:srgbClr val="6E86B6"/>
                </a:solidFill>
              </a:defRPr>
            </a:lvl3pPr>
            <a:lvl4pPr lvl="3" rtl="0">
              <a:spcBef>
                <a:spcPts val="0"/>
              </a:spcBef>
              <a:spcAft>
                <a:spcPts val="0"/>
              </a:spcAft>
              <a:buClr>
                <a:srgbClr val="6E86B6"/>
              </a:buClr>
              <a:buSzPts val="1800"/>
              <a:buNone/>
              <a:defRPr sz="1800">
                <a:solidFill>
                  <a:srgbClr val="6E86B6"/>
                </a:solidFill>
              </a:defRPr>
            </a:lvl4pPr>
            <a:lvl5pPr lvl="4" rtl="0">
              <a:spcBef>
                <a:spcPts val="0"/>
              </a:spcBef>
              <a:spcAft>
                <a:spcPts val="0"/>
              </a:spcAft>
              <a:buClr>
                <a:srgbClr val="6E86B6"/>
              </a:buClr>
              <a:buSzPts val="1800"/>
              <a:buNone/>
              <a:defRPr sz="1800">
                <a:solidFill>
                  <a:srgbClr val="6E86B6"/>
                </a:solidFill>
              </a:defRPr>
            </a:lvl5pPr>
            <a:lvl6pPr lvl="5" rtl="0">
              <a:spcBef>
                <a:spcPts val="0"/>
              </a:spcBef>
              <a:spcAft>
                <a:spcPts val="0"/>
              </a:spcAft>
              <a:buClr>
                <a:srgbClr val="6E86B6"/>
              </a:buClr>
              <a:buSzPts val="1800"/>
              <a:buNone/>
              <a:defRPr sz="1800">
                <a:solidFill>
                  <a:srgbClr val="6E86B6"/>
                </a:solidFill>
              </a:defRPr>
            </a:lvl6pPr>
            <a:lvl7pPr lvl="6" rtl="0">
              <a:spcBef>
                <a:spcPts val="0"/>
              </a:spcBef>
              <a:spcAft>
                <a:spcPts val="0"/>
              </a:spcAft>
              <a:buClr>
                <a:srgbClr val="6E86B6"/>
              </a:buClr>
              <a:buSzPts val="1800"/>
              <a:buNone/>
              <a:defRPr sz="1800">
                <a:solidFill>
                  <a:srgbClr val="6E86B6"/>
                </a:solidFill>
              </a:defRPr>
            </a:lvl7pPr>
            <a:lvl8pPr lvl="7" rtl="0">
              <a:spcBef>
                <a:spcPts val="0"/>
              </a:spcBef>
              <a:spcAft>
                <a:spcPts val="0"/>
              </a:spcAft>
              <a:buClr>
                <a:srgbClr val="6E86B6"/>
              </a:buClr>
              <a:buSzPts val="1800"/>
              <a:buNone/>
              <a:defRPr sz="1800">
                <a:solidFill>
                  <a:srgbClr val="6E86B6"/>
                </a:solidFill>
              </a:defRPr>
            </a:lvl8pPr>
            <a:lvl9pPr lvl="8" rtl="0">
              <a:spcBef>
                <a:spcPts val="0"/>
              </a:spcBef>
              <a:spcAft>
                <a:spcPts val="0"/>
              </a:spcAft>
              <a:buClr>
                <a:srgbClr val="6E86B6"/>
              </a:buClr>
              <a:buSzPts val="1800"/>
              <a:buNone/>
              <a:defRPr sz="1800">
                <a:solidFill>
                  <a:srgbClr val="6E86B6"/>
                </a:solidFill>
              </a:defRPr>
            </a:lvl9pPr>
          </a:lstStyle>
          <a:p>
            <a:endParaRPr/>
          </a:p>
        </p:txBody>
      </p:sp>
      <p:grpSp>
        <p:nvGrpSpPr>
          <p:cNvPr id="117" name="Shape 117"/>
          <p:cNvGrpSpPr/>
          <p:nvPr/>
        </p:nvGrpSpPr>
        <p:grpSpPr>
          <a:xfrm>
            <a:off x="28550" y="2196764"/>
            <a:ext cx="9094048" cy="2946825"/>
            <a:chOff x="28544" y="3514688"/>
            <a:chExt cx="9094048" cy="1628800"/>
          </a:xfrm>
        </p:grpSpPr>
        <p:sp>
          <p:nvSpPr>
            <p:cNvPr id="118" name="Shape 118"/>
            <p:cNvSpPr/>
            <p:nvPr/>
          </p:nvSpPr>
          <p:spPr>
            <a:xfrm>
              <a:off x="300032" y="4491616"/>
              <a:ext cx="228608" cy="651872"/>
            </a:xfrm>
            <a:custGeom>
              <a:avLst/>
              <a:gdLst/>
              <a:ahLst/>
              <a:cxnLst/>
              <a:rect l="0" t="0" r="0" b="0"/>
              <a:pathLst>
                <a:path w="7144" h="20371" extrusionOk="0">
                  <a:moveTo>
                    <a:pt x="0" y="0"/>
                  </a:moveTo>
                  <a:lnTo>
                    <a:pt x="0" y="20371"/>
                  </a:lnTo>
                  <a:lnTo>
                    <a:pt x="7144" y="20371"/>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Shape 119"/>
            <p:cNvSpPr/>
            <p:nvPr/>
          </p:nvSpPr>
          <p:spPr>
            <a:xfrm>
              <a:off x="28544" y="4220160"/>
              <a:ext cx="228640" cy="923328"/>
            </a:xfrm>
            <a:custGeom>
              <a:avLst/>
              <a:gdLst/>
              <a:ahLst/>
              <a:cxnLst/>
              <a:rect l="0" t="0" r="0" b="0"/>
              <a:pathLst>
                <a:path w="7145" h="28854" extrusionOk="0">
                  <a:moveTo>
                    <a:pt x="1" y="0"/>
                  </a:moveTo>
                  <a:lnTo>
                    <a:pt x="1" y="28854"/>
                  </a:lnTo>
                  <a:lnTo>
                    <a:pt x="7145" y="28854"/>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a:off x="576832" y="3939744"/>
              <a:ext cx="230432" cy="1203744"/>
            </a:xfrm>
            <a:custGeom>
              <a:avLst/>
              <a:gdLst/>
              <a:ahLst/>
              <a:cxnLst/>
              <a:rect l="0" t="0" r="0" b="0"/>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a:off x="853664" y="4120128"/>
              <a:ext cx="230400" cy="1023360"/>
            </a:xfrm>
            <a:custGeom>
              <a:avLst/>
              <a:gdLst/>
              <a:ahLst/>
              <a:cxnLst/>
              <a:rect l="0" t="0" r="0" b="0"/>
              <a:pathLst>
                <a:path w="7200" h="31980" extrusionOk="0">
                  <a:moveTo>
                    <a:pt x="0" y="1"/>
                  </a:moveTo>
                  <a:lnTo>
                    <a:pt x="0" y="31980"/>
                  </a:lnTo>
                  <a:lnTo>
                    <a:pt x="7200" y="3198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Shape 122"/>
            <p:cNvSpPr/>
            <p:nvPr/>
          </p:nvSpPr>
          <p:spPr>
            <a:xfrm>
              <a:off x="1130496" y="4627328"/>
              <a:ext cx="230400" cy="516160"/>
            </a:xfrm>
            <a:custGeom>
              <a:avLst/>
              <a:gdLst/>
              <a:ahLst/>
              <a:cxnLst/>
              <a:rect l="0" t="0" r="0" b="0"/>
              <a:pathLst>
                <a:path w="7200" h="16130" extrusionOk="0">
                  <a:moveTo>
                    <a:pt x="0" y="1"/>
                  </a:moveTo>
                  <a:lnTo>
                    <a:pt x="0" y="16130"/>
                  </a:lnTo>
                  <a:lnTo>
                    <a:pt x="7200" y="1613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Shape 123"/>
            <p:cNvSpPr/>
            <p:nvPr/>
          </p:nvSpPr>
          <p:spPr>
            <a:xfrm>
              <a:off x="1409088" y="3821888"/>
              <a:ext cx="228640" cy="1321600"/>
            </a:xfrm>
            <a:custGeom>
              <a:avLst/>
              <a:gdLst/>
              <a:ahLst/>
              <a:cxnLst/>
              <a:rect l="0" t="0" r="0" b="0"/>
              <a:pathLst>
                <a:path w="7145" h="41300" extrusionOk="0">
                  <a:moveTo>
                    <a:pt x="1" y="0"/>
                  </a:moveTo>
                  <a:lnTo>
                    <a:pt x="1" y="41300"/>
                  </a:lnTo>
                  <a:lnTo>
                    <a:pt x="7144" y="41300"/>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a:off x="1685920" y="4175488"/>
              <a:ext cx="230400" cy="968000"/>
            </a:xfrm>
            <a:custGeom>
              <a:avLst/>
              <a:gdLst/>
              <a:ahLst/>
              <a:cxnLst/>
              <a:rect l="0" t="0" r="0" b="0"/>
              <a:pathLst>
                <a:path w="7200" h="30250" extrusionOk="0">
                  <a:moveTo>
                    <a:pt x="0" y="1"/>
                  </a:moveTo>
                  <a:lnTo>
                    <a:pt x="0" y="30250"/>
                  </a:lnTo>
                  <a:lnTo>
                    <a:pt x="7200" y="3025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 name="Shape 125"/>
            <p:cNvSpPr/>
            <p:nvPr/>
          </p:nvSpPr>
          <p:spPr>
            <a:xfrm>
              <a:off x="1962720" y="3939744"/>
              <a:ext cx="230432" cy="1203744"/>
            </a:xfrm>
            <a:custGeom>
              <a:avLst/>
              <a:gdLst/>
              <a:ahLst/>
              <a:cxnLst/>
              <a:rect l="0" t="0" r="0" b="0"/>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 name="Shape 126"/>
            <p:cNvSpPr/>
            <p:nvPr/>
          </p:nvSpPr>
          <p:spPr>
            <a:xfrm>
              <a:off x="2239552" y="4355872"/>
              <a:ext cx="230400" cy="787616"/>
            </a:xfrm>
            <a:custGeom>
              <a:avLst/>
              <a:gdLst/>
              <a:ahLst/>
              <a:cxnLst/>
              <a:rect l="0" t="0" r="0" b="0"/>
              <a:pathLst>
                <a:path w="7200" h="24613" extrusionOk="0">
                  <a:moveTo>
                    <a:pt x="0" y="1"/>
                  </a:moveTo>
                  <a:lnTo>
                    <a:pt x="0" y="24613"/>
                  </a:lnTo>
                  <a:lnTo>
                    <a:pt x="7200" y="24613"/>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 name="Shape 127"/>
            <p:cNvSpPr/>
            <p:nvPr/>
          </p:nvSpPr>
          <p:spPr>
            <a:xfrm>
              <a:off x="2516384" y="3821888"/>
              <a:ext cx="230400" cy="1321600"/>
            </a:xfrm>
            <a:custGeom>
              <a:avLst/>
              <a:gdLst/>
              <a:ahLst/>
              <a:cxnLst/>
              <a:rect l="0" t="0" r="0" b="0"/>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 name="Shape 128"/>
            <p:cNvSpPr/>
            <p:nvPr/>
          </p:nvSpPr>
          <p:spPr>
            <a:xfrm>
              <a:off x="2794976" y="4175488"/>
              <a:ext cx="228640" cy="968000"/>
            </a:xfrm>
            <a:custGeom>
              <a:avLst/>
              <a:gdLst/>
              <a:ahLst/>
              <a:cxnLst/>
              <a:rect l="0" t="0" r="0" b="0"/>
              <a:pathLst>
                <a:path w="7145" h="30250" extrusionOk="0">
                  <a:moveTo>
                    <a:pt x="1" y="1"/>
                  </a:moveTo>
                  <a:lnTo>
                    <a:pt x="1" y="30250"/>
                  </a:lnTo>
                  <a:lnTo>
                    <a:pt x="7144" y="3025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 name="Shape 129"/>
            <p:cNvSpPr/>
            <p:nvPr/>
          </p:nvSpPr>
          <p:spPr>
            <a:xfrm>
              <a:off x="3071808" y="3659360"/>
              <a:ext cx="230400" cy="1484128"/>
            </a:xfrm>
            <a:custGeom>
              <a:avLst/>
              <a:gdLst/>
              <a:ahLst/>
              <a:cxnLst/>
              <a:rect l="0" t="0" r="0" b="0"/>
              <a:pathLst>
                <a:path w="7200" h="46379" extrusionOk="0">
                  <a:moveTo>
                    <a:pt x="0" y="1"/>
                  </a:moveTo>
                  <a:lnTo>
                    <a:pt x="0" y="46379"/>
                  </a:lnTo>
                  <a:lnTo>
                    <a:pt x="7200" y="46379"/>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 name="Shape 130"/>
            <p:cNvSpPr/>
            <p:nvPr/>
          </p:nvSpPr>
          <p:spPr>
            <a:xfrm>
              <a:off x="3348608" y="3821888"/>
              <a:ext cx="230432" cy="1321600"/>
            </a:xfrm>
            <a:custGeom>
              <a:avLst/>
              <a:gdLst/>
              <a:ahLst/>
              <a:cxnLst/>
              <a:rect l="0" t="0" r="0" b="0"/>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 name="Shape 131"/>
            <p:cNvSpPr/>
            <p:nvPr/>
          </p:nvSpPr>
          <p:spPr>
            <a:xfrm>
              <a:off x="3625440" y="4220160"/>
              <a:ext cx="230400" cy="923328"/>
            </a:xfrm>
            <a:custGeom>
              <a:avLst/>
              <a:gdLst/>
              <a:ahLst/>
              <a:cxnLst/>
              <a:rect l="0" t="0" r="0" b="0"/>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 name="Shape 132"/>
            <p:cNvSpPr/>
            <p:nvPr/>
          </p:nvSpPr>
          <p:spPr>
            <a:xfrm>
              <a:off x="3904032" y="4491616"/>
              <a:ext cx="228640" cy="651872"/>
            </a:xfrm>
            <a:custGeom>
              <a:avLst/>
              <a:gdLst/>
              <a:ahLst/>
              <a:cxnLst/>
              <a:rect l="0" t="0" r="0" b="0"/>
              <a:pathLst>
                <a:path w="7145" h="20371" extrusionOk="0">
                  <a:moveTo>
                    <a:pt x="1" y="0"/>
                  </a:moveTo>
                  <a:lnTo>
                    <a:pt x="1" y="20371"/>
                  </a:lnTo>
                  <a:lnTo>
                    <a:pt x="7145" y="20371"/>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 name="Shape 133"/>
            <p:cNvSpPr/>
            <p:nvPr/>
          </p:nvSpPr>
          <p:spPr>
            <a:xfrm>
              <a:off x="4180864" y="4284448"/>
              <a:ext cx="230432" cy="859040"/>
            </a:xfrm>
            <a:custGeom>
              <a:avLst/>
              <a:gdLst/>
              <a:ahLst/>
              <a:cxnLst/>
              <a:rect l="0" t="0" r="0" b="0"/>
              <a:pathLst>
                <a:path w="7201" h="26845" extrusionOk="0">
                  <a:moveTo>
                    <a:pt x="0" y="0"/>
                  </a:moveTo>
                  <a:lnTo>
                    <a:pt x="0" y="26845"/>
                  </a:lnTo>
                  <a:lnTo>
                    <a:pt x="7200" y="26845"/>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 name="Shape 134"/>
            <p:cNvSpPr/>
            <p:nvPr/>
          </p:nvSpPr>
          <p:spPr>
            <a:xfrm>
              <a:off x="4457696" y="4004032"/>
              <a:ext cx="230400" cy="1139456"/>
            </a:xfrm>
            <a:custGeom>
              <a:avLst/>
              <a:gdLst/>
              <a:ahLst/>
              <a:cxnLst/>
              <a:rect l="0" t="0" r="0" b="0"/>
              <a:pathLst>
                <a:path w="7200" h="35608" extrusionOk="0">
                  <a:moveTo>
                    <a:pt x="0" y="1"/>
                  </a:moveTo>
                  <a:lnTo>
                    <a:pt x="0" y="35608"/>
                  </a:lnTo>
                  <a:lnTo>
                    <a:pt x="7200" y="35608"/>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 name="Shape 135"/>
            <p:cNvSpPr/>
            <p:nvPr/>
          </p:nvSpPr>
          <p:spPr>
            <a:xfrm>
              <a:off x="4734496" y="3821888"/>
              <a:ext cx="230432" cy="1321600"/>
            </a:xfrm>
            <a:custGeom>
              <a:avLst/>
              <a:gdLst/>
              <a:ahLst/>
              <a:cxnLst/>
              <a:rect l="0" t="0" r="0" b="0"/>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 name="Shape 136"/>
            <p:cNvSpPr/>
            <p:nvPr/>
          </p:nvSpPr>
          <p:spPr>
            <a:xfrm>
              <a:off x="5011328" y="3514688"/>
              <a:ext cx="230400" cy="1628800"/>
            </a:xfrm>
            <a:custGeom>
              <a:avLst/>
              <a:gdLst/>
              <a:ahLst/>
              <a:cxnLst/>
              <a:rect l="0" t="0" r="0" b="0"/>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 name="Shape 137"/>
            <p:cNvSpPr/>
            <p:nvPr/>
          </p:nvSpPr>
          <p:spPr>
            <a:xfrm>
              <a:off x="5289920" y="3939744"/>
              <a:ext cx="228640" cy="1203744"/>
            </a:xfrm>
            <a:custGeom>
              <a:avLst/>
              <a:gdLst/>
              <a:ahLst/>
              <a:cxnLst/>
              <a:rect l="0" t="0" r="0" b="0"/>
              <a:pathLst>
                <a:path w="7145" h="37617" extrusionOk="0">
                  <a:moveTo>
                    <a:pt x="1" y="1"/>
                  </a:moveTo>
                  <a:lnTo>
                    <a:pt x="1" y="37617"/>
                  </a:lnTo>
                  <a:lnTo>
                    <a:pt x="7145" y="37617"/>
                  </a:lnTo>
                  <a:lnTo>
                    <a:pt x="7145"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Shape 138"/>
            <p:cNvSpPr/>
            <p:nvPr/>
          </p:nvSpPr>
          <p:spPr>
            <a:xfrm>
              <a:off x="5566752" y="3704000"/>
              <a:ext cx="230432" cy="1439488"/>
            </a:xfrm>
            <a:custGeom>
              <a:avLst/>
              <a:gdLst/>
              <a:ahLst/>
              <a:cxnLst/>
              <a:rect l="0" t="0" r="0" b="0"/>
              <a:pathLst>
                <a:path w="7201" h="44984" extrusionOk="0">
                  <a:moveTo>
                    <a:pt x="0" y="1"/>
                  </a:moveTo>
                  <a:lnTo>
                    <a:pt x="0" y="44984"/>
                  </a:lnTo>
                  <a:lnTo>
                    <a:pt x="7200" y="44984"/>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 name="Shape 139"/>
            <p:cNvSpPr/>
            <p:nvPr/>
          </p:nvSpPr>
          <p:spPr>
            <a:xfrm>
              <a:off x="5843584" y="3821888"/>
              <a:ext cx="230400" cy="1321600"/>
            </a:xfrm>
            <a:custGeom>
              <a:avLst/>
              <a:gdLst/>
              <a:ahLst/>
              <a:cxnLst/>
              <a:rect l="0" t="0" r="0" b="0"/>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 name="Shape 140"/>
            <p:cNvSpPr/>
            <p:nvPr/>
          </p:nvSpPr>
          <p:spPr>
            <a:xfrm>
              <a:off x="6120384" y="4329088"/>
              <a:ext cx="230432" cy="814400"/>
            </a:xfrm>
            <a:custGeom>
              <a:avLst/>
              <a:gdLst/>
              <a:ahLst/>
              <a:cxnLst/>
              <a:rect l="0" t="0" r="0" b="0"/>
              <a:pathLst>
                <a:path w="7201" h="25450" extrusionOk="0">
                  <a:moveTo>
                    <a:pt x="1" y="0"/>
                  </a:moveTo>
                  <a:lnTo>
                    <a:pt x="1" y="25450"/>
                  </a:lnTo>
                  <a:lnTo>
                    <a:pt x="7200" y="2545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 name="Shape 141"/>
            <p:cNvSpPr/>
            <p:nvPr/>
          </p:nvSpPr>
          <p:spPr>
            <a:xfrm>
              <a:off x="6399008" y="4120128"/>
              <a:ext cx="228608" cy="1023360"/>
            </a:xfrm>
            <a:custGeom>
              <a:avLst/>
              <a:gdLst/>
              <a:ahLst/>
              <a:cxnLst/>
              <a:rect l="0" t="0" r="0" b="0"/>
              <a:pathLst>
                <a:path w="7144" h="31980" extrusionOk="0">
                  <a:moveTo>
                    <a:pt x="0" y="1"/>
                  </a:moveTo>
                  <a:lnTo>
                    <a:pt x="0" y="31980"/>
                  </a:lnTo>
                  <a:lnTo>
                    <a:pt x="7144" y="3198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 name="Shape 142"/>
            <p:cNvSpPr/>
            <p:nvPr/>
          </p:nvSpPr>
          <p:spPr>
            <a:xfrm>
              <a:off x="6675808" y="4538048"/>
              <a:ext cx="230432" cy="605440"/>
            </a:xfrm>
            <a:custGeom>
              <a:avLst/>
              <a:gdLst/>
              <a:ahLst/>
              <a:cxnLst/>
              <a:rect l="0" t="0" r="0" b="0"/>
              <a:pathLst>
                <a:path w="7201" h="18920" extrusionOk="0">
                  <a:moveTo>
                    <a:pt x="1" y="0"/>
                  </a:moveTo>
                  <a:lnTo>
                    <a:pt x="1" y="18920"/>
                  </a:lnTo>
                  <a:lnTo>
                    <a:pt x="7200" y="1892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 name="Shape 143"/>
            <p:cNvSpPr/>
            <p:nvPr/>
          </p:nvSpPr>
          <p:spPr>
            <a:xfrm>
              <a:off x="6952640" y="3939744"/>
              <a:ext cx="230432" cy="1203744"/>
            </a:xfrm>
            <a:custGeom>
              <a:avLst/>
              <a:gdLst/>
              <a:ahLst/>
              <a:cxnLst/>
              <a:rect l="0" t="0" r="0" b="0"/>
              <a:pathLst>
                <a:path w="7201"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 name="Shape 144"/>
            <p:cNvSpPr/>
            <p:nvPr/>
          </p:nvSpPr>
          <p:spPr>
            <a:xfrm>
              <a:off x="7229472" y="4220160"/>
              <a:ext cx="230400" cy="923328"/>
            </a:xfrm>
            <a:custGeom>
              <a:avLst/>
              <a:gdLst/>
              <a:ahLst/>
              <a:cxnLst/>
              <a:rect l="0" t="0" r="0" b="0"/>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Shape 145"/>
            <p:cNvSpPr/>
            <p:nvPr/>
          </p:nvSpPr>
          <p:spPr>
            <a:xfrm>
              <a:off x="7506272" y="3768288"/>
              <a:ext cx="230432" cy="1375200"/>
            </a:xfrm>
            <a:custGeom>
              <a:avLst/>
              <a:gdLst/>
              <a:ahLst/>
              <a:cxnLst/>
              <a:rect l="0" t="0" r="0" b="0"/>
              <a:pathLst>
                <a:path w="7201" h="42975" extrusionOk="0">
                  <a:moveTo>
                    <a:pt x="1" y="1"/>
                  </a:moveTo>
                  <a:lnTo>
                    <a:pt x="1" y="42975"/>
                  </a:lnTo>
                  <a:lnTo>
                    <a:pt x="7200" y="42975"/>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 name="Shape 146"/>
            <p:cNvSpPr/>
            <p:nvPr/>
          </p:nvSpPr>
          <p:spPr>
            <a:xfrm>
              <a:off x="7784896" y="4004032"/>
              <a:ext cx="228608" cy="1139456"/>
            </a:xfrm>
            <a:custGeom>
              <a:avLst/>
              <a:gdLst/>
              <a:ahLst/>
              <a:cxnLst/>
              <a:rect l="0" t="0" r="0" b="0"/>
              <a:pathLst>
                <a:path w="7144" h="35608" extrusionOk="0">
                  <a:moveTo>
                    <a:pt x="0" y="1"/>
                  </a:moveTo>
                  <a:lnTo>
                    <a:pt x="0" y="35608"/>
                  </a:lnTo>
                  <a:lnTo>
                    <a:pt x="7144" y="35608"/>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 name="Shape 147"/>
            <p:cNvSpPr/>
            <p:nvPr/>
          </p:nvSpPr>
          <p:spPr>
            <a:xfrm>
              <a:off x="8061696" y="3596864"/>
              <a:ext cx="230432" cy="1546624"/>
            </a:xfrm>
            <a:custGeom>
              <a:avLst/>
              <a:gdLst/>
              <a:ahLst/>
              <a:cxnLst/>
              <a:rect l="0" t="0" r="0" b="0"/>
              <a:pathLst>
                <a:path w="7201" h="48332" extrusionOk="0">
                  <a:moveTo>
                    <a:pt x="1" y="0"/>
                  </a:moveTo>
                  <a:lnTo>
                    <a:pt x="1" y="48332"/>
                  </a:lnTo>
                  <a:lnTo>
                    <a:pt x="7200" y="48332"/>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 name="Shape 148"/>
            <p:cNvSpPr/>
            <p:nvPr/>
          </p:nvSpPr>
          <p:spPr>
            <a:xfrm>
              <a:off x="8338528" y="3514688"/>
              <a:ext cx="230400" cy="1628800"/>
            </a:xfrm>
            <a:custGeom>
              <a:avLst/>
              <a:gdLst/>
              <a:ahLst/>
              <a:cxnLst/>
              <a:rect l="0" t="0" r="0" b="0"/>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 name="Shape 149"/>
            <p:cNvSpPr/>
            <p:nvPr/>
          </p:nvSpPr>
          <p:spPr>
            <a:xfrm>
              <a:off x="8615360" y="3939744"/>
              <a:ext cx="230400" cy="1203744"/>
            </a:xfrm>
            <a:custGeom>
              <a:avLst/>
              <a:gdLst/>
              <a:ahLst/>
              <a:cxnLst/>
              <a:rect l="0" t="0" r="0" b="0"/>
              <a:pathLst>
                <a:path w="7200"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 name="Shape 150"/>
            <p:cNvSpPr/>
            <p:nvPr/>
          </p:nvSpPr>
          <p:spPr>
            <a:xfrm>
              <a:off x="8893952" y="3596864"/>
              <a:ext cx="228640" cy="1546624"/>
            </a:xfrm>
            <a:custGeom>
              <a:avLst/>
              <a:gdLst/>
              <a:ahLst/>
              <a:cxnLst/>
              <a:rect l="0" t="0" r="0" b="0"/>
              <a:pathLst>
                <a:path w="7145" h="48332" extrusionOk="0">
                  <a:moveTo>
                    <a:pt x="1" y="0"/>
                  </a:moveTo>
                  <a:lnTo>
                    <a:pt x="1" y="48332"/>
                  </a:lnTo>
                  <a:lnTo>
                    <a:pt x="7144" y="48332"/>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51" name="Shape 151"/>
          <p:cNvGrpSpPr/>
          <p:nvPr/>
        </p:nvGrpSpPr>
        <p:grpSpPr>
          <a:xfrm>
            <a:off x="28550" y="3359978"/>
            <a:ext cx="9094048" cy="1783611"/>
            <a:chOff x="28544" y="4157632"/>
            <a:chExt cx="9094048" cy="985856"/>
          </a:xfrm>
        </p:grpSpPr>
        <p:sp>
          <p:nvSpPr>
            <p:cNvPr id="152" name="Shape 152"/>
            <p:cNvSpPr/>
            <p:nvPr/>
          </p:nvSpPr>
          <p:spPr>
            <a:xfrm>
              <a:off x="435744" y="4782720"/>
              <a:ext cx="92896" cy="360768"/>
            </a:xfrm>
            <a:custGeom>
              <a:avLst/>
              <a:gdLst/>
              <a:ahLst/>
              <a:cxnLst/>
              <a:rect l="0" t="0" r="0" b="0"/>
              <a:pathLst>
                <a:path w="2903" h="11274" extrusionOk="0">
                  <a:moveTo>
                    <a:pt x="1" y="0"/>
                  </a:moveTo>
                  <a:lnTo>
                    <a:pt x="1" y="11274"/>
                  </a:lnTo>
                  <a:lnTo>
                    <a:pt x="2903" y="11274"/>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Shape 153"/>
            <p:cNvSpPr/>
            <p:nvPr/>
          </p:nvSpPr>
          <p:spPr>
            <a:xfrm>
              <a:off x="300032" y="4638048"/>
              <a:ext cx="92896" cy="505440"/>
            </a:xfrm>
            <a:custGeom>
              <a:avLst/>
              <a:gdLst/>
              <a:ahLst/>
              <a:cxnLst/>
              <a:rect l="0" t="0" r="0" b="0"/>
              <a:pathLst>
                <a:path w="2903" h="15795" extrusionOk="0">
                  <a:moveTo>
                    <a:pt x="0" y="1"/>
                  </a:moveTo>
                  <a:lnTo>
                    <a:pt x="0" y="15795"/>
                  </a:lnTo>
                  <a:lnTo>
                    <a:pt x="2902" y="15795"/>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 name="Shape 154"/>
            <p:cNvSpPr/>
            <p:nvPr/>
          </p:nvSpPr>
          <p:spPr>
            <a:xfrm>
              <a:off x="164288" y="4571968"/>
              <a:ext cx="92896" cy="571520"/>
            </a:xfrm>
            <a:custGeom>
              <a:avLst/>
              <a:gdLst/>
              <a:ahLst/>
              <a:cxnLst/>
              <a:rect l="0" t="0" r="0" b="0"/>
              <a:pathLst>
                <a:path w="2903" h="17860" extrusionOk="0">
                  <a:moveTo>
                    <a:pt x="1" y="1"/>
                  </a:moveTo>
                  <a:lnTo>
                    <a:pt x="1" y="17860"/>
                  </a:lnTo>
                  <a:lnTo>
                    <a:pt x="2903" y="17860"/>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 name="Shape 155"/>
            <p:cNvSpPr/>
            <p:nvPr/>
          </p:nvSpPr>
          <p:spPr>
            <a:xfrm>
              <a:off x="28544" y="4739840"/>
              <a:ext cx="92928" cy="403648"/>
            </a:xfrm>
            <a:custGeom>
              <a:avLst/>
              <a:gdLst/>
              <a:ahLst/>
              <a:cxnLst/>
              <a:rect l="0" t="0" r="0" b="0"/>
              <a:pathLst>
                <a:path w="2904" h="12614" extrusionOk="0">
                  <a:moveTo>
                    <a:pt x="1" y="1"/>
                  </a:moveTo>
                  <a:lnTo>
                    <a:pt x="1" y="12614"/>
                  </a:lnTo>
                  <a:lnTo>
                    <a:pt x="2903" y="12614"/>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Shape 156"/>
            <p:cNvSpPr/>
            <p:nvPr/>
          </p:nvSpPr>
          <p:spPr>
            <a:xfrm>
              <a:off x="712576"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Shape 157"/>
            <p:cNvSpPr/>
            <p:nvPr/>
          </p:nvSpPr>
          <p:spPr>
            <a:xfrm>
              <a:off x="576832" y="4752352"/>
              <a:ext cx="94688" cy="391136"/>
            </a:xfrm>
            <a:custGeom>
              <a:avLst/>
              <a:gdLst/>
              <a:ahLst/>
              <a:cxnLst/>
              <a:rect l="0" t="0" r="0" b="0"/>
              <a:pathLst>
                <a:path w="2959" h="12223" extrusionOk="0">
                  <a:moveTo>
                    <a:pt x="1" y="1"/>
                  </a:moveTo>
                  <a:lnTo>
                    <a:pt x="1" y="12223"/>
                  </a:lnTo>
                  <a:lnTo>
                    <a:pt x="2959" y="12223"/>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Shape 158"/>
            <p:cNvSpPr/>
            <p:nvPr/>
          </p:nvSpPr>
          <p:spPr>
            <a:xfrm>
              <a:off x="989408" y="4386240"/>
              <a:ext cx="94656" cy="757248"/>
            </a:xfrm>
            <a:custGeom>
              <a:avLst/>
              <a:gdLst/>
              <a:ahLst/>
              <a:cxnLst/>
              <a:rect l="0" t="0" r="0" b="0"/>
              <a:pathLst>
                <a:path w="2958"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 name="Shape 159"/>
            <p:cNvSpPr/>
            <p:nvPr/>
          </p:nvSpPr>
          <p:spPr>
            <a:xfrm>
              <a:off x="853664" y="4500544"/>
              <a:ext cx="94688" cy="642944"/>
            </a:xfrm>
            <a:custGeom>
              <a:avLst/>
              <a:gdLst/>
              <a:ahLst/>
              <a:cxnLst/>
              <a:rect l="0" t="0" r="0" b="0"/>
              <a:pathLst>
                <a:path w="2959" h="20092" extrusionOk="0">
                  <a:moveTo>
                    <a:pt x="0" y="0"/>
                  </a:moveTo>
                  <a:lnTo>
                    <a:pt x="0" y="20092"/>
                  </a:lnTo>
                  <a:lnTo>
                    <a:pt x="2958" y="2009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 name="Shape 160"/>
            <p:cNvSpPr/>
            <p:nvPr/>
          </p:nvSpPr>
          <p:spPr>
            <a:xfrm>
              <a:off x="1266208" y="4721984"/>
              <a:ext cx="94688" cy="421504"/>
            </a:xfrm>
            <a:custGeom>
              <a:avLst/>
              <a:gdLst/>
              <a:ahLst/>
              <a:cxnLst/>
              <a:rect l="0" t="0" r="0" b="0"/>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 name="Shape 161"/>
            <p:cNvSpPr/>
            <p:nvPr/>
          </p:nvSpPr>
          <p:spPr>
            <a:xfrm>
              <a:off x="1130496" y="4518400"/>
              <a:ext cx="94688" cy="625088"/>
            </a:xfrm>
            <a:custGeom>
              <a:avLst/>
              <a:gdLst/>
              <a:ahLst/>
              <a:cxnLst/>
              <a:rect l="0" t="0" r="0" b="0"/>
              <a:pathLst>
                <a:path w="2959" h="19534" extrusionOk="0">
                  <a:moveTo>
                    <a:pt x="0" y="0"/>
                  </a:moveTo>
                  <a:lnTo>
                    <a:pt x="0" y="19534"/>
                  </a:lnTo>
                  <a:lnTo>
                    <a:pt x="2958" y="1953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 name="Shape 162"/>
            <p:cNvSpPr/>
            <p:nvPr/>
          </p:nvSpPr>
          <p:spPr>
            <a:xfrm>
              <a:off x="1543040"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 name="Shape 163"/>
            <p:cNvSpPr/>
            <p:nvPr/>
          </p:nvSpPr>
          <p:spPr>
            <a:xfrm>
              <a:off x="1407296" y="4721984"/>
              <a:ext cx="94688" cy="421504"/>
            </a:xfrm>
            <a:custGeom>
              <a:avLst/>
              <a:gdLst/>
              <a:ahLst/>
              <a:cxnLst/>
              <a:rect l="0" t="0" r="0" b="0"/>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 name="Shape 164"/>
            <p:cNvSpPr/>
            <p:nvPr/>
          </p:nvSpPr>
          <p:spPr>
            <a:xfrm>
              <a:off x="1821632" y="4457664"/>
              <a:ext cx="92896" cy="685824"/>
            </a:xfrm>
            <a:custGeom>
              <a:avLst/>
              <a:gdLst/>
              <a:ahLst/>
              <a:cxnLst/>
              <a:rect l="0" t="0" r="0" b="0"/>
              <a:pathLst>
                <a:path w="2903" h="21432" extrusionOk="0">
                  <a:moveTo>
                    <a:pt x="1" y="1"/>
                  </a:moveTo>
                  <a:lnTo>
                    <a:pt x="1" y="21432"/>
                  </a:lnTo>
                  <a:lnTo>
                    <a:pt x="2903" y="21432"/>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Shape 165"/>
            <p:cNvSpPr/>
            <p:nvPr/>
          </p:nvSpPr>
          <p:spPr>
            <a:xfrm>
              <a:off x="1685920" y="4638048"/>
              <a:ext cx="94688" cy="505440"/>
            </a:xfrm>
            <a:custGeom>
              <a:avLst/>
              <a:gdLst/>
              <a:ahLst/>
              <a:cxnLst/>
              <a:rect l="0" t="0" r="0" b="0"/>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 name="Shape 166"/>
            <p:cNvSpPr/>
            <p:nvPr/>
          </p:nvSpPr>
          <p:spPr>
            <a:xfrm>
              <a:off x="2098464" y="4386240"/>
              <a:ext cx="94688" cy="757248"/>
            </a:xfrm>
            <a:custGeom>
              <a:avLst/>
              <a:gdLst/>
              <a:ahLst/>
              <a:cxnLst/>
              <a:rect l="0" t="0" r="0" b="0"/>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 name="Shape 167"/>
            <p:cNvSpPr/>
            <p:nvPr/>
          </p:nvSpPr>
          <p:spPr>
            <a:xfrm>
              <a:off x="1962720" y="4457664"/>
              <a:ext cx="94688" cy="685824"/>
            </a:xfrm>
            <a:custGeom>
              <a:avLst/>
              <a:gdLst/>
              <a:ahLst/>
              <a:cxnLst/>
              <a:rect l="0" t="0" r="0" b="0"/>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 name="Shape 168"/>
            <p:cNvSpPr/>
            <p:nvPr/>
          </p:nvSpPr>
          <p:spPr>
            <a:xfrm>
              <a:off x="2375296" y="4711264"/>
              <a:ext cx="94656" cy="432224"/>
            </a:xfrm>
            <a:custGeom>
              <a:avLst/>
              <a:gdLst/>
              <a:ahLst/>
              <a:cxnLst/>
              <a:rect l="0" t="0" r="0" b="0"/>
              <a:pathLst>
                <a:path w="2958" h="13507" extrusionOk="0">
                  <a:moveTo>
                    <a:pt x="0" y="1"/>
                  </a:moveTo>
                  <a:lnTo>
                    <a:pt x="0" y="13507"/>
                  </a:lnTo>
                  <a:lnTo>
                    <a:pt x="2958" y="1350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 name="Shape 169"/>
            <p:cNvSpPr/>
            <p:nvPr/>
          </p:nvSpPr>
          <p:spPr>
            <a:xfrm>
              <a:off x="2239552" y="4536256"/>
              <a:ext cx="94688" cy="607232"/>
            </a:xfrm>
            <a:custGeom>
              <a:avLst/>
              <a:gdLst/>
              <a:ahLst/>
              <a:cxnLst/>
              <a:rect l="0" t="0" r="0" b="0"/>
              <a:pathLst>
                <a:path w="2959" h="18976" extrusionOk="0">
                  <a:moveTo>
                    <a:pt x="0" y="0"/>
                  </a:moveTo>
                  <a:lnTo>
                    <a:pt x="0" y="18976"/>
                  </a:lnTo>
                  <a:lnTo>
                    <a:pt x="2958" y="18976"/>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 name="Shape 170"/>
            <p:cNvSpPr/>
            <p:nvPr/>
          </p:nvSpPr>
          <p:spPr>
            <a:xfrm>
              <a:off x="2652096" y="4704128"/>
              <a:ext cx="94688" cy="439360"/>
            </a:xfrm>
            <a:custGeom>
              <a:avLst/>
              <a:gdLst/>
              <a:ahLst/>
              <a:cxnLst/>
              <a:rect l="0" t="0" r="0" b="0"/>
              <a:pathLst>
                <a:path w="2959" h="13730" extrusionOk="0">
                  <a:moveTo>
                    <a:pt x="1" y="1"/>
                  </a:moveTo>
                  <a:lnTo>
                    <a:pt x="1" y="13730"/>
                  </a:lnTo>
                  <a:lnTo>
                    <a:pt x="2959" y="1373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Shape 171"/>
            <p:cNvSpPr/>
            <p:nvPr/>
          </p:nvSpPr>
          <p:spPr>
            <a:xfrm>
              <a:off x="2516384" y="4764864"/>
              <a:ext cx="94688" cy="378624"/>
            </a:xfrm>
            <a:custGeom>
              <a:avLst/>
              <a:gdLst/>
              <a:ahLst/>
              <a:cxnLst/>
              <a:rect l="0" t="0" r="0" b="0"/>
              <a:pathLst>
                <a:path w="2959" h="11832" extrusionOk="0">
                  <a:moveTo>
                    <a:pt x="0" y="0"/>
                  </a:moveTo>
                  <a:lnTo>
                    <a:pt x="0" y="11832"/>
                  </a:lnTo>
                  <a:lnTo>
                    <a:pt x="2958" y="1183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 name="Shape 172"/>
            <p:cNvSpPr/>
            <p:nvPr/>
          </p:nvSpPr>
          <p:spPr>
            <a:xfrm>
              <a:off x="2930720" y="4421952"/>
              <a:ext cx="92896" cy="721536"/>
            </a:xfrm>
            <a:custGeom>
              <a:avLst/>
              <a:gdLst/>
              <a:ahLst/>
              <a:cxnLst/>
              <a:rect l="0" t="0" r="0" b="0"/>
              <a:pathLst>
                <a:path w="2903" h="22548" extrusionOk="0">
                  <a:moveTo>
                    <a:pt x="0" y="1"/>
                  </a:moveTo>
                  <a:lnTo>
                    <a:pt x="0" y="22548"/>
                  </a:lnTo>
                  <a:lnTo>
                    <a:pt x="2902" y="22548"/>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 name="Shape 173"/>
            <p:cNvSpPr/>
            <p:nvPr/>
          </p:nvSpPr>
          <p:spPr>
            <a:xfrm>
              <a:off x="2794976" y="4638048"/>
              <a:ext cx="92896" cy="505440"/>
            </a:xfrm>
            <a:custGeom>
              <a:avLst/>
              <a:gdLst/>
              <a:ahLst/>
              <a:cxnLst/>
              <a:rect l="0" t="0" r="0" b="0"/>
              <a:pathLst>
                <a:path w="2903" h="15795" extrusionOk="0">
                  <a:moveTo>
                    <a:pt x="1" y="1"/>
                  </a:moveTo>
                  <a:lnTo>
                    <a:pt x="1" y="15795"/>
                  </a:lnTo>
                  <a:lnTo>
                    <a:pt x="2903" y="1579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 name="Shape 174"/>
            <p:cNvSpPr/>
            <p:nvPr/>
          </p:nvSpPr>
          <p:spPr>
            <a:xfrm>
              <a:off x="3207520" y="4386240"/>
              <a:ext cx="94688" cy="757248"/>
            </a:xfrm>
            <a:custGeom>
              <a:avLst/>
              <a:gdLst/>
              <a:ahLst/>
              <a:cxnLst/>
              <a:rect l="0" t="0" r="0" b="0"/>
              <a:pathLst>
                <a:path w="2959" h="23664" extrusionOk="0">
                  <a:moveTo>
                    <a:pt x="1" y="0"/>
                  </a:moveTo>
                  <a:lnTo>
                    <a:pt x="1" y="23664"/>
                  </a:lnTo>
                  <a:lnTo>
                    <a:pt x="2959" y="23664"/>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 name="Shape 175"/>
            <p:cNvSpPr/>
            <p:nvPr/>
          </p:nvSpPr>
          <p:spPr>
            <a:xfrm>
              <a:off x="3071808" y="4314784"/>
              <a:ext cx="94688" cy="828704"/>
            </a:xfrm>
            <a:custGeom>
              <a:avLst/>
              <a:gdLst/>
              <a:ahLst/>
              <a:cxnLst/>
              <a:rect l="0" t="0" r="0" b="0"/>
              <a:pathLst>
                <a:path w="2959" h="25897" extrusionOk="0">
                  <a:moveTo>
                    <a:pt x="0" y="1"/>
                  </a:moveTo>
                  <a:lnTo>
                    <a:pt x="0" y="25897"/>
                  </a:lnTo>
                  <a:lnTo>
                    <a:pt x="2958" y="2589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 name="Shape 176"/>
            <p:cNvSpPr/>
            <p:nvPr/>
          </p:nvSpPr>
          <p:spPr>
            <a:xfrm>
              <a:off x="3484352" y="4530912"/>
              <a:ext cx="94688" cy="612576"/>
            </a:xfrm>
            <a:custGeom>
              <a:avLst/>
              <a:gdLst/>
              <a:ahLst/>
              <a:cxnLst/>
              <a:rect l="0" t="0" r="0" b="0"/>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Shape 177"/>
            <p:cNvSpPr/>
            <p:nvPr/>
          </p:nvSpPr>
          <p:spPr>
            <a:xfrm>
              <a:off x="3348608" y="4314784"/>
              <a:ext cx="94688" cy="828704"/>
            </a:xfrm>
            <a:custGeom>
              <a:avLst/>
              <a:gdLst/>
              <a:ahLst/>
              <a:cxnLst/>
              <a:rect l="0" t="0" r="0" b="0"/>
              <a:pathLst>
                <a:path w="2959" h="25897" extrusionOk="0">
                  <a:moveTo>
                    <a:pt x="1" y="1"/>
                  </a:moveTo>
                  <a:lnTo>
                    <a:pt x="1" y="25897"/>
                  </a:lnTo>
                  <a:lnTo>
                    <a:pt x="2959" y="25897"/>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 name="Shape 178"/>
            <p:cNvSpPr/>
            <p:nvPr/>
          </p:nvSpPr>
          <p:spPr>
            <a:xfrm>
              <a:off x="3761184" y="4739840"/>
              <a:ext cx="94656" cy="403648"/>
            </a:xfrm>
            <a:custGeom>
              <a:avLst/>
              <a:gdLst/>
              <a:ahLst/>
              <a:cxnLst/>
              <a:rect l="0" t="0" r="0" b="0"/>
              <a:pathLst>
                <a:path w="2958"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 name="Shape 179"/>
            <p:cNvSpPr/>
            <p:nvPr/>
          </p:nvSpPr>
          <p:spPr>
            <a:xfrm>
              <a:off x="3625440" y="4457664"/>
              <a:ext cx="94688" cy="685824"/>
            </a:xfrm>
            <a:custGeom>
              <a:avLst/>
              <a:gdLst/>
              <a:ahLst/>
              <a:cxnLst/>
              <a:rect l="0" t="0" r="0" b="0"/>
              <a:pathLst>
                <a:path w="2959" h="21432" extrusionOk="0">
                  <a:moveTo>
                    <a:pt x="0" y="1"/>
                  </a:moveTo>
                  <a:lnTo>
                    <a:pt x="0" y="21432"/>
                  </a:lnTo>
                  <a:lnTo>
                    <a:pt x="2958" y="2143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Shape 180"/>
            <p:cNvSpPr/>
            <p:nvPr/>
          </p:nvSpPr>
          <p:spPr>
            <a:xfrm>
              <a:off x="4037984" y="4638048"/>
              <a:ext cx="94688" cy="505440"/>
            </a:xfrm>
            <a:custGeom>
              <a:avLst/>
              <a:gdLst/>
              <a:ahLst/>
              <a:cxnLst/>
              <a:rect l="0" t="0" r="0" b="0"/>
              <a:pathLst>
                <a:path w="2959" h="15795" extrusionOk="0">
                  <a:moveTo>
                    <a:pt x="1" y="1"/>
                  </a:moveTo>
                  <a:lnTo>
                    <a:pt x="1" y="15795"/>
                  </a:lnTo>
                  <a:lnTo>
                    <a:pt x="2959" y="15795"/>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Shape 181"/>
            <p:cNvSpPr/>
            <p:nvPr/>
          </p:nvSpPr>
          <p:spPr>
            <a:xfrm>
              <a:off x="3902272" y="4836288"/>
              <a:ext cx="94656" cy="307200"/>
            </a:xfrm>
            <a:custGeom>
              <a:avLst/>
              <a:gdLst/>
              <a:ahLst/>
              <a:cxnLst/>
              <a:rect l="0" t="0" r="0" b="0"/>
              <a:pathLst>
                <a:path w="2958" h="9600" extrusionOk="0">
                  <a:moveTo>
                    <a:pt x="0" y="1"/>
                  </a:moveTo>
                  <a:lnTo>
                    <a:pt x="0" y="9600"/>
                  </a:lnTo>
                  <a:lnTo>
                    <a:pt x="2958" y="960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Shape 182"/>
            <p:cNvSpPr/>
            <p:nvPr/>
          </p:nvSpPr>
          <p:spPr>
            <a:xfrm>
              <a:off x="4316608" y="4638048"/>
              <a:ext cx="94688" cy="505440"/>
            </a:xfrm>
            <a:custGeom>
              <a:avLst/>
              <a:gdLst/>
              <a:ahLst/>
              <a:cxnLst/>
              <a:rect l="0" t="0" r="0" b="0"/>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Shape 183"/>
            <p:cNvSpPr/>
            <p:nvPr/>
          </p:nvSpPr>
          <p:spPr>
            <a:xfrm>
              <a:off x="4180864"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4" name="Shape 184"/>
            <p:cNvSpPr/>
            <p:nvPr/>
          </p:nvSpPr>
          <p:spPr>
            <a:xfrm>
              <a:off x="4593408" y="4571968"/>
              <a:ext cx="94688" cy="571520"/>
            </a:xfrm>
            <a:custGeom>
              <a:avLst/>
              <a:gdLst/>
              <a:ahLst/>
              <a:cxnLst/>
              <a:rect l="0" t="0" r="0" b="0"/>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 name="Shape 185"/>
            <p:cNvSpPr/>
            <p:nvPr/>
          </p:nvSpPr>
          <p:spPr>
            <a:xfrm>
              <a:off x="4457696"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 name="Shape 186"/>
            <p:cNvSpPr/>
            <p:nvPr/>
          </p:nvSpPr>
          <p:spPr>
            <a:xfrm>
              <a:off x="4870240" y="4386240"/>
              <a:ext cx="94688" cy="757248"/>
            </a:xfrm>
            <a:custGeom>
              <a:avLst/>
              <a:gdLst/>
              <a:ahLst/>
              <a:cxnLst/>
              <a:rect l="0" t="0" r="0" b="0"/>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 name="Shape 187"/>
            <p:cNvSpPr/>
            <p:nvPr/>
          </p:nvSpPr>
          <p:spPr>
            <a:xfrm>
              <a:off x="4734496" y="4457664"/>
              <a:ext cx="94688" cy="685824"/>
            </a:xfrm>
            <a:custGeom>
              <a:avLst/>
              <a:gdLst/>
              <a:ahLst/>
              <a:cxnLst/>
              <a:rect l="0" t="0" r="0" b="0"/>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Shape 188"/>
            <p:cNvSpPr/>
            <p:nvPr/>
          </p:nvSpPr>
          <p:spPr>
            <a:xfrm>
              <a:off x="5147072" y="4157632"/>
              <a:ext cx="94656" cy="985856"/>
            </a:xfrm>
            <a:custGeom>
              <a:avLst/>
              <a:gdLst/>
              <a:ahLst/>
              <a:cxnLst/>
              <a:rect l="0" t="0" r="0" b="0"/>
              <a:pathLst>
                <a:path w="2958" h="30808" extrusionOk="0">
                  <a:moveTo>
                    <a:pt x="0" y="1"/>
                  </a:moveTo>
                  <a:lnTo>
                    <a:pt x="0" y="30808"/>
                  </a:lnTo>
                  <a:lnTo>
                    <a:pt x="2958" y="30808"/>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 name="Shape 189"/>
            <p:cNvSpPr/>
            <p:nvPr/>
          </p:nvSpPr>
          <p:spPr>
            <a:xfrm>
              <a:off x="5011328" y="4229088"/>
              <a:ext cx="94688" cy="914400"/>
            </a:xfrm>
            <a:custGeom>
              <a:avLst/>
              <a:gdLst/>
              <a:ahLst/>
              <a:cxnLst/>
              <a:rect l="0" t="0" r="0" b="0"/>
              <a:pathLst>
                <a:path w="2959" h="28575" extrusionOk="0">
                  <a:moveTo>
                    <a:pt x="0" y="0"/>
                  </a:moveTo>
                  <a:lnTo>
                    <a:pt x="0" y="28575"/>
                  </a:lnTo>
                  <a:lnTo>
                    <a:pt x="2958" y="2857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0" name="Shape 190"/>
            <p:cNvSpPr/>
            <p:nvPr/>
          </p:nvSpPr>
          <p:spPr>
            <a:xfrm>
              <a:off x="5425664"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 name="Shape 191"/>
            <p:cNvSpPr/>
            <p:nvPr/>
          </p:nvSpPr>
          <p:spPr>
            <a:xfrm>
              <a:off x="5289920" y="4277280"/>
              <a:ext cx="94688" cy="866208"/>
            </a:xfrm>
            <a:custGeom>
              <a:avLst/>
              <a:gdLst/>
              <a:ahLst/>
              <a:cxnLst/>
              <a:rect l="0" t="0" r="0" b="0"/>
              <a:pathLst>
                <a:path w="2959" h="27069" extrusionOk="0">
                  <a:moveTo>
                    <a:pt x="1" y="1"/>
                  </a:moveTo>
                  <a:lnTo>
                    <a:pt x="1" y="27069"/>
                  </a:lnTo>
                  <a:lnTo>
                    <a:pt x="2959" y="2706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 name="Shape 192"/>
            <p:cNvSpPr/>
            <p:nvPr/>
          </p:nvSpPr>
          <p:spPr>
            <a:xfrm>
              <a:off x="5702496" y="4721984"/>
              <a:ext cx="94688" cy="421504"/>
            </a:xfrm>
            <a:custGeom>
              <a:avLst/>
              <a:gdLst/>
              <a:ahLst/>
              <a:cxnLst/>
              <a:rect l="0" t="0" r="0" b="0"/>
              <a:pathLst>
                <a:path w="2959"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 name="Shape 193"/>
            <p:cNvSpPr/>
            <p:nvPr/>
          </p:nvSpPr>
          <p:spPr>
            <a:xfrm>
              <a:off x="5566752" y="4416608"/>
              <a:ext cx="94688" cy="726880"/>
            </a:xfrm>
            <a:custGeom>
              <a:avLst/>
              <a:gdLst/>
              <a:ahLst/>
              <a:cxnLst/>
              <a:rect l="0" t="0" r="0" b="0"/>
              <a:pathLst>
                <a:path w="2959" h="22715" extrusionOk="0">
                  <a:moveTo>
                    <a:pt x="0" y="0"/>
                  </a:moveTo>
                  <a:lnTo>
                    <a:pt x="0" y="22715"/>
                  </a:lnTo>
                  <a:lnTo>
                    <a:pt x="2958" y="2271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 name="Shape 194"/>
            <p:cNvSpPr/>
            <p:nvPr/>
          </p:nvSpPr>
          <p:spPr>
            <a:xfrm>
              <a:off x="5979296" y="4571968"/>
              <a:ext cx="94688" cy="571520"/>
            </a:xfrm>
            <a:custGeom>
              <a:avLst/>
              <a:gdLst/>
              <a:ahLst/>
              <a:cxnLst/>
              <a:rect l="0" t="0" r="0" b="0"/>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 name="Shape 195"/>
            <p:cNvSpPr/>
            <p:nvPr/>
          </p:nvSpPr>
          <p:spPr>
            <a:xfrm>
              <a:off x="5843584" y="4813088"/>
              <a:ext cx="94688" cy="330400"/>
            </a:xfrm>
            <a:custGeom>
              <a:avLst/>
              <a:gdLst/>
              <a:ahLst/>
              <a:cxnLst/>
              <a:rect l="0" t="0" r="0" b="0"/>
              <a:pathLst>
                <a:path w="2959" h="10325" extrusionOk="0">
                  <a:moveTo>
                    <a:pt x="0" y="0"/>
                  </a:moveTo>
                  <a:lnTo>
                    <a:pt x="0" y="10325"/>
                  </a:lnTo>
                  <a:lnTo>
                    <a:pt x="2958" y="1032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6256128" y="4807712"/>
              <a:ext cx="94688" cy="335776"/>
            </a:xfrm>
            <a:custGeom>
              <a:avLst/>
              <a:gdLst/>
              <a:ahLst/>
              <a:cxnLst/>
              <a:rect l="0" t="0" r="0" b="0"/>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6120384" y="4739840"/>
              <a:ext cx="94688" cy="403648"/>
            </a:xfrm>
            <a:custGeom>
              <a:avLst/>
              <a:gdLst/>
              <a:ahLst/>
              <a:cxnLst/>
              <a:rect l="0" t="0" r="0" b="0"/>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6534720" y="4505888"/>
              <a:ext cx="92896" cy="637600"/>
            </a:xfrm>
            <a:custGeom>
              <a:avLst/>
              <a:gdLst/>
              <a:ahLst/>
              <a:cxnLst/>
              <a:rect l="0" t="0" r="0" b="0"/>
              <a:pathLst>
                <a:path w="2903" h="19925" extrusionOk="0">
                  <a:moveTo>
                    <a:pt x="1" y="1"/>
                  </a:moveTo>
                  <a:lnTo>
                    <a:pt x="1" y="19925"/>
                  </a:lnTo>
                  <a:lnTo>
                    <a:pt x="2903" y="1992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99008" y="4739840"/>
              <a:ext cx="92896" cy="403648"/>
            </a:xfrm>
            <a:custGeom>
              <a:avLst/>
              <a:gdLst/>
              <a:ahLst/>
              <a:cxnLst/>
              <a:rect l="0" t="0" r="0" b="0"/>
              <a:pathLst>
                <a:path w="2903" h="12614" extrusionOk="0">
                  <a:moveTo>
                    <a:pt x="0" y="1"/>
                  </a:moveTo>
                  <a:lnTo>
                    <a:pt x="0" y="12614"/>
                  </a:lnTo>
                  <a:lnTo>
                    <a:pt x="2902" y="12614"/>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811552" y="4807712"/>
              <a:ext cx="94688" cy="335776"/>
            </a:xfrm>
            <a:custGeom>
              <a:avLst/>
              <a:gdLst/>
              <a:ahLst/>
              <a:cxnLst/>
              <a:rect l="0" t="0" r="0" b="0"/>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675808" y="4614848"/>
              <a:ext cx="94688" cy="528640"/>
            </a:xfrm>
            <a:custGeom>
              <a:avLst/>
              <a:gdLst/>
              <a:ahLst/>
              <a:cxnLst/>
              <a:rect l="0" t="0" r="0" b="0"/>
              <a:pathLst>
                <a:path w="2959" h="16520" extrusionOk="0">
                  <a:moveTo>
                    <a:pt x="1" y="0"/>
                  </a:moveTo>
                  <a:lnTo>
                    <a:pt x="1" y="16520"/>
                  </a:lnTo>
                  <a:lnTo>
                    <a:pt x="2959" y="16520"/>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7088384"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952640" y="4530912"/>
              <a:ext cx="94688" cy="612576"/>
            </a:xfrm>
            <a:custGeom>
              <a:avLst/>
              <a:gdLst/>
              <a:ahLst/>
              <a:cxnLst/>
              <a:rect l="0" t="0" r="0" b="0"/>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7365184" y="4739840"/>
              <a:ext cx="94688" cy="403648"/>
            </a:xfrm>
            <a:custGeom>
              <a:avLst/>
              <a:gdLst/>
              <a:ahLst/>
              <a:cxnLst/>
              <a:rect l="0" t="0" r="0" b="0"/>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7229472" y="4825568"/>
              <a:ext cx="94688" cy="317920"/>
            </a:xfrm>
            <a:custGeom>
              <a:avLst/>
              <a:gdLst/>
              <a:ahLst/>
              <a:cxnLst/>
              <a:rect l="0" t="0" r="0" b="0"/>
              <a:pathLst>
                <a:path w="2959" h="9935" extrusionOk="0">
                  <a:moveTo>
                    <a:pt x="0" y="1"/>
                  </a:moveTo>
                  <a:lnTo>
                    <a:pt x="0" y="9935"/>
                  </a:lnTo>
                  <a:lnTo>
                    <a:pt x="2958" y="993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643808" y="4632704"/>
              <a:ext cx="92896" cy="510784"/>
            </a:xfrm>
            <a:custGeom>
              <a:avLst/>
              <a:gdLst/>
              <a:ahLst/>
              <a:cxnLst/>
              <a:rect l="0" t="0" r="0" b="0"/>
              <a:pathLst>
                <a:path w="2903" h="15962" extrusionOk="0">
                  <a:moveTo>
                    <a:pt x="0" y="0"/>
                  </a:moveTo>
                  <a:lnTo>
                    <a:pt x="0" y="15962"/>
                  </a:lnTo>
                  <a:lnTo>
                    <a:pt x="2902" y="15962"/>
                  </a:lnTo>
                  <a:lnTo>
                    <a:pt x="290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7506272" y="4963104"/>
              <a:ext cx="94688" cy="180384"/>
            </a:xfrm>
            <a:custGeom>
              <a:avLst/>
              <a:gdLst/>
              <a:ahLst/>
              <a:cxnLst/>
              <a:rect l="0" t="0" r="0" b="0"/>
              <a:pathLst>
                <a:path w="2959" h="5637" extrusionOk="0">
                  <a:moveTo>
                    <a:pt x="1" y="0"/>
                  </a:moveTo>
                  <a:lnTo>
                    <a:pt x="1" y="5637"/>
                  </a:lnTo>
                  <a:lnTo>
                    <a:pt x="2959" y="5637"/>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7920608" y="4909504"/>
              <a:ext cx="94688" cy="233984"/>
            </a:xfrm>
            <a:custGeom>
              <a:avLst/>
              <a:gdLst/>
              <a:ahLst/>
              <a:cxnLst/>
              <a:rect l="0" t="0" r="0" b="0"/>
              <a:pathLst>
                <a:path w="2959" h="7312" extrusionOk="0">
                  <a:moveTo>
                    <a:pt x="1" y="1"/>
                  </a:moveTo>
                  <a:lnTo>
                    <a:pt x="1" y="7312"/>
                  </a:lnTo>
                  <a:lnTo>
                    <a:pt x="2959" y="731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 name="Shape 209"/>
            <p:cNvSpPr/>
            <p:nvPr/>
          </p:nvSpPr>
          <p:spPr>
            <a:xfrm>
              <a:off x="7784896" y="4777344"/>
              <a:ext cx="94688" cy="366144"/>
            </a:xfrm>
            <a:custGeom>
              <a:avLst/>
              <a:gdLst/>
              <a:ahLst/>
              <a:cxnLst/>
              <a:rect l="0" t="0" r="0" b="0"/>
              <a:pathLst>
                <a:path w="2959" h="11442" extrusionOk="0">
                  <a:moveTo>
                    <a:pt x="0" y="1"/>
                  </a:moveTo>
                  <a:lnTo>
                    <a:pt x="0" y="11442"/>
                  </a:lnTo>
                  <a:lnTo>
                    <a:pt x="2958" y="1144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 name="Shape 210"/>
            <p:cNvSpPr/>
            <p:nvPr/>
          </p:nvSpPr>
          <p:spPr>
            <a:xfrm>
              <a:off x="8197440"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 name="Shape 211"/>
            <p:cNvSpPr/>
            <p:nvPr/>
          </p:nvSpPr>
          <p:spPr>
            <a:xfrm>
              <a:off x="8061696" y="4777344"/>
              <a:ext cx="94688" cy="366144"/>
            </a:xfrm>
            <a:custGeom>
              <a:avLst/>
              <a:gdLst/>
              <a:ahLst/>
              <a:cxnLst/>
              <a:rect l="0" t="0" r="0" b="0"/>
              <a:pathLst>
                <a:path w="2959" h="11442" extrusionOk="0">
                  <a:moveTo>
                    <a:pt x="1" y="1"/>
                  </a:moveTo>
                  <a:lnTo>
                    <a:pt x="1" y="11442"/>
                  </a:lnTo>
                  <a:lnTo>
                    <a:pt x="2959" y="1144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2" name="Shape 212"/>
            <p:cNvSpPr/>
            <p:nvPr/>
          </p:nvSpPr>
          <p:spPr>
            <a:xfrm>
              <a:off x="8474272" y="4721984"/>
              <a:ext cx="94656" cy="421504"/>
            </a:xfrm>
            <a:custGeom>
              <a:avLst/>
              <a:gdLst/>
              <a:ahLst/>
              <a:cxnLst/>
              <a:rect l="0" t="0" r="0" b="0"/>
              <a:pathLst>
                <a:path w="2958"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3" name="Shape 213"/>
            <p:cNvSpPr/>
            <p:nvPr/>
          </p:nvSpPr>
          <p:spPr>
            <a:xfrm>
              <a:off x="8338528" y="4488032"/>
              <a:ext cx="94688" cy="655456"/>
            </a:xfrm>
            <a:custGeom>
              <a:avLst/>
              <a:gdLst/>
              <a:ahLst/>
              <a:cxnLst/>
              <a:rect l="0" t="0" r="0" b="0"/>
              <a:pathLst>
                <a:path w="2959" h="20483" extrusionOk="0">
                  <a:moveTo>
                    <a:pt x="0" y="1"/>
                  </a:moveTo>
                  <a:lnTo>
                    <a:pt x="0" y="20483"/>
                  </a:lnTo>
                  <a:lnTo>
                    <a:pt x="2958" y="2048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4" name="Shape 214"/>
            <p:cNvSpPr/>
            <p:nvPr/>
          </p:nvSpPr>
          <p:spPr>
            <a:xfrm>
              <a:off x="8751072" y="4409440"/>
              <a:ext cx="94688" cy="734048"/>
            </a:xfrm>
            <a:custGeom>
              <a:avLst/>
              <a:gdLst/>
              <a:ahLst/>
              <a:cxnLst/>
              <a:rect l="0" t="0" r="0" b="0"/>
              <a:pathLst>
                <a:path w="2959" h="22939" extrusionOk="0">
                  <a:moveTo>
                    <a:pt x="1" y="1"/>
                  </a:moveTo>
                  <a:lnTo>
                    <a:pt x="1" y="22939"/>
                  </a:lnTo>
                  <a:lnTo>
                    <a:pt x="2959" y="2293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5" name="Shape 215"/>
            <p:cNvSpPr/>
            <p:nvPr/>
          </p:nvSpPr>
          <p:spPr>
            <a:xfrm>
              <a:off x="8615360" y="4295168"/>
              <a:ext cx="94688" cy="848320"/>
            </a:xfrm>
            <a:custGeom>
              <a:avLst/>
              <a:gdLst/>
              <a:ahLst/>
              <a:cxnLst/>
              <a:rect l="0" t="0" r="0" b="0"/>
              <a:pathLst>
                <a:path w="2959" h="26510" extrusionOk="0">
                  <a:moveTo>
                    <a:pt x="0" y="0"/>
                  </a:moveTo>
                  <a:lnTo>
                    <a:pt x="0" y="26510"/>
                  </a:lnTo>
                  <a:lnTo>
                    <a:pt x="2958" y="26510"/>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 name="Shape 216"/>
            <p:cNvSpPr/>
            <p:nvPr/>
          </p:nvSpPr>
          <p:spPr>
            <a:xfrm>
              <a:off x="9029696" y="4409440"/>
              <a:ext cx="92896" cy="734048"/>
            </a:xfrm>
            <a:custGeom>
              <a:avLst/>
              <a:gdLst/>
              <a:ahLst/>
              <a:cxnLst/>
              <a:rect l="0" t="0" r="0" b="0"/>
              <a:pathLst>
                <a:path w="2903" h="22939" extrusionOk="0">
                  <a:moveTo>
                    <a:pt x="0" y="1"/>
                  </a:moveTo>
                  <a:lnTo>
                    <a:pt x="0" y="22939"/>
                  </a:lnTo>
                  <a:lnTo>
                    <a:pt x="2902" y="22939"/>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 name="Shape 217"/>
            <p:cNvSpPr/>
            <p:nvPr/>
          </p:nvSpPr>
          <p:spPr>
            <a:xfrm>
              <a:off x="8893952" y="4180864"/>
              <a:ext cx="92896" cy="962624"/>
            </a:xfrm>
            <a:custGeom>
              <a:avLst/>
              <a:gdLst/>
              <a:ahLst/>
              <a:cxnLst/>
              <a:rect l="0" t="0" r="0" b="0"/>
              <a:pathLst>
                <a:path w="2903" h="30082" extrusionOk="0">
                  <a:moveTo>
                    <a:pt x="1" y="0"/>
                  </a:moveTo>
                  <a:lnTo>
                    <a:pt x="1" y="30082"/>
                  </a:lnTo>
                  <a:lnTo>
                    <a:pt x="2903" y="30082"/>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43"/>
        <p:cNvGrpSpPr/>
        <p:nvPr/>
      </p:nvGrpSpPr>
      <p:grpSpPr>
        <a:xfrm>
          <a:off x="0" y="0"/>
          <a:ext cx="0" cy="0"/>
          <a:chOff x="0" y="0"/>
          <a:chExt cx="0" cy="0"/>
        </a:xfrm>
      </p:grpSpPr>
      <p:sp>
        <p:nvSpPr>
          <p:cNvPr id="444" name="Shape 444"/>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445" name="Shape 445"/>
          <p:cNvGrpSpPr/>
          <p:nvPr/>
        </p:nvGrpSpPr>
        <p:grpSpPr>
          <a:xfrm>
            <a:off x="28550" y="3850565"/>
            <a:ext cx="9094048" cy="1293104"/>
            <a:chOff x="28544" y="3514688"/>
            <a:chExt cx="9094048" cy="1628800"/>
          </a:xfrm>
        </p:grpSpPr>
        <p:sp>
          <p:nvSpPr>
            <p:cNvPr id="446" name="Shape 446"/>
            <p:cNvSpPr/>
            <p:nvPr/>
          </p:nvSpPr>
          <p:spPr>
            <a:xfrm>
              <a:off x="300032" y="4491616"/>
              <a:ext cx="228608" cy="651872"/>
            </a:xfrm>
            <a:custGeom>
              <a:avLst/>
              <a:gdLst/>
              <a:ahLst/>
              <a:cxnLst/>
              <a:rect l="0" t="0" r="0" b="0"/>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7" name="Shape 447"/>
            <p:cNvSpPr/>
            <p:nvPr/>
          </p:nvSpPr>
          <p:spPr>
            <a:xfrm>
              <a:off x="28544" y="4220160"/>
              <a:ext cx="228640" cy="923328"/>
            </a:xfrm>
            <a:custGeom>
              <a:avLst/>
              <a:gdLst/>
              <a:ahLst/>
              <a:cxnLst/>
              <a:rect l="0" t="0" r="0" b="0"/>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8" name="Shape 448"/>
            <p:cNvSpPr/>
            <p:nvPr/>
          </p:nvSpPr>
          <p:spPr>
            <a:xfrm>
              <a:off x="576832" y="3939744"/>
              <a:ext cx="230432" cy="1203744"/>
            </a:xfrm>
            <a:custGeom>
              <a:avLst/>
              <a:gdLst/>
              <a:ahLst/>
              <a:cxnLst/>
              <a:rect l="0" t="0" r="0" b="0"/>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9" name="Shape 449"/>
            <p:cNvSpPr/>
            <p:nvPr/>
          </p:nvSpPr>
          <p:spPr>
            <a:xfrm>
              <a:off x="853664" y="4120128"/>
              <a:ext cx="230400" cy="1023360"/>
            </a:xfrm>
            <a:custGeom>
              <a:avLst/>
              <a:gdLst/>
              <a:ahLst/>
              <a:cxnLst/>
              <a:rect l="0" t="0" r="0" b="0"/>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0" name="Shape 450"/>
            <p:cNvSpPr/>
            <p:nvPr/>
          </p:nvSpPr>
          <p:spPr>
            <a:xfrm>
              <a:off x="1130496" y="4627328"/>
              <a:ext cx="230400" cy="516160"/>
            </a:xfrm>
            <a:custGeom>
              <a:avLst/>
              <a:gdLst/>
              <a:ahLst/>
              <a:cxnLst/>
              <a:rect l="0" t="0" r="0" b="0"/>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1" name="Shape 451"/>
            <p:cNvSpPr/>
            <p:nvPr/>
          </p:nvSpPr>
          <p:spPr>
            <a:xfrm>
              <a:off x="1409088" y="3821888"/>
              <a:ext cx="228640" cy="1321600"/>
            </a:xfrm>
            <a:custGeom>
              <a:avLst/>
              <a:gdLst/>
              <a:ahLst/>
              <a:cxnLst/>
              <a:rect l="0" t="0" r="0" b="0"/>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2" name="Shape 452"/>
            <p:cNvSpPr/>
            <p:nvPr/>
          </p:nvSpPr>
          <p:spPr>
            <a:xfrm>
              <a:off x="1685920" y="4175488"/>
              <a:ext cx="230400" cy="968000"/>
            </a:xfrm>
            <a:custGeom>
              <a:avLst/>
              <a:gdLst/>
              <a:ahLst/>
              <a:cxnLst/>
              <a:rect l="0" t="0" r="0" b="0"/>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3" name="Shape 453"/>
            <p:cNvSpPr/>
            <p:nvPr/>
          </p:nvSpPr>
          <p:spPr>
            <a:xfrm>
              <a:off x="1962720" y="3939744"/>
              <a:ext cx="230432" cy="1203744"/>
            </a:xfrm>
            <a:custGeom>
              <a:avLst/>
              <a:gdLst/>
              <a:ahLst/>
              <a:cxnLst/>
              <a:rect l="0" t="0" r="0" b="0"/>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4" name="Shape 454"/>
            <p:cNvSpPr/>
            <p:nvPr/>
          </p:nvSpPr>
          <p:spPr>
            <a:xfrm>
              <a:off x="2239552" y="4355872"/>
              <a:ext cx="230400" cy="787616"/>
            </a:xfrm>
            <a:custGeom>
              <a:avLst/>
              <a:gdLst/>
              <a:ahLst/>
              <a:cxnLst/>
              <a:rect l="0" t="0" r="0" b="0"/>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5" name="Shape 455"/>
            <p:cNvSpPr/>
            <p:nvPr/>
          </p:nvSpPr>
          <p:spPr>
            <a:xfrm>
              <a:off x="2516384" y="3821888"/>
              <a:ext cx="230400" cy="1321600"/>
            </a:xfrm>
            <a:custGeom>
              <a:avLst/>
              <a:gdLst/>
              <a:ahLst/>
              <a:cxnLst/>
              <a:rect l="0" t="0" r="0" b="0"/>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6" name="Shape 456"/>
            <p:cNvSpPr/>
            <p:nvPr/>
          </p:nvSpPr>
          <p:spPr>
            <a:xfrm>
              <a:off x="2794976" y="4175488"/>
              <a:ext cx="228640" cy="968000"/>
            </a:xfrm>
            <a:custGeom>
              <a:avLst/>
              <a:gdLst/>
              <a:ahLst/>
              <a:cxnLst/>
              <a:rect l="0" t="0" r="0" b="0"/>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7" name="Shape 457"/>
            <p:cNvSpPr/>
            <p:nvPr/>
          </p:nvSpPr>
          <p:spPr>
            <a:xfrm>
              <a:off x="3071808" y="3659360"/>
              <a:ext cx="230400" cy="1484128"/>
            </a:xfrm>
            <a:custGeom>
              <a:avLst/>
              <a:gdLst/>
              <a:ahLst/>
              <a:cxnLst/>
              <a:rect l="0" t="0" r="0" b="0"/>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8" name="Shape 458"/>
            <p:cNvSpPr/>
            <p:nvPr/>
          </p:nvSpPr>
          <p:spPr>
            <a:xfrm>
              <a:off x="3348608" y="3821888"/>
              <a:ext cx="230432" cy="1321600"/>
            </a:xfrm>
            <a:custGeom>
              <a:avLst/>
              <a:gdLst/>
              <a:ahLst/>
              <a:cxnLst/>
              <a:rect l="0" t="0" r="0" b="0"/>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9" name="Shape 459"/>
            <p:cNvSpPr/>
            <p:nvPr/>
          </p:nvSpPr>
          <p:spPr>
            <a:xfrm>
              <a:off x="3625440" y="4220160"/>
              <a:ext cx="230400" cy="923328"/>
            </a:xfrm>
            <a:custGeom>
              <a:avLst/>
              <a:gdLst/>
              <a:ahLst/>
              <a:cxnLst/>
              <a:rect l="0" t="0" r="0" b="0"/>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0" name="Shape 460"/>
            <p:cNvSpPr/>
            <p:nvPr/>
          </p:nvSpPr>
          <p:spPr>
            <a:xfrm>
              <a:off x="3904032" y="4491616"/>
              <a:ext cx="228640" cy="651872"/>
            </a:xfrm>
            <a:custGeom>
              <a:avLst/>
              <a:gdLst/>
              <a:ahLst/>
              <a:cxnLst/>
              <a:rect l="0" t="0" r="0" b="0"/>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1" name="Shape 461"/>
            <p:cNvSpPr/>
            <p:nvPr/>
          </p:nvSpPr>
          <p:spPr>
            <a:xfrm>
              <a:off x="4180864" y="4284448"/>
              <a:ext cx="230432" cy="859040"/>
            </a:xfrm>
            <a:custGeom>
              <a:avLst/>
              <a:gdLst/>
              <a:ahLst/>
              <a:cxnLst/>
              <a:rect l="0" t="0" r="0" b="0"/>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2" name="Shape 462"/>
            <p:cNvSpPr/>
            <p:nvPr/>
          </p:nvSpPr>
          <p:spPr>
            <a:xfrm>
              <a:off x="4457696" y="4004032"/>
              <a:ext cx="230400" cy="1139456"/>
            </a:xfrm>
            <a:custGeom>
              <a:avLst/>
              <a:gdLst/>
              <a:ahLst/>
              <a:cxnLst/>
              <a:rect l="0" t="0" r="0" b="0"/>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3" name="Shape 463"/>
            <p:cNvSpPr/>
            <p:nvPr/>
          </p:nvSpPr>
          <p:spPr>
            <a:xfrm>
              <a:off x="4734496" y="3821888"/>
              <a:ext cx="230432" cy="1321600"/>
            </a:xfrm>
            <a:custGeom>
              <a:avLst/>
              <a:gdLst/>
              <a:ahLst/>
              <a:cxnLst/>
              <a:rect l="0" t="0" r="0" b="0"/>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4" name="Shape 464"/>
            <p:cNvSpPr/>
            <p:nvPr/>
          </p:nvSpPr>
          <p:spPr>
            <a:xfrm>
              <a:off x="5011328" y="3514688"/>
              <a:ext cx="230400" cy="1628800"/>
            </a:xfrm>
            <a:custGeom>
              <a:avLst/>
              <a:gdLst/>
              <a:ahLst/>
              <a:cxnLst/>
              <a:rect l="0" t="0" r="0" b="0"/>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5" name="Shape 465"/>
            <p:cNvSpPr/>
            <p:nvPr/>
          </p:nvSpPr>
          <p:spPr>
            <a:xfrm>
              <a:off x="5289920" y="3939744"/>
              <a:ext cx="228640" cy="1203744"/>
            </a:xfrm>
            <a:custGeom>
              <a:avLst/>
              <a:gdLst/>
              <a:ahLst/>
              <a:cxnLst/>
              <a:rect l="0" t="0" r="0" b="0"/>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6" name="Shape 466"/>
            <p:cNvSpPr/>
            <p:nvPr/>
          </p:nvSpPr>
          <p:spPr>
            <a:xfrm>
              <a:off x="5566752" y="3704000"/>
              <a:ext cx="230432" cy="1439488"/>
            </a:xfrm>
            <a:custGeom>
              <a:avLst/>
              <a:gdLst/>
              <a:ahLst/>
              <a:cxnLst/>
              <a:rect l="0" t="0" r="0" b="0"/>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7" name="Shape 467"/>
            <p:cNvSpPr/>
            <p:nvPr/>
          </p:nvSpPr>
          <p:spPr>
            <a:xfrm>
              <a:off x="5843584" y="3821888"/>
              <a:ext cx="230400" cy="1321600"/>
            </a:xfrm>
            <a:custGeom>
              <a:avLst/>
              <a:gdLst/>
              <a:ahLst/>
              <a:cxnLst/>
              <a:rect l="0" t="0" r="0" b="0"/>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8" name="Shape 468"/>
            <p:cNvSpPr/>
            <p:nvPr/>
          </p:nvSpPr>
          <p:spPr>
            <a:xfrm>
              <a:off x="6120384" y="4329088"/>
              <a:ext cx="230432" cy="814400"/>
            </a:xfrm>
            <a:custGeom>
              <a:avLst/>
              <a:gdLst/>
              <a:ahLst/>
              <a:cxnLst/>
              <a:rect l="0" t="0" r="0" b="0"/>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9" name="Shape 469"/>
            <p:cNvSpPr/>
            <p:nvPr/>
          </p:nvSpPr>
          <p:spPr>
            <a:xfrm>
              <a:off x="6399008" y="4120128"/>
              <a:ext cx="228608" cy="1023360"/>
            </a:xfrm>
            <a:custGeom>
              <a:avLst/>
              <a:gdLst/>
              <a:ahLst/>
              <a:cxnLst/>
              <a:rect l="0" t="0" r="0" b="0"/>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0" name="Shape 470"/>
            <p:cNvSpPr/>
            <p:nvPr/>
          </p:nvSpPr>
          <p:spPr>
            <a:xfrm>
              <a:off x="6675808" y="4538048"/>
              <a:ext cx="230432" cy="605440"/>
            </a:xfrm>
            <a:custGeom>
              <a:avLst/>
              <a:gdLst/>
              <a:ahLst/>
              <a:cxnLst/>
              <a:rect l="0" t="0" r="0" b="0"/>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1" name="Shape 471"/>
            <p:cNvSpPr/>
            <p:nvPr/>
          </p:nvSpPr>
          <p:spPr>
            <a:xfrm>
              <a:off x="6952640" y="3939744"/>
              <a:ext cx="230432" cy="1203744"/>
            </a:xfrm>
            <a:custGeom>
              <a:avLst/>
              <a:gdLst/>
              <a:ahLst/>
              <a:cxnLst/>
              <a:rect l="0" t="0" r="0" b="0"/>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2" name="Shape 472"/>
            <p:cNvSpPr/>
            <p:nvPr/>
          </p:nvSpPr>
          <p:spPr>
            <a:xfrm>
              <a:off x="7229472" y="4220160"/>
              <a:ext cx="230400" cy="923328"/>
            </a:xfrm>
            <a:custGeom>
              <a:avLst/>
              <a:gdLst/>
              <a:ahLst/>
              <a:cxnLst/>
              <a:rect l="0" t="0" r="0" b="0"/>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3" name="Shape 473"/>
            <p:cNvSpPr/>
            <p:nvPr/>
          </p:nvSpPr>
          <p:spPr>
            <a:xfrm>
              <a:off x="7506272" y="3768288"/>
              <a:ext cx="230432" cy="1375200"/>
            </a:xfrm>
            <a:custGeom>
              <a:avLst/>
              <a:gdLst/>
              <a:ahLst/>
              <a:cxnLst/>
              <a:rect l="0" t="0" r="0" b="0"/>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4" name="Shape 474"/>
            <p:cNvSpPr/>
            <p:nvPr/>
          </p:nvSpPr>
          <p:spPr>
            <a:xfrm>
              <a:off x="7784896" y="4004032"/>
              <a:ext cx="228608" cy="1139456"/>
            </a:xfrm>
            <a:custGeom>
              <a:avLst/>
              <a:gdLst/>
              <a:ahLst/>
              <a:cxnLst/>
              <a:rect l="0" t="0" r="0" b="0"/>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5" name="Shape 475"/>
            <p:cNvSpPr/>
            <p:nvPr/>
          </p:nvSpPr>
          <p:spPr>
            <a:xfrm>
              <a:off x="8061696" y="3596864"/>
              <a:ext cx="230432" cy="1546624"/>
            </a:xfrm>
            <a:custGeom>
              <a:avLst/>
              <a:gdLst/>
              <a:ahLst/>
              <a:cxnLst/>
              <a:rect l="0" t="0" r="0" b="0"/>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6" name="Shape 476"/>
            <p:cNvSpPr/>
            <p:nvPr/>
          </p:nvSpPr>
          <p:spPr>
            <a:xfrm>
              <a:off x="8338528" y="3514688"/>
              <a:ext cx="230400" cy="1628800"/>
            </a:xfrm>
            <a:custGeom>
              <a:avLst/>
              <a:gdLst/>
              <a:ahLst/>
              <a:cxnLst/>
              <a:rect l="0" t="0" r="0" b="0"/>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7" name="Shape 477"/>
            <p:cNvSpPr/>
            <p:nvPr/>
          </p:nvSpPr>
          <p:spPr>
            <a:xfrm>
              <a:off x="8615360" y="3939744"/>
              <a:ext cx="230400" cy="1203744"/>
            </a:xfrm>
            <a:custGeom>
              <a:avLst/>
              <a:gdLst/>
              <a:ahLst/>
              <a:cxnLst/>
              <a:rect l="0" t="0" r="0" b="0"/>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8" name="Shape 478"/>
            <p:cNvSpPr/>
            <p:nvPr/>
          </p:nvSpPr>
          <p:spPr>
            <a:xfrm>
              <a:off x="8893952" y="3596864"/>
              <a:ext cx="228640" cy="1546624"/>
            </a:xfrm>
            <a:custGeom>
              <a:avLst/>
              <a:gdLst/>
              <a:ahLst/>
              <a:cxnLst/>
              <a:rect l="0" t="0" r="0" b="0"/>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479" name="Shape 479"/>
          <p:cNvGrpSpPr/>
          <p:nvPr/>
        </p:nvGrpSpPr>
        <p:grpSpPr>
          <a:xfrm>
            <a:off x="28550" y="4360998"/>
            <a:ext cx="9094048" cy="782671"/>
            <a:chOff x="28544" y="4157632"/>
            <a:chExt cx="9094048" cy="985856"/>
          </a:xfrm>
        </p:grpSpPr>
        <p:sp>
          <p:nvSpPr>
            <p:cNvPr id="480" name="Shape 480"/>
            <p:cNvSpPr/>
            <p:nvPr/>
          </p:nvSpPr>
          <p:spPr>
            <a:xfrm>
              <a:off x="435744" y="4782720"/>
              <a:ext cx="92896" cy="360768"/>
            </a:xfrm>
            <a:custGeom>
              <a:avLst/>
              <a:gdLst/>
              <a:ahLst/>
              <a:cxnLst/>
              <a:rect l="0" t="0" r="0" b="0"/>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1" name="Shape 481"/>
            <p:cNvSpPr/>
            <p:nvPr/>
          </p:nvSpPr>
          <p:spPr>
            <a:xfrm>
              <a:off x="300032" y="4638048"/>
              <a:ext cx="92896" cy="505440"/>
            </a:xfrm>
            <a:custGeom>
              <a:avLst/>
              <a:gdLst/>
              <a:ahLst/>
              <a:cxnLst/>
              <a:rect l="0" t="0" r="0" b="0"/>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2" name="Shape 482"/>
            <p:cNvSpPr/>
            <p:nvPr/>
          </p:nvSpPr>
          <p:spPr>
            <a:xfrm>
              <a:off x="164288" y="4571968"/>
              <a:ext cx="92896" cy="571520"/>
            </a:xfrm>
            <a:custGeom>
              <a:avLst/>
              <a:gdLst/>
              <a:ahLst/>
              <a:cxnLst/>
              <a:rect l="0" t="0" r="0" b="0"/>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3" name="Shape 483"/>
            <p:cNvSpPr/>
            <p:nvPr/>
          </p:nvSpPr>
          <p:spPr>
            <a:xfrm>
              <a:off x="28544" y="4739840"/>
              <a:ext cx="92928" cy="403648"/>
            </a:xfrm>
            <a:custGeom>
              <a:avLst/>
              <a:gdLst/>
              <a:ahLst/>
              <a:cxnLst/>
              <a:rect l="0" t="0" r="0" b="0"/>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4" name="Shape 484"/>
            <p:cNvSpPr/>
            <p:nvPr/>
          </p:nvSpPr>
          <p:spPr>
            <a:xfrm>
              <a:off x="712576"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5" name="Shape 485"/>
            <p:cNvSpPr/>
            <p:nvPr/>
          </p:nvSpPr>
          <p:spPr>
            <a:xfrm>
              <a:off x="576832" y="4752352"/>
              <a:ext cx="94688" cy="391136"/>
            </a:xfrm>
            <a:custGeom>
              <a:avLst/>
              <a:gdLst/>
              <a:ahLst/>
              <a:cxnLst/>
              <a:rect l="0" t="0" r="0" b="0"/>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6" name="Shape 486"/>
            <p:cNvSpPr/>
            <p:nvPr/>
          </p:nvSpPr>
          <p:spPr>
            <a:xfrm>
              <a:off x="989408" y="4386240"/>
              <a:ext cx="94656" cy="757248"/>
            </a:xfrm>
            <a:custGeom>
              <a:avLst/>
              <a:gdLst/>
              <a:ahLst/>
              <a:cxnLst/>
              <a:rect l="0" t="0" r="0" b="0"/>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7" name="Shape 487"/>
            <p:cNvSpPr/>
            <p:nvPr/>
          </p:nvSpPr>
          <p:spPr>
            <a:xfrm>
              <a:off x="853664" y="4500544"/>
              <a:ext cx="94688" cy="642944"/>
            </a:xfrm>
            <a:custGeom>
              <a:avLst/>
              <a:gdLst/>
              <a:ahLst/>
              <a:cxnLst/>
              <a:rect l="0" t="0" r="0" b="0"/>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8" name="Shape 488"/>
            <p:cNvSpPr/>
            <p:nvPr/>
          </p:nvSpPr>
          <p:spPr>
            <a:xfrm>
              <a:off x="1266208" y="4721984"/>
              <a:ext cx="94688" cy="421504"/>
            </a:xfrm>
            <a:custGeom>
              <a:avLst/>
              <a:gdLst/>
              <a:ahLst/>
              <a:cxnLst/>
              <a:rect l="0" t="0" r="0" b="0"/>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9" name="Shape 489"/>
            <p:cNvSpPr/>
            <p:nvPr/>
          </p:nvSpPr>
          <p:spPr>
            <a:xfrm>
              <a:off x="1130496" y="4518400"/>
              <a:ext cx="94688" cy="625088"/>
            </a:xfrm>
            <a:custGeom>
              <a:avLst/>
              <a:gdLst/>
              <a:ahLst/>
              <a:cxnLst/>
              <a:rect l="0" t="0" r="0" b="0"/>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0" name="Shape 490"/>
            <p:cNvSpPr/>
            <p:nvPr/>
          </p:nvSpPr>
          <p:spPr>
            <a:xfrm>
              <a:off x="1543040"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1" name="Shape 491"/>
            <p:cNvSpPr/>
            <p:nvPr/>
          </p:nvSpPr>
          <p:spPr>
            <a:xfrm>
              <a:off x="1407296" y="4721984"/>
              <a:ext cx="94688" cy="421504"/>
            </a:xfrm>
            <a:custGeom>
              <a:avLst/>
              <a:gdLst/>
              <a:ahLst/>
              <a:cxnLst/>
              <a:rect l="0" t="0" r="0" b="0"/>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2" name="Shape 492"/>
            <p:cNvSpPr/>
            <p:nvPr/>
          </p:nvSpPr>
          <p:spPr>
            <a:xfrm>
              <a:off x="1821632" y="4457664"/>
              <a:ext cx="92896" cy="685824"/>
            </a:xfrm>
            <a:custGeom>
              <a:avLst/>
              <a:gdLst/>
              <a:ahLst/>
              <a:cxnLst/>
              <a:rect l="0" t="0" r="0" b="0"/>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3" name="Shape 493"/>
            <p:cNvSpPr/>
            <p:nvPr/>
          </p:nvSpPr>
          <p:spPr>
            <a:xfrm>
              <a:off x="1685920" y="4638048"/>
              <a:ext cx="94688" cy="505440"/>
            </a:xfrm>
            <a:custGeom>
              <a:avLst/>
              <a:gdLst/>
              <a:ahLst/>
              <a:cxnLst/>
              <a:rect l="0" t="0" r="0" b="0"/>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4" name="Shape 494"/>
            <p:cNvSpPr/>
            <p:nvPr/>
          </p:nvSpPr>
          <p:spPr>
            <a:xfrm>
              <a:off x="2098464" y="4386240"/>
              <a:ext cx="94688" cy="757248"/>
            </a:xfrm>
            <a:custGeom>
              <a:avLst/>
              <a:gdLst/>
              <a:ahLst/>
              <a:cxnLst/>
              <a:rect l="0" t="0" r="0" b="0"/>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5" name="Shape 495"/>
            <p:cNvSpPr/>
            <p:nvPr/>
          </p:nvSpPr>
          <p:spPr>
            <a:xfrm>
              <a:off x="1962720" y="4457664"/>
              <a:ext cx="94688" cy="685824"/>
            </a:xfrm>
            <a:custGeom>
              <a:avLst/>
              <a:gdLst/>
              <a:ahLst/>
              <a:cxnLst/>
              <a:rect l="0" t="0" r="0" b="0"/>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6" name="Shape 496"/>
            <p:cNvSpPr/>
            <p:nvPr/>
          </p:nvSpPr>
          <p:spPr>
            <a:xfrm>
              <a:off x="2375296" y="4711264"/>
              <a:ext cx="94656" cy="432224"/>
            </a:xfrm>
            <a:custGeom>
              <a:avLst/>
              <a:gdLst/>
              <a:ahLst/>
              <a:cxnLst/>
              <a:rect l="0" t="0" r="0" b="0"/>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7" name="Shape 497"/>
            <p:cNvSpPr/>
            <p:nvPr/>
          </p:nvSpPr>
          <p:spPr>
            <a:xfrm>
              <a:off x="2239552" y="4536256"/>
              <a:ext cx="94688" cy="607232"/>
            </a:xfrm>
            <a:custGeom>
              <a:avLst/>
              <a:gdLst/>
              <a:ahLst/>
              <a:cxnLst/>
              <a:rect l="0" t="0" r="0" b="0"/>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8" name="Shape 498"/>
            <p:cNvSpPr/>
            <p:nvPr/>
          </p:nvSpPr>
          <p:spPr>
            <a:xfrm>
              <a:off x="2652096" y="4704128"/>
              <a:ext cx="94688" cy="439360"/>
            </a:xfrm>
            <a:custGeom>
              <a:avLst/>
              <a:gdLst/>
              <a:ahLst/>
              <a:cxnLst/>
              <a:rect l="0" t="0" r="0" b="0"/>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9" name="Shape 499"/>
            <p:cNvSpPr/>
            <p:nvPr/>
          </p:nvSpPr>
          <p:spPr>
            <a:xfrm>
              <a:off x="2516384" y="4764864"/>
              <a:ext cx="94688" cy="378624"/>
            </a:xfrm>
            <a:custGeom>
              <a:avLst/>
              <a:gdLst/>
              <a:ahLst/>
              <a:cxnLst/>
              <a:rect l="0" t="0" r="0" b="0"/>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0" name="Shape 500"/>
            <p:cNvSpPr/>
            <p:nvPr/>
          </p:nvSpPr>
          <p:spPr>
            <a:xfrm>
              <a:off x="2930720" y="4421952"/>
              <a:ext cx="92896" cy="721536"/>
            </a:xfrm>
            <a:custGeom>
              <a:avLst/>
              <a:gdLst/>
              <a:ahLst/>
              <a:cxnLst/>
              <a:rect l="0" t="0" r="0" b="0"/>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1" name="Shape 501"/>
            <p:cNvSpPr/>
            <p:nvPr/>
          </p:nvSpPr>
          <p:spPr>
            <a:xfrm>
              <a:off x="2794976" y="4638048"/>
              <a:ext cx="92896" cy="505440"/>
            </a:xfrm>
            <a:custGeom>
              <a:avLst/>
              <a:gdLst/>
              <a:ahLst/>
              <a:cxnLst/>
              <a:rect l="0" t="0" r="0" b="0"/>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2" name="Shape 502"/>
            <p:cNvSpPr/>
            <p:nvPr/>
          </p:nvSpPr>
          <p:spPr>
            <a:xfrm>
              <a:off x="3207520" y="4386240"/>
              <a:ext cx="94688" cy="757248"/>
            </a:xfrm>
            <a:custGeom>
              <a:avLst/>
              <a:gdLst/>
              <a:ahLst/>
              <a:cxnLst/>
              <a:rect l="0" t="0" r="0" b="0"/>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3" name="Shape 503"/>
            <p:cNvSpPr/>
            <p:nvPr/>
          </p:nvSpPr>
          <p:spPr>
            <a:xfrm>
              <a:off x="3071808" y="4314784"/>
              <a:ext cx="94688" cy="828704"/>
            </a:xfrm>
            <a:custGeom>
              <a:avLst/>
              <a:gdLst/>
              <a:ahLst/>
              <a:cxnLst/>
              <a:rect l="0" t="0" r="0" b="0"/>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4" name="Shape 504"/>
            <p:cNvSpPr/>
            <p:nvPr/>
          </p:nvSpPr>
          <p:spPr>
            <a:xfrm>
              <a:off x="3484352" y="4530912"/>
              <a:ext cx="94688" cy="612576"/>
            </a:xfrm>
            <a:custGeom>
              <a:avLst/>
              <a:gdLst/>
              <a:ahLst/>
              <a:cxnLst/>
              <a:rect l="0" t="0" r="0" b="0"/>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5" name="Shape 505"/>
            <p:cNvSpPr/>
            <p:nvPr/>
          </p:nvSpPr>
          <p:spPr>
            <a:xfrm>
              <a:off x="3348608" y="4314784"/>
              <a:ext cx="94688" cy="828704"/>
            </a:xfrm>
            <a:custGeom>
              <a:avLst/>
              <a:gdLst/>
              <a:ahLst/>
              <a:cxnLst/>
              <a:rect l="0" t="0" r="0" b="0"/>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6" name="Shape 506"/>
            <p:cNvSpPr/>
            <p:nvPr/>
          </p:nvSpPr>
          <p:spPr>
            <a:xfrm>
              <a:off x="3761184" y="4739840"/>
              <a:ext cx="94656" cy="403648"/>
            </a:xfrm>
            <a:custGeom>
              <a:avLst/>
              <a:gdLst/>
              <a:ahLst/>
              <a:cxnLst/>
              <a:rect l="0" t="0" r="0" b="0"/>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7" name="Shape 507"/>
            <p:cNvSpPr/>
            <p:nvPr/>
          </p:nvSpPr>
          <p:spPr>
            <a:xfrm>
              <a:off x="3625440" y="4457664"/>
              <a:ext cx="94688" cy="685824"/>
            </a:xfrm>
            <a:custGeom>
              <a:avLst/>
              <a:gdLst/>
              <a:ahLst/>
              <a:cxnLst/>
              <a:rect l="0" t="0" r="0" b="0"/>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8" name="Shape 508"/>
            <p:cNvSpPr/>
            <p:nvPr/>
          </p:nvSpPr>
          <p:spPr>
            <a:xfrm>
              <a:off x="4037984" y="4638048"/>
              <a:ext cx="94688" cy="505440"/>
            </a:xfrm>
            <a:custGeom>
              <a:avLst/>
              <a:gdLst/>
              <a:ahLst/>
              <a:cxnLst/>
              <a:rect l="0" t="0" r="0" b="0"/>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9" name="Shape 509"/>
            <p:cNvSpPr/>
            <p:nvPr/>
          </p:nvSpPr>
          <p:spPr>
            <a:xfrm>
              <a:off x="3902272" y="4836288"/>
              <a:ext cx="94656" cy="307200"/>
            </a:xfrm>
            <a:custGeom>
              <a:avLst/>
              <a:gdLst/>
              <a:ahLst/>
              <a:cxnLst/>
              <a:rect l="0" t="0" r="0" b="0"/>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0" name="Shape 510"/>
            <p:cNvSpPr/>
            <p:nvPr/>
          </p:nvSpPr>
          <p:spPr>
            <a:xfrm>
              <a:off x="4316608" y="4638048"/>
              <a:ext cx="94688" cy="505440"/>
            </a:xfrm>
            <a:custGeom>
              <a:avLst/>
              <a:gdLst/>
              <a:ahLst/>
              <a:cxnLst/>
              <a:rect l="0" t="0" r="0" b="0"/>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1" name="Shape 511"/>
            <p:cNvSpPr/>
            <p:nvPr/>
          </p:nvSpPr>
          <p:spPr>
            <a:xfrm>
              <a:off x="4180864"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2" name="Shape 512"/>
            <p:cNvSpPr/>
            <p:nvPr/>
          </p:nvSpPr>
          <p:spPr>
            <a:xfrm>
              <a:off x="4593408" y="4571968"/>
              <a:ext cx="94688" cy="571520"/>
            </a:xfrm>
            <a:custGeom>
              <a:avLst/>
              <a:gdLst/>
              <a:ahLst/>
              <a:cxnLst/>
              <a:rect l="0" t="0" r="0" b="0"/>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3" name="Shape 513"/>
            <p:cNvSpPr/>
            <p:nvPr/>
          </p:nvSpPr>
          <p:spPr>
            <a:xfrm>
              <a:off x="4457696"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4" name="Shape 514"/>
            <p:cNvSpPr/>
            <p:nvPr/>
          </p:nvSpPr>
          <p:spPr>
            <a:xfrm>
              <a:off x="4870240" y="4386240"/>
              <a:ext cx="94688" cy="757248"/>
            </a:xfrm>
            <a:custGeom>
              <a:avLst/>
              <a:gdLst/>
              <a:ahLst/>
              <a:cxnLst/>
              <a:rect l="0" t="0" r="0" b="0"/>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5" name="Shape 515"/>
            <p:cNvSpPr/>
            <p:nvPr/>
          </p:nvSpPr>
          <p:spPr>
            <a:xfrm>
              <a:off x="4734496" y="4457664"/>
              <a:ext cx="94688" cy="685824"/>
            </a:xfrm>
            <a:custGeom>
              <a:avLst/>
              <a:gdLst/>
              <a:ahLst/>
              <a:cxnLst/>
              <a:rect l="0" t="0" r="0" b="0"/>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6" name="Shape 516"/>
            <p:cNvSpPr/>
            <p:nvPr/>
          </p:nvSpPr>
          <p:spPr>
            <a:xfrm>
              <a:off x="5147072" y="4157632"/>
              <a:ext cx="94656" cy="985856"/>
            </a:xfrm>
            <a:custGeom>
              <a:avLst/>
              <a:gdLst/>
              <a:ahLst/>
              <a:cxnLst/>
              <a:rect l="0" t="0" r="0" b="0"/>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7" name="Shape 517"/>
            <p:cNvSpPr/>
            <p:nvPr/>
          </p:nvSpPr>
          <p:spPr>
            <a:xfrm>
              <a:off x="5011328" y="4229088"/>
              <a:ext cx="94688" cy="914400"/>
            </a:xfrm>
            <a:custGeom>
              <a:avLst/>
              <a:gdLst/>
              <a:ahLst/>
              <a:cxnLst/>
              <a:rect l="0" t="0" r="0" b="0"/>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8" name="Shape 518"/>
            <p:cNvSpPr/>
            <p:nvPr/>
          </p:nvSpPr>
          <p:spPr>
            <a:xfrm>
              <a:off x="5425664"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9" name="Shape 519"/>
            <p:cNvSpPr/>
            <p:nvPr/>
          </p:nvSpPr>
          <p:spPr>
            <a:xfrm>
              <a:off x="5289920" y="4277280"/>
              <a:ext cx="94688" cy="866208"/>
            </a:xfrm>
            <a:custGeom>
              <a:avLst/>
              <a:gdLst/>
              <a:ahLst/>
              <a:cxnLst/>
              <a:rect l="0" t="0" r="0" b="0"/>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0" name="Shape 520"/>
            <p:cNvSpPr/>
            <p:nvPr/>
          </p:nvSpPr>
          <p:spPr>
            <a:xfrm>
              <a:off x="5702496" y="4721984"/>
              <a:ext cx="94688" cy="421504"/>
            </a:xfrm>
            <a:custGeom>
              <a:avLst/>
              <a:gdLst/>
              <a:ahLst/>
              <a:cxnLst/>
              <a:rect l="0" t="0" r="0" b="0"/>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1" name="Shape 521"/>
            <p:cNvSpPr/>
            <p:nvPr/>
          </p:nvSpPr>
          <p:spPr>
            <a:xfrm>
              <a:off x="5566752" y="4416608"/>
              <a:ext cx="94688" cy="726880"/>
            </a:xfrm>
            <a:custGeom>
              <a:avLst/>
              <a:gdLst/>
              <a:ahLst/>
              <a:cxnLst/>
              <a:rect l="0" t="0" r="0" b="0"/>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2" name="Shape 522"/>
            <p:cNvSpPr/>
            <p:nvPr/>
          </p:nvSpPr>
          <p:spPr>
            <a:xfrm>
              <a:off x="5979296" y="4571968"/>
              <a:ext cx="94688" cy="571520"/>
            </a:xfrm>
            <a:custGeom>
              <a:avLst/>
              <a:gdLst/>
              <a:ahLst/>
              <a:cxnLst/>
              <a:rect l="0" t="0" r="0" b="0"/>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3" name="Shape 523"/>
            <p:cNvSpPr/>
            <p:nvPr/>
          </p:nvSpPr>
          <p:spPr>
            <a:xfrm>
              <a:off x="5843584" y="4813088"/>
              <a:ext cx="94688" cy="330400"/>
            </a:xfrm>
            <a:custGeom>
              <a:avLst/>
              <a:gdLst/>
              <a:ahLst/>
              <a:cxnLst/>
              <a:rect l="0" t="0" r="0" b="0"/>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4" name="Shape 524"/>
            <p:cNvSpPr/>
            <p:nvPr/>
          </p:nvSpPr>
          <p:spPr>
            <a:xfrm>
              <a:off x="6256128" y="4807712"/>
              <a:ext cx="94688" cy="335776"/>
            </a:xfrm>
            <a:custGeom>
              <a:avLst/>
              <a:gdLst/>
              <a:ahLst/>
              <a:cxnLst/>
              <a:rect l="0" t="0" r="0" b="0"/>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5" name="Shape 525"/>
            <p:cNvSpPr/>
            <p:nvPr/>
          </p:nvSpPr>
          <p:spPr>
            <a:xfrm>
              <a:off x="6120384" y="4739840"/>
              <a:ext cx="94688" cy="403648"/>
            </a:xfrm>
            <a:custGeom>
              <a:avLst/>
              <a:gdLst/>
              <a:ahLst/>
              <a:cxnLst/>
              <a:rect l="0" t="0" r="0" b="0"/>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6" name="Shape 526"/>
            <p:cNvSpPr/>
            <p:nvPr/>
          </p:nvSpPr>
          <p:spPr>
            <a:xfrm>
              <a:off x="6534720" y="4505888"/>
              <a:ext cx="92896" cy="637600"/>
            </a:xfrm>
            <a:custGeom>
              <a:avLst/>
              <a:gdLst/>
              <a:ahLst/>
              <a:cxnLst/>
              <a:rect l="0" t="0" r="0" b="0"/>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7" name="Shape 527"/>
            <p:cNvSpPr/>
            <p:nvPr/>
          </p:nvSpPr>
          <p:spPr>
            <a:xfrm>
              <a:off x="6399008" y="4739840"/>
              <a:ext cx="92896" cy="403648"/>
            </a:xfrm>
            <a:custGeom>
              <a:avLst/>
              <a:gdLst/>
              <a:ahLst/>
              <a:cxnLst/>
              <a:rect l="0" t="0" r="0" b="0"/>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8" name="Shape 528"/>
            <p:cNvSpPr/>
            <p:nvPr/>
          </p:nvSpPr>
          <p:spPr>
            <a:xfrm>
              <a:off x="6811552" y="4807712"/>
              <a:ext cx="94688" cy="335776"/>
            </a:xfrm>
            <a:custGeom>
              <a:avLst/>
              <a:gdLst/>
              <a:ahLst/>
              <a:cxnLst/>
              <a:rect l="0" t="0" r="0" b="0"/>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9" name="Shape 529"/>
            <p:cNvSpPr/>
            <p:nvPr/>
          </p:nvSpPr>
          <p:spPr>
            <a:xfrm>
              <a:off x="6675808" y="4614848"/>
              <a:ext cx="94688" cy="528640"/>
            </a:xfrm>
            <a:custGeom>
              <a:avLst/>
              <a:gdLst/>
              <a:ahLst/>
              <a:cxnLst/>
              <a:rect l="0" t="0" r="0" b="0"/>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0" name="Shape 530"/>
            <p:cNvSpPr/>
            <p:nvPr/>
          </p:nvSpPr>
          <p:spPr>
            <a:xfrm>
              <a:off x="7088384"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1" name="Shape 531"/>
            <p:cNvSpPr/>
            <p:nvPr/>
          </p:nvSpPr>
          <p:spPr>
            <a:xfrm>
              <a:off x="6952640" y="4530912"/>
              <a:ext cx="94688" cy="612576"/>
            </a:xfrm>
            <a:custGeom>
              <a:avLst/>
              <a:gdLst/>
              <a:ahLst/>
              <a:cxnLst/>
              <a:rect l="0" t="0" r="0" b="0"/>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2" name="Shape 532"/>
            <p:cNvSpPr/>
            <p:nvPr/>
          </p:nvSpPr>
          <p:spPr>
            <a:xfrm>
              <a:off x="7365184" y="4739840"/>
              <a:ext cx="94688" cy="403648"/>
            </a:xfrm>
            <a:custGeom>
              <a:avLst/>
              <a:gdLst/>
              <a:ahLst/>
              <a:cxnLst/>
              <a:rect l="0" t="0" r="0" b="0"/>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3" name="Shape 533"/>
            <p:cNvSpPr/>
            <p:nvPr/>
          </p:nvSpPr>
          <p:spPr>
            <a:xfrm>
              <a:off x="7229472" y="4825568"/>
              <a:ext cx="94688" cy="317920"/>
            </a:xfrm>
            <a:custGeom>
              <a:avLst/>
              <a:gdLst/>
              <a:ahLst/>
              <a:cxnLst/>
              <a:rect l="0" t="0" r="0" b="0"/>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4" name="Shape 534"/>
            <p:cNvSpPr/>
            <p:nvPr/>
          </p:nvSpPr>
          <p:spPr>
            <a:xfrm>
              <a:off x="7643808" y="4632704"/>
              <a:ext cx="92896" cy="510784"/>
            </a:xfrm>
            <a:custGeom>
              <a:avLst/>
              <a:gdLst/>
              <a:ahLst/>
              <a:cxnLst/>
              <a:rect l="0" t="0" r="0" b="0"/>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5" name="Shape 535"/>
            <p:cNvSpPr/>
            <p:nvPr/>
          </p:nvSpPr>
          <p:spPr>
            <a:xfrm>
              <a:off x="7506272" y="4963104"/>
              <a:ext cx="94688" cy="180384"/>
            </a:xfrm>
            <a:custGeom>
              <a:avLst/>
              <a:gdLst/>
              <a:ahLst/>
              <a:cxnLst/>
              <a:rect l="0" t="0" r="0" b="0"/>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6" name="Shape 536"/>
            <p:cNvSpPr/>
            <p:nvPr/>
          </p:nvSpPr>
          <p:spPr>
            <a:xfrm>
              <a:off x="7920608" y="4909504"/>
              <a:ext cx="94688" cy="233984"/>
            </a:xfrm>
            <a:custGeom>
              <a:avLst/>
              <a:gdLst/>
              <a:ahLst/>
              <a:cxnLst/>
              <a:rect l="0" t="0" r="0" b="0"/>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7" name="Shape 537"/>
            <p:cNvSpPr/>
            <p:nvPr/>
          </p:nvSpPr>
          <p:spPr>
            <a:xfrm>
              <a:off x="7784896" y="4777344"/>
              <a:ext cx="94688" cy="366144"/>
            </a:xfrm>
            <a:custGeom>
              <a:avLst/>
              <a:gdLst/>
              <a:ahLst/>
              <a:cxnLst/>
              <a:rect l="0" t="0" r="0" b="0"/>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8" name="Shape 538"/>
            <p:cNvSpPr/>
            <p:nvPr/>
          </p:nvSpPr>
          <p:spPr>
            <a:xfrm>
              <a:off x="8197440"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9" name="Shape 539"/>
            <p:cNvSpPr/>
            <p:nvPr/>
          </p:nvSpPr>
          <p:spPr>
            <a:xfrm>
              <a:off x="8061696" y="4777344"/>
              <a:ext cx="94688" cy="366144"/>
            </a:xfrm>
            <a:custGeom>
              <a:avLst/>
              <a:gdLst/>
              <a:ahLst/>
              <a:cxnLst/>
              <a:rect l="0" t="0" r="0" b="0"/>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0" name="Shape 540"/>
            <p:cNvSpPr/>
            <p:nvPr/>
          </p:nvSpPr>
          <p:spPr>
            <a:xfrm>
              <a:off x="8474272" y="4721984"/>
              <a:ext cx="94656" cy="421504"/>
            </a:xfrm>
            <a:custGeom>
              <a:avLst/>
              <a:gdLst/>
              <a:ahLst/>
              <a:cxnLst/>
              <a:rect l="0" t="0" r="0" b="0"/>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1" name="Shape 541"/>
            <p:cNvSpPr/>
            <p:nvPr/>
          </p:nvSpPr>
          <p:spPr>
            <a:xfrm>
              <a:off x="8338528" y="4488032"/>
              <a:ext cx="94688" cy="655456"/>
            </a:xfrm>
            <a:custGeom>
              <a:avLst/>
              <a:gdLst/>
              <a:ahLst/>
              <a:cxnLst/>
              <a:rect l="0" t="0" r="0" b="0"/>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2" name="Shape 542"/>
            <p:cNvSpPr/>
            <p:nvPr/>
          </p:nvSpPr>
          <p:spPr>
            <a:xfrm>
              <a:off x="8751072" y="4409440"/>
              <a:ext cx="94688" cy="734048"/>
            </a:xfrm>
            <a:custGeom>
              <a:avLst/>
              <a:gdLst/>
              <a:ahLst/>
              <a:cxnLst/>
              <a:rect l="0" t="0" r="0" b="0"/>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3" name="Shape 543"/>
            <p:cNvSpPr/>
            <p:nvPr/>
          </p:nvSpPr>
          <p:spPr>
            <a:xfrm>
              <a:off x="8615360" y="4295168"/>
              <a:ext cx="94688" cy="848320"/>
            </a:xfrm>
            <a:custGeom>
              <a:avLst/>
              <a:gdLst/>
              <a:ahLst/>
              <a:cxnLst/>
              <a:rect l="0" t="0" r="0" b="0"/>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4" name="Shape 544"/>
            <p:cNvSpPr/>
            <p:nvPr/>
          </p:nvSpPr>
          <p:spPr>
            <a:xfrm>
              <a:off x="9029696" y="4409440"/>
              <a:ext cx="92896" cy="734048"/>
            </a:xfrm>
            <a:custGeom>
              <a:avLst/>
              <a:gdLst/>
              <a:ahLst/>
              <a:cxnLst/>
              <a:rect l="0" t="0" r="0" b="0"/>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5" name="Shape 545"/>
            <p:cNvSpPr/>
            <p:nvPr/>
          </p:nvSpPr>
          <p:spPr>
            <a:xfrm>
              <a:off x="8893952" y="4180864"/>
              <a:ext cx="92896" cy="962624"/>
            </a:xfrm>
            <a:custGeom>
              <a:avLst/>
              <a:gdLst/>
              <a:ahLst/>
              <a:cxnLst/>
              <a:rect l="0" t="0" r="0" b="0"/>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46" name="Shape 546"/>
          <p:cNvSpPr/>
          <p:nvPr/>
        </p:nvSpPr>
        <p:spPr>
          <a:xfrm>
            <a:off x="0" y="3579000"/>
            <a:ext cx="9144000" cy="1293056"/>
          </a:xfrm>
          <a:custGeom>
            <a:avLst/>
            <a:gdLst/>
            <a:ahLst/>
            <a:cxnLst/>
            <a:rect l="0" t="0" r="0" b="0"/>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7" name="Shape 547"/>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48" name="Shape 548"/>
          <p:cNvSpPr txBox="1">
            <a:spLocks noGrp="1"/>
          </p:cNvSpPr>
          <p:nvPr>
            <p:ph type="body" idx="1"/>
          </p:nvPr>
        </p:nvSpPr>
        <p:spPr>
          <a:xfrm>
            <a:off x="739675" y="1235873"/>
            <a:ext cx="2477400" cy="28182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49" name="Shape 549"/>
          <p:cNvSpPr txBox="1">
            <a:spLocks noGrp="1"/>
          </p:cNvSpPr>
          <p:nvPr>
            <p:ph type="body" idx="2"/>
          </p:nvPr>
        </p:nvSpPr>
        <p:spPr>
          <a:xfrm>
            <a:off x="3344038" y="1235873"/>
            <a:ext cx="2477400" cy="28182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0" name="Shape 550"/>
          <p:cNvSpPr txBox="1">
            <a:spLocks noGrp="1"/>
          </p:cNvSpPr>
          <p:nvPr>
            <p:ph type="body" idx="3"/>
          </p:nvPr>
        </p:nvSpPr>
        <p:spPr>
          <a:xfrm>
            <a:off x="5948402" y="1235873"/>
            <a:ext cx="2477400" cy="28182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1" name="Shape 55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6"/>
        <p:cNvGrpSpPr/>
        <p:nvPr/>
      </p:nvGrpSpPr>
      <p:grpSpPr>
        <a:xfrm>
          <a:off x="0" y="0"/>
          <a:ext cx="0" cy="0"/>
          <a:chOff x="0" y="0"/>
          <a:chExt cx="0" cy="0"/>
        </a:xfrm>
      </p:grpSpPr>
      <p:sp>
        <p:nvSpPr>
          <p:cNvPr id="667" name="Shape 66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465573"/>
        </a:solidFill>
        <a:effectLst/>
      </p:bgPr>
    </p:bg>
    <p:spTree>
      <p:nvGrpSpPr>
        <p:cNvPr id="1" name="Shape 5"/>
        <p:cNvGrpSpPr/>
        <p:nvPr/>
      </p:nvGrpSpPr>
      <p:grpSpPr>
        <a:xfrm>
          <a:off x="0" y="0"/>
          <a:ext cx="0" cy="0"/>
          <a:chOff x="0" y="0"/>
          <a:chExt cx="0" cy="0"/>
        </a:xfrm>
      </p:grpSpPr>
      <p:sp>
        <p:nvSpPr>
          <p:cNvPr id="6" name="Shape 6"/>
          <p:cNvSpPr/>
          <p:nvPr/>
        </p:nvSpPr>
        <p:spPr>
          <a:xfrm>
            <a:off x="0" y="0"/>
            <a:ext cx="9144000" cy="5143488"/>
          </a:xfrm>
          <a:custGeom>
            <a:avLst/>
            <a:gdLst/>
            <a:ahLst/>
            <a:cxnLst/>
            <a:rect l="0" t="0" r="0" b="0"/>
            <a:pathLst>
              <a:path w="285750" h="160734" extrusionOk="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 name="Shape 7"/>
          <p:cNvSpPr txBox="1">
            <a:spLocks noGrp="1"/>
          </p:cNvSpPr>
          <p:nvPr>
            <p:ph type="title"/>
          </p:nvPr>
        </p:nvSpPr>
        <p:spPr>
          <a:xfrm>
            <a:off x="739675" y="401250"/>
            <a:ext cx="76860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1pPr>
            <a:lvl2pPr lvl="1">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2pPr>
            <a:lvl3pPr lvl="2">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3pPr>
            <a:lvl4pPr lvl="3">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4pPr>
            <a:lvl5pPr lvl="4">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5pPr>
            <a:lvl6pPr lvl="5">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6pPr>
            <a:lvl7pPr lvl="6">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7pPr>
            <a:lvl8pPr lvl="7">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8pPr>
            <a:lvl9pPr lvl="8">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9pPr>
          </a:lstStyle>
          <a:p>
            <a:endParaRPr/>
          </a:p>
        </p:txBody>
      </p:sp>
      <p:sp>
        <p:nvSpPr>
          <p:cNvPr id="8" name="Shape 8"/>
          <p:cNvSpPr txBox="1">
            <a:spLocks noGrp="1"/>
          </p:cNvSpPr>
          <p:nvPr>
            <p:ph type="body" idx="1"/>
          </p:nvPr>
        </p:nvSpPr>
        <p:spPr>
          <a:xfrm>
            <a:off x="739680" y="1152528"/>
            <a:ext cx="7686000" cy="30984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marL="914400" lvl="1"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marL="1371600" lvl="2"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marL="1828800" lvl="3"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marL="2286000" lvl="4"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marL="2743200" lvl="5"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marL="3200400" lvl="6"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marL="3657600" lvl="7"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marL="4114800" lvl="8"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a:endParaRPr/>
          </a:p>
        </p:txBody>
      </p:sp>
      <p:sp>
        <p:nvSpPr>
          <p:cNvPr id="9" name="Shape 9"/>
          <p:cNvSpPr txBox="1">
            <a:spLocks noGrp="1"/>
          </p:cNvSpPr>
          <p:nvPr>
            <p:ph type="sldNum" idx="12"/>
          </p:nvPr>
        </p:nvSpPr>
        <p:spPr>
          <a:xfrm>
            <a:off x="8586575" y="-11875"/>
            <a:ext cx="557400" cy="547800"/>
          </a:xfrm>
          <a:prstGeom prst="rect">
            <a:avLst/>
          </a:prstGeom>
          <a:noFill/>
          <a:ln>
            <a:noFill/>
          </a:ln>
        </p:spPr>
        <p:txBody>
          <a:bodyPr spcFirstLastPara="1" wrap="square" lIns="91425" tIns="91425" rIns="91425" bIns="91425" anchor="ctr" anchorCtr="0">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4" r:id="rId2"/>
    <p:sldLayoutId id="2147483658"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hyperlink" Target="https://goo.gl/WzHBwv" TargetMode="Externa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4"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xml"/><Relationship Id="rId4" Type="http://schemas.openxmlformats.org/officeDocument/2006/relationships/comments" Target="../comments/comment3.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pic>
        <p:nvPicPr>
          <p:cNvPr id="17" name="Picture 16">
            <a:extLst>
              <a:ext uri="{FF2B5EF4-FFF2-40B4-BE49-F238E27FC236}">
                <a16:creationId xmlns:a16="http://schemas.microsoft.com/office/drawing/2014/main" id="{F4A993B4-BC0A-45D1-A64E-27E514363BEC}"/>
              </a:ext>
            </a:extLst>
          </p:cNvPr>
          <p:cNvPicPr>
            <a:picLocks noChangeAspect="1"/>
          </p:cNvPicPr>
          <p:nvPr/>
        </p:nvPicPr>
        <p:blipFill>
          <a:blip r:embed="rId3"/>
          <a:stretch>
            <a:fillRect/>
          </a:stretch>
        </p:blipFill>
        <p:spPr>
          <a:xfrm>
            <a:off x="54110" y="535925"/>
            <a:ext cx="5143500" cy="5143500"/>
          </a:xfrm>
          <a:prstGeom prst="rect">
            <a:avLst/>
          </a:prstGeom>
        </p:spPr>
      </p:pic>
      <p:sp>
        <p:nvSpPr>
          <p:cNvPr id="18" name="Shape 779">
            <a:extLst>
              <a:ext uri="{FF2B5EF4-FFF2-40B4-BE49-F238E27FC236}">
                <a16:creationId xmlns:a16="http://schemas.microsoft.com/office/drawing/2014/main" id="{2EB05E01-CD3D-4C13-8658-6DB116718206}"/>
              </a:ext>
            </a:extLst>
          </p:cNvPr>
          <p:cNvSpPr txBox="1">
            <a:spLocks/>
          </p:cNvSpPr>
          <p:nvPr/>
        </p:nvSpPr>
        <p:spPr>
          <a:xfrm>
            <a:off x="6033120" y="2779747"/>
            <a:ext cx="2466754" cy="16454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chemeClr val="bg1"/>
                </a:solidFill>
              </a:rPr>
              <a:t>Team Members:</a:t>
            </a:r>
          </a:p>
          <a:p>
            <a:endParaRPr lang="en-US" sz="1600" dirty="0">
              <a:solidFill>
                <a:schemeClr val="bg1"/>
              </a:solidFill>
            </a:endParaRPr>
          </a:p>
          <a:p>
            <a:r>
              <a:rPr lang="en-US" sz="1600" dirty="0">
                <a:solidFill>
                  <a:schemeClr val="bg1"/>
                </a:solidFill>
              </a:rPr>
              <a:t>Anurag Laddha</a:t>
            </a:r>
          </a:p>
          <a:p>
            <a:r>
              <a:rPr lang="en-US" sz="1600" dirty="0">
                <a:solidFill>
                  <a:schemeClr val="bg1"/>
                </a:solidFill>
              </a:rPr>
              <a:t>Prateek Rawat</a:t>
            </a:r>
          </a:p>
          <a:p>
            <a:r>
              <a:rPr lang="en-US" sz="1600" dirty="0">
                <a:solidFill>
                  <a:schemeClr val="bg1"/>
                </a:solidFill>
              </a:rPr>
              <a:t>Rahul Dhar</a:t>
            </a:r>
          </a:p>
          <a:p>
            <a:r>
              <a:rPr lang="en-US" sz="1600" dirty="0" err="1">
                <a:solidFill>
                  <a:schemeClr val="bg1"/>
                </a:solidFill>
              </a:rPr>
              <a:t>Takesh</a:t>
            </a:r>
            <a:r>
              <a:rPr lang="en-US" sz="1600" dirty="0">
                <a:solidFill>
                  <a:schemeClr val="bg1"/>
                </a:solidFill>
              </a:rPr>
              <a:t> </a:t>
            </a:r>
            <a:r>
              <a:rPr lang="en-US" sz="1600" dirty="0" err="1">
                <a:solidFill>
                  <a:schemeClr val="bg1"/>
                </a:solidFill>
              </a:rPr>
              <a:t>Sahu</a:t>
            </a:r>
            <a:endParaRPr lang="en-US" sz="1600" dirty="0">
              <a:solidFill>
                <a:schemeClr val="bg1"/>
              </a:solidFill>
            </a:endParaRPr>
          </a:p>
        </p:txBody>
      </p:sp>
      <p:sp>
        <p:nvSpPr>
          <p:cNvPr id="19" name="Shape 779">
            <a:extLst>
              <a:ext uri="{FF2B5EF4-FFF2-40B4-BE49-F238E27FC236}">
                <a16:creationId xmlns:a16="http://schemas.microsoft.com/office/drawing/2014/main" id="{96C25167-5A72-49D9-9185-EC445D9E73D0}"/>
              </a:ext>
            </a:extLst>
          </p:cNvPr>
          <p:cNvSpPr txBox="1">
            <a:spLocks/>
          </p:cNvSpPr>
          <p:nvPr/>
        </p:nvSpPr>
        <p:spPr>
          <a:xfrm>
            <a:off x="453476" y="290718"/>
            <a:ext cx="7729200" cy="2081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chemeClr val="bg1"/>
                </a:solidFill>
              </a:rPr>
              <a:t>IAS CHALLENGE 3.0</a:t>
            </a:r>
          </a:p>
          <a:p>
            <a:endParaRPr lang="en-US" sz="2800" dirty="0">
              <a:solidFill>
                <a:schemeClr val="bg1"/>
              </a:solidFill>
            </a:endParaRPr>
          </a:p>
          <a:p>
            <a:r>
              <a:rPr lang="en-US" sz="2800" dirty="0">
                <a:solidFill>
                  <a:schemeClr val="bg1"/>
                </a:solidFill>
              </a:rPr>
              <a:t>TEAM BLUEEAGLE</a:t>
            </a:r>
          </a:p>
          <a:p>
            <a:br>
              <a:rPr lang="en-US" sz="3600" dirty="0">
                <a:solidFill>
                  <a:schemeClr val="bg1"/>
                </a:solidFill>
              </a:rPr>
            </a:br>
            <a:endParaRPr lang="en-US" sz="3600" dirty="0">
              <a:solidFill>
                <a:schemeClr val="bg1"/>
              </a:solidFill>
            </a:endParaRPr>
          </a:p>
        </p:txBody>
      </p:sp>
      <p:sp>
        <p:nvSpPr>
          <p:cNvPr id="20" name="Shape 779">
            <a:extLst>
              <a:ext uri="{FF2B5EF4-FFF2-40B4-BE49-F238E27FC236}">
                <a16:creationId xmlns:a16="http://schemas.microsoft.com/office/drawing/2014/main" id="{39D1DE3F-31EC-4A44-8196-04CBCC8550DE}"/>
              </a:ext>
            </a:extLst>
          </p:cNvPr>
          <p:cNvSpPr txBox="1">
            <a:spLocks/>
          </p:cNvSpPr>
          <p:nvPr/>
        </p:nvSpPr>
        <p:spPr>
          <a:xfrm>
            <a:off x="6033120" y="716345"/>
            <a:ext cx="4069377" cy="16454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chemeClr val="bg1"/>
                </a:solidFill>
              </a:rPr>
              <a:t>Tableau Public Link: </a:t>
            </a:r>
            <a:r>
              <a:rPr lang="en-US" sz="1600" dirty="0">
                <a:solidFill>
                  <a:schemeClr val="bg1"/>
                </a:solidFill>
                <a:highlight>
                  <a:srgbClr val="FFFF00"/>
                </a:highlight>
                <a:hlinkClick r:id="rId4"/>
              </a:rPr>
              <a:t>https://goo.gl/WzHBwv</a:t>
            </a:r>
            <a:r>
              <a:rPr lang="en-US" sz="1600" dirty="0">
                <a:solidFill>
                  <a:schemeClr val="bg1"/>
                </a:solidFill>
                <a:highlight>
                  <a:srgbClr val="FFFF00"/>
                </a:highlight>
              </a:rPr>
              <a:t> </a:t>
            </a:r>
          </a:p>
        </p:txBody>
      </p:sp>
    </p:spTree>
    <p:extLst>
      <p:ext uri="{BB962C8B-B14F-4D97-AF65-F5344CB8AC3E}">
        <p14:creationId xmlns:p14="http://schemas.microsoft.com/office/powerpoint/2010/main" val="3337532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D2707-317D-48F4-8226-E82AA0731BC7}"/>
              </a:ext>
            </a:extLst>
          </p:cNvPr>
          <p:cNvSpPr>
            <a:spLocks noGrp="1"/>
          </p:cNvSpPr>
          <p:nvPr>
            <p:ph type="ctrTitle"/>
          </p:nvPr>
        </p:nvSpPr>
        <p:spPr>
          <a:xfrm>
            <a:off x="171822" y="137314"/>
            <a:ext cx="8972177" cy="1159800"/>
          </a:xfrm>
        </p:spPr>
        <p:txBody>
          <a:bodyPr/>
          <a:lstStyle/>
          <a:p>
            <a:r>
              <a:rPr lang="en-US" sz="2800" dirty="0"/>
              <a:t>TIME SPENT BASED ON INCOME AND WORKING HOURS</a:t>
            </a:r>
          </a:p>
        </p:txBody>
      </p:sp>
      <p:pic>
        <p:nvPicPr>
          <p:cNvPr id="4" name="Picture 3">
            <a:extLst>
              <a:ext uri="{FF2B5EF4-FFF2-40B4-BE49-F238E27FC236}">
                <a16:creationId xmlns:a16="http://schemas.microsoft.com/office/drawing/2014/main" id="{415FCBED-8A98-41B0-9BFF-47B32ED9A9A8}"/>
              </a:ext>
            </a:extLst>
          </p:cNvPr>
          <p:cNvPicPr>
            <a:picLocks noChangeAspect="1"/>
          </p:cNvPicPr>
          <p:nvPr/>
        </p:nvPicPr>
        <p:blipFill rotWithShape="1">
          <a:blip r:embed="rId2"/>
          <a:srcRect t="11959" b="9072"/>
          <a:stretch/>
        </p:blipFill>
        <p:spPr>
          <a:xfrm>
            <a:off x="171822" y="850604"/>
            <a:ext cx="5873379" cy="4072270"/>
          </a:xfrm>
          <a:prstGeom prst="rect">
            <a:avLst/>
          </a:prstGeom>
        </p:spPr>
      </p:pic>
      <p:sp>
        <p:nvSpPr>
          <p:cNvPr id="5" name="TextBox 4">
            <a:extLst>
              <a:ext uri="{FF2B5EF4-FFF2-40B4-BE49-F238E27FC236}">
                <a16:creationId xmlns:a16="http://schemas.microsoft.com/office/drawing/2014/main" id="{FF9998C3-EB20-457D-BB5E-ABF590E478AA}"/>
              </a:ext>
            </a:extLst>
          </p:cNvPr>
          <p:cNvSpPr txBox="1"/>
          <p:nvPr/>
        </p:nvSpPr>
        <p:spPr>
          <a:xfrm>
            <a:off x="6390821" y="1297114"/>
            <a:ext cx="2407558" cy="1815882"/>
          </a:xfrm>
          <a:prstGeom prst="rect">
            <a:avLst/>
          </a:prstGeom>
          <a:noFill/>
        </p:spPr>
        <p:txBody>
          <a:bodyPr wrap="square" rtlCol="0">
            <a:spAutoFit/>
          </a:bodyPr>
          <a:lstStyle/>
          <a:p>
            <a:r>
              <a:rPr lang="en-US" dirty="0">
                <a:solidFill>
                  <a:schemeClr val="bg1"/>
                </a:solidFill>
              </a:rPr>
              <a:t>Higher working hours and Income is directly related to time spend on baby care  i.e. people who spend more time working and earn more spend a considerable amount of time on baby care</a:t>
            </a:r>
          </a:p>
        </p:txBody>
      </p:sp>
    </p:spTree>
    <p:extLst>
      <p:ext uri="{BB962C8B-B14F-4D97-AF65-F5344CB8AC3E}">
        <p14:creationId xmlns:p14="http://schemas.microsoft.com/office/powerpoint/2010/main" val="2168627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895C66-E5CF-4A9A-B096-5D7E4843F153}"/>
              </a:ext>
            </a:extLst>
          </p:cNvPr>
          <p:cNvPicPr>
            <a:picLocks noChangeAspect="1"/>
          </p:cNvPicPr>
          <p:nvPr/>
        </p:nvPicPr>
        <p:blipFill>
          <a:blip r:embed="rId2"/>
          <a:stretch>
            <a:fillRect/>
          </a:stretch>
        </p:blipFill>
        <p:spPr>
          <a:xfrm>
            <a:off x="244734" y="1194058"/>
            <a:ext cx="5326726" cy="3095625"/>
          </a:xfrm>
          <a:prstGeom prst="rect">
            <a:avLst/>
          </a:prstGeom>
        </p:spPr>
      </p:pic>
      <p:sp>
        <p:nvSpPr>
          <p:cNvPr id="7" name="Title 1">
            <a:extLst>
              <a:ext uri="{FF2B5EF4-FFF2-40B4-BE49-F238E27FC236}">
                <a16:creationId xmlns:a16="http://schemas.microsoft.com/office/drawing/2014/main" id="{445A6578-DBAF-4414-9083-CB00B4B0F139}"/>
              </a:ext>
            </a:extLst>
          </p:cNvPr>
          <p:cNvSpPr>
            <a:spLocks noGrp="1"/>
          </p:cNvSpPr>
          <p:nvPr>
            <p:ph type="ctrTitle"/>
          </p:nvPr>
        </p:nvSpPr>
        <p:spPr>
          <a:xfrm>
            <a:off x="171822" y="137314"/>
            <a:ext cx="8972177" cy="1159800"/>
          </a:xfrm>
        </p:spPr>
        <p:txBody>
          <a:bodyPr/>
          <a:lstStyle/>
          <a:p>
            <a:r>
              <a:rPr lang="en-US" sz="3200" dirty="0">
                <a:solidFill>
                  <a:schemeClr val="bg1"/>
                </a:solidFill>
              </a:rPr>
              <a:t>Time Spent On Leisure Based On Working Hours</a:t>
            </a:r>
            <a:endParaRPr lang="en-US" sz="1600" dirty="0">
              <a:solidFill>
                <a:schemeClr val="bg1"/>
              </a:solidFill>
            </a:endParaRPr>
          </a:p>
        </p:txBody>
      </p:sp>
      <p:sp>
        <p:nvSpPr>
          <p:cNvPr id="8" name="Rectangle 7">
            <a:extLst>
              <a:ext uri="{FF2B5EF4-FFF2-40B4-BE49-F238E27FC236}">
                <a16:creationId xmlns:a16="http://schemas.microsoft.com/office/drawing/2014/main" id="{DDC8059D-A204-4399-952F-373AF3168ACD}"/>
              </a:ext>
            </a:extLst>
          </p:cNvPr>
          <p:cNvSpPr/>
          <p:nvPr/>
        </p:nvSpPr>
        <p:spPr>
          <a:xfrm>
            <a:off x="5854073" y="1534299"/>
            <a:ext cx="3007312" cy="2031325"/>
          </a:xfrm>
          <a:prstGeom prst="rect">
            <a:avLst/>
          </a:prstGeom>
        </p:spPr>
        <p:txBody>
          <a:bodyPr wrap="square">
            <a:spAutoFit/>
          </a:bodyPr>
          <a:lstStyle/>
          <a:p>
            <a:r>
              <a:rPr lang="en-US" dirty="0">
                <a:solidFill>
                  <a:schemeClr val="bg1"/>
                </a:solidFill>
              </a:rPr>
              <a:t>Leisure Time :  Adult &gt; Seniors &gt; Young &gt; Aged</a:t>
            </a:r>
          </a:p>
          <a:p>
            <a:endParaRPr lang="en-US" dirty="0">
              <a:solidFill>
                <a:schemeClr val="bg1"/>
              </a:solidFill>
            </a:endParaRPr>
          </a:p>
          <a:p>
            <a:r>
              <a:rPr lang="en-US" dirty="0">
                <a:solidFill>
                  <a:schemeClr val="bg1"/>
                </a:solidFill>
              </a:rPr>
              <a:t>Aged Spend 1.7 times more on Leisure Activities than Adult</a:t>
            </a:r>
          </a:p>
          <a:p>
            <a:endParaRPr lang="en-US" dirty="0">
              <a:solidFill>
                <a:schemeClr val="bg1"/>
              </a:solidFill>
            </a:endParaRPr>
          </a:p>
          <a:p>
            <a:r>
              <a:rPr lang="en-US" dirty="0">
                <a:solidFill>
                  <a:schemeClr val="bg1"/>
                </a:solidFill>
              </a:rPr>
              <a:t>Seniors spend 21% more time than Adults on Leisure Activities compared to Hours Worked</a:t>
            </a:r>
          </a:p>
        </p:txBody>
      </p:sp>
    </p:spTree>
    <p:extLst>
      <p:ext uri="{BB962C8B-B14F-4D97-AF65-F5344CB8AC3E}">
        <p14:creationId xmlns:p14="http://schemas.microsoft.com/office/powerpoint/2010/main" val="4123299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E44EB4-4D2D-44E8-8374-7664C7B5EAAF}"/>
              </a:ext>
            </a:extLst>
          </p:cNvPr>
          <p:cNvPicPr>
            <a:picLocks noChangeAspect="1"/>
          </p:cNvPicPr>
          <p:nvPr/>
        </p:nvPicPr>
        <p:blipFill>
          <a:blip r:embed="rId2"/>
          <a:stretch>
            <a:fillRect/>
          </a:stretch>
        </p:blipFill>
        <p:spPr>
          <a:xfrm>
            <a:off x="362836" y="478465"/>
            <a:ext cx="3475517" cy="4178595"/>
          </a:xfrm>
          <a:prstGeom prst="rect">
            <a:avLst/>
          </a:prstGeom>
        </p:spPr>
      </p:pic>
      <p:sp>
        <p:nvSpPr>
          <p:cNvPr id="6" name="TextBox 5">
            <a:extLst>
              <a:ext uri="{FF2B5EF4-FFF2-40B4-BE49-F238E27FC236}">
                <a16:creationId xmlns:a16="http://schemas.microsoft.com/office/drawing/2014/main" id="{025A43C6-FE88-4F31-8B3D-89C36967EAE4}"/>
              </a:ext>
            </a:extLst>
          </p:cNvPr>
          <p:cNvSpPr txBox="1"/>
          <p:nvPr/>
        </p:nvSpPr>
        <p:spPr>
          <a:xfrm>
            <a:off x="5401340" y="478465"/>
            <a:ext cx="3136604" cy="461665"/>
          </a:xfrm>
          <a:prstGeom prst="rect">
            <a:avLst/>
          </a:prstGeom>
          <a:noFill/>
        </p:spPr>
        <p:txBody>
          <a:bodyPr wrap="square" rtlCol="0">
            <a:spAutoFit/>
          </a:bodyPr>
          <a:lstStyle/>
          <a:p>
            <a:r>
              <a:rPr lang="en-US" sz="2400" dirty="0">
                <a:solidFill>
                  <a:schemeClr val="bg1"/>
                </a:solidFill>
              </a:rPr>
              <a:t>RECESSION</a:t>
            </a:r>
          </a:p>
        </p:txBody>
      </p:sp>
      <p:sp>
        <p:nvSpPr>
          <p:cNvPr id="7" name="TextBox 6">
            <a:extLst>
              <a:ext uri="{FF2B5EF4-FFF2-40B4-BE49-F238E27FC236}">
                <a16:creationId xmlns:a16="http://schemas.microsoft.com/office/drawing/2014/main" id="{398F82C6-EFEC-4563-BFBD-6400DF1C7C50}"/>
              </a:ext>
            </a:extLst>
          </p:cNvPr>
          <p:cNvSpPr txBox="1"/>
          <p:nvPr/>
        </p:nvSpPr>
        <p:spPr>
          <a:xfrm>
            <a:off x="4125433" y="1244010"/>
            <a:ext cx="4922874" cy="3108543"/>
          </a:xfrm>
          <a:prstGeom prst="rect">
            <a:avLst/>
          </a:prstGeom>
          <a:noFill/>
        </p:spPr>
        <p:txBody>
          <a:bodyPr wrap="square" rtlCol="0">
            <a:spAutoFit/>
          </a:bodyPr>
          <a:lstStyle/>
          <a:p>
            <a:r>
              <a:rPr lang="en-US" dirty="0">
                <a:solidFill>
                  <a:schemeClr val="bg1"/>
                </a:solidFill>
              </a:rPr>
              <a:t>The great recession was in 2008 and we can observe that average weekly working hours started to decrease from this year and continued to drop up to 2011. This drop can be attributed to the fact that average number of employed people also decreased from 2008-2011 while average unemployed and not in labor force increased. Recovery from Great depression started from 2012 with decrease in average number of unemployed leading to increase in average weekly hours worked.</a:t>
            </a:r>
          </a:p>
          <a:p>
            <a:endParaRPr lang="en-US" dirty="0">
              <a:solidFill>
                <a:schemeClr val="bg1"/>
              </a:solidFill>
            </a:endParaRPr>
          </a:p>
          <a:p>
            <a:r>
              <a:rPr lang="en-US" dirty="0">
                <a:solidFill>
                  <a:schemeClr val="bg1"/>
                </a:solidFill>
              </a:rPr>
              <a:t>Immediate surge in time spent on job search activity both for employed and unemployed is observed for the year 2008. But this trend does not persist for subsequent years</a:t>
            </a:r>
          </a:p>
          <a:p>
            <a:endParaRPr lang="en-US" dirty="0">
              <a:solidFill>
                <a:schemeClr val="bg1"/>
              </a:solidFill>
            </a:endParaRPr>
          </a:p>
        </p:txBody>
      </p:sp>
    </p:spTree>
    <p:extLst>
      <p:ext uri="{BB962C8B-B14F-4D97-AF65-F5344CB8AC3E}">
        <p14:creationId xmlns:p14="http://schemas.microsoft.com/office/powerpoint/2010/main" val="2367786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B2200A-85C9-4F9C-8864-3A86B5D100A8}"/>
              </a:ext>
            </a:extLst>
          </p:cNvPr>
          <p:cNvSpPr txBox="1"/>
          <p:nvPr/>
        </p:nvSpPr>
        <p:spPr>
          <a:xfrm>
            <a:off x="1531088" y="223284"/>
            <a:ext cx="9144000" cy="523220"/>
          </a:xfrm>
          <a:prstGeom prst="rect">
            <a:avLst/>
          </a:prstGeom>
          <a:noFill/>
        </p:spPr>
        <p:txBody>
          <a:bodyPr wrap="square" rtlCol="0">
            <a:spAutoFit/>
          </a:bodyPr>
          <a:lstStyle/>
          <a:p>
            <a:r>
              <a:rPr lang="en-US" sz="2800" dirty="0">
                <a:solidFill>
                  <a:schemeClr val="bg1"/>
                </a:solidFill>
              </a:rPr>
              <a:t>Primary Activities Based on Age</a:t>
            </a:r>
          </a:p>
        </p:txBody>
      </p:sp>
      <p:sp>
        <p:nvSpPr>
          <p:cNvPr id="7" name="TextBox 6">
            <a:extLst>
              <a:ext uri="{FF2B5EF4-FFF2-40B4-BE49-F238E27FC236}">
                <a16:creationId xmlns:a16="http://schemas.microsoft.com/office/drawing/2014/main" id="{2C201D35-CA7C-465E-98C1-5F7BD395FBDF}"/>
              </a:ext>
            </a:extLst>
          </p:cNvPr>
          <p:cNvSpPr txBox="1"/>
          <p:nvPr/>
        </p:nvSpPr>
        <p:spPr>
          <a:xfrm>
            <a:off x="6645348" y="1424763"/>
            <a:ext cx="2296633" cy="2246769"/>
          </a:xfrm>
          <a:prstGeom prst="rect">
            <a:avLst/>
          </a:prstGeom>
          <a:noFill/>
        </p:spPr>
        <p:txBody>
          <a:bodyPr wrap="square" rtlCol="0">
            <a:spAutoFit/>
          </a:bodyPr>
          <a:lstStyle/>
          <a:p>
            <a:r>
              <a:rPr lang="en-US" dirty="0">
                <a:solidFill>
                  <a:schemeClr val="bg1"/>
                </a:solidFill>
              </a:rPr>
              <a:t>Sleeping is primary activity across all age groups. </a:t>
            </a:r>
          </a:p>
          <a:p>
            <a:endParaRPr lang="en-US" dirty="0">
              <a:solidFill>
                <a:schemeClr val="bg1"/>
              </a:solidFill>
            </a:endParaRPr>
          </a:p>
          <a:p>
            <a:r>
              <a:rPr lang="en-US" dirty="0">
                <a:solidFill>
                  <a:schemeClr val="bg1"/>
                </a:solidFill>
              </a:rPr>
              <a:t>Followed by </a:t>
            </a:r>
          </a:p>
          <a:p>
            <a:endParaRPr lang="en-US" dirty="0">
              <a:solidFill>
                <a:schemeClr val="bg1"/>
              </a:solidFill>
            </a:endParaRPr>
          </a:p>
          <a:p>
            <a:r>
              <a:rPr lang="en-US" dirty="0">
                <a:solidFill>
                  <a:schemeClr val="bg1"/>
                </a:solidFill>
              </a:rPr>
              <a:t>Working for Adult and Seniors</a:t>
            </a:r>
          </a:p>
          <a:p>
            <a:endParaRPr lang="en-US" dirty="0">
              <a:solidFill>
                <a:schemeClr val="bg1"/>
              </a:solidFill>
            </a:endParaRPr>
          </a:p>
          <a:p>
            <a:r>
              <a:rPr lang="en-US" dirty="0">
                <a:solidFill>
                  <a:schemeClr val="bg1"/>
                </a:solidFill>
              </a:rPr>
              <a:t>Socializing and Relaxing for Aged and Young</a:t>
            </a:r>
          </a:p>
        </p:txBody>
      </p:sp>
      <p:pic>
        <p:nvPicPr>
          <p:cNvPr id="8" name="Picture 7">
            <a:extLst>
              <a:ext uri="{FF2B5EF4-FFF2-40B4-BE49-F238E27FC236}">
                <a16:creationId xmlns:a16="http://schemas.microsoft.com/office/drawing/2014/main" id="{B42CAA43-1757-44E5-8016-41632013A918}"/>
              </a:ext>
            </a:extLst>
          </p:cNvPr>
          <p:cNvPicPr>
            <a:picLocks noChangeAspect="1"/>
          </p:cNvPicPr>
          <p:nvPr/>
        </p:nvPicPr>
        <p:blipFill rotWithShape="1">
          <a:blip r:embed="rId2"/>
          <a:srcRect t="10155"/>
          <a:stretch/>
        </p:blipFill>
        <p:spPr>
          <a:xfrm>
            <a:off x="333277" y="1244008"/>
            <a:ext cx="6173848" cy="3089773"/>
          </a:xfrm>
          <a:prstGeom prst="rect">
            <a:avLst/>
          </a:prstGeom>
        </p:spPr>
      </p:pic>
    </p:spTree>
    <p:extLst>
      <p:ext uri="{BB962C8B-B14F-4D97-AF65-F5344CB8AC3E}">
        <p14:creationId xmlns:p14="http://schemas.microsoft.com/office/powerpoint/2010/main" val="3401379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729AE46-4D2F-4C0B-A945-7ECDBE49B4FC}"/>
              </a:ext>
            </a:extLst>
          </p:cNvPr>
          <p:cNvPicPr>
            <a:picLocks noChangeAspect="1"/>
          </p:cNvPicPr>
          <p:nvPr/>
        </p:nvPicPr>
        <p:blipFill rotWithShape="1">
          <a:blip r:embed="rId2"/>
          <a:srcRect t="5582"/>
          <a:stretch/>
        </p:blipFill>
        <p:spPr>
          <a:xfrm>
            <a:off x="447506" y="999460"/>
            <a:ext cx="4477187" cy="3887267"/>
          </a:xfrm>
          <a:prstGeom prst="rect">
            <a:avLst/>
          </a:prstGeom>
        </p:spPr>
      </p:pic>
      <p:sp>
        <p:nvSpPr>
          <p:cNvPr id="12" name="TextBox 11">
            <a:extLst>
              <a:ext uri="{FF2B5EF4-FFF2-40B4-BE49-F238E27FC236}">
                <a16:creationId xmlns:a16="http://schemas.microsoft.com/office/drawing/2014/main" id="{5B4650B8-947F-4F72-9359-FCFA903D3E0B}"/>
              </a:ext>
            </a:extLst>
          </p:cNvPr>
          <p:cNvSpPr txBox="1"/>
          <p:nvPr/>
        </p:nvSpPr>
        <p:spPr>
          <a:xfrm>
            <a:off x="447506" y="265814"/>
            <a:ext cx="6134986" cy="461665"/>
          </a:xfrm>
          <a:prstGeom prst="rect">
            <a:avLst/>
          </a:prstGeom>
          <a:noFill/>
        </p:spPr>
        <p:txBody>
          <a:bodyPr wrap="square" rtlCol="0">
            <a:spAutoFit/>
          </a:bodyPr>
          <a:lstStyle/>
          <a:p>
            <a:r>
              <a:rPr lang="en-US" sz="2400" dirty="0">
                <a:solidFill>
                  <a:schemeClr val="bg1"/>
                </a:solidFill>
              </a:rPr>
              <a:t>Feature Importance Plot</a:t>
            </a:r>
          </a:p>
        </p:txBody>
      </p:sp>
      <p:sp>
        <p:nvSpPr>
          <p:cNvPr id="13" name="TextBox 12">
            <a:extLst>
              <a:ext uri="{FF2B5EF4-FFF2-40B4-BE49-F238E27FC236}">
                <a16:creationId xmlns:a16="http://schemas.microsoft.com/office/drawing/2014/main" id="{A6F36A02-83E1-4CA1-9CF6-85AABDA24940}"/>
              </a:ext>
            </a:extLst>
          </p:cNvPr>
          <p:cNvSpPr txBox="1"/>
          <p:nvPr/>
        </p:nvSpPr>
        <p:spPr>
          <a:xfrm>
            <a:off x="5469617" y="999460"/>
            <a:ext cx="3812606" cy="2308324"/>
          </a:xfrm>
          <a:prstGeom prst="rect">
            <a:avLst/>
          </a:prstGeom>
          <a:noFill/>
        </p:spPr>
        <p:txBody>
          <a:bodyPr wrap="square" rtlCol="0">
            <a:spAutoFit/>
          </a:bodyPr>
          <a:lstStyle/>
          <a:p>
            <a:r>
              <a:rPr lang="en-US" sz="1600" dirty="0">
                <a:solidFill>
                  <a:schemeClr val="bg1"/>
                </a:solidFill>
              </a:rPr>
              <a:t>Prominent Features for classification</a:t>
            </a:r>
          </a:p>
          <a:p>
            <a:r>
              <a:rPr lang="en-US" sz="1600" dirty="0">
                <a:solidFill>
                  <a:schemeClr val="bg1"/>
                </a:solidFill>
              </a:rPr>
              <a:t>using Random Forest:</a:t>
            </a:r>
          </a:p>
          <a:p>
            <a:endParaRPr lang="en-US" sz="1600" dirty="0">
              <a:solidFill>
                <a:schemeClr val="bg1"/>
              </a:solidFill>
            </a:endParaRPr>
          </a:p>
          <a:p>
            <a:r>
              <a:rPr lang="en-US" sz="1600" dirty="0">
                <a:solidFill>
                  <a:schemeClr val="bg1"/>
                </a:solidFill>
              </a:rPr>
              <a:t>Weekly Earnings</a:t>
            </a:r>
          </a:p>
          <a:p>
            <a:r>
              <a:rPr lang="en-US" sz="1600" dirty="0">
                <a:solidFill>
                  <a:schemeClr val="bg1"/>
                </a:solidFill>
              </a:rPr>
              <a:t>Weekly Hours Worked</a:t>
            </a:r>
          </a:p>
          <a:p>
            <a:r>
              <a:rPr lang="en-US" sz="1600" dirty="0">
                <a:solidFill>
                  <a:schemeClr val="bg1"/>
                </a:solidFill>
              </a:rPr>
              <a:t>Age</a:t>
            </a:r>
          </a:p>
          <a:p>
            <a:r>
              <a:rPr lang="en-US" sz="1600" dirty="0">
                <a:solidFill>
                  <a:schemeClr val="bg1"/>
                </a:solidFill>
              </a:rPr>
              <a:t>Total</a:t>
            </a:r>
          </a:p>
          <a:p>
            <a:r>
              <a:rPr lang="en-US" sz="1600" dirty="0">
                <a:solidFill>
                  <a:schemeClr val="bg1"/>
                </a:solidFill>
              </a:rPr>
              <a:t>Social Activity</a:t>
            </a:r>
          </a:p>
          <a:p>
            <a:r>
              <a:rPr lang="en-US" sz="1600" dirty="0">
                <a:solidFill>
                  <a:schemeClr val="bg1"/>
                </a:solidFill>
              </a:rPr>
              <a:t>Sleeping</a:t>
            </a:r>
          </a:p>
        </p:txBody>
      </p:sp>
    </p:spTree>
    <p:extLst>
      <p:ext uri="{BB962C8B-B14F-4D97-AF65-F5344CB8AC3E}">
        <p14:creationId xmlns:p14="http://schemas.microsoft.com/office/powerpoint/2010/main" val="3721345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FB302-D222-4A5E-8802-F6A28ECE0587}"/>
              </a:ext>
            </a:extLst>
          </p:cNvPr>
          <p:cNvSpPr>
            <a:spLocks noGrp="1"/>
          </p:cNvSpPr>
          <p:nvPr>
            <p:ph type="ctrTitle"/>
          </p:nvPr>
        </p:nvSpPr>
        <p:spPr>
          <a:xfrm>
            <a:off x="448270" y="668942"/>
            <a:ext cx="7772400" cy="3605346"/>
          </a:xfrm>
        </p:spPr>
        <p:txBody>
          <a:bodyPr/>
          <a:lstStyle/>
          <a:p>
            <a:pPr algn="ctr"/>
            <a:br>
              <a:rPr lang="en-US" dirty="0"/>
            </a:br>
            <a:br>
              <a:rPr lang="en-US" dirty="0"/>
            </a:br>
            <a:r>
              <a:rPr lang="en-US" dirty="0"/>
              <a:t>THANK YOU</a:t>
            </a:r>
          </a:p>
        </p:txBody>
      </p:sp>
    </p:spTree>
    <p:extLst>
      <p:ext uri="{BB962C8B-B14F-4D97-AF65-F5344CB8AC3E}">
        <p14:creationId xmlns:p14="http://schemas.microsoft.com/office/powerpoint/2010/main" val="346301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Shape 960"/>
          <p:cNvSpPr txBox="1">
            <a:spLocks noGrp="1"/>
          </p:cNvSpPr>
          <p:nvPr>
            <p:ph type="title"/>
          </p:nvPr>
        </p:nvSpPr>
        <p:spPr>
          <a:xfrm>
            <a:off x="87227" y="183486"/>
            <a:ext cx="7686000" cy="857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ASSUMPTIONS</a:t>
            </a:r>
            <a:endParaRPr dirty="0"/>
          </a:p>
        </p:txBody>
      </p:sp>
      <p:sp>
        <p:nvSpPr>
          <p:cNvPr id="961" name="Shape 961"/>
          <p:cNvSpPr txBox="1">
            <a:spLocks noGrp="1"/>
          </p:cNvSpPr>
          <p:nvPr>
            <p:ph type="body" idx="1"/>
          </p:nvPr>
        </p:nvSpPr>
        <p:spPr>
          <a:xfrm>
            <a:off x="87227" y="1801205"/>
            <a:ext cx="2477400" cy="165858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dirty="0"/>
              <a:t>AGE</a:t>
            </a:r>
            <a:endParaRPr b="1" dirty="0"/>
          </a:p>
          <a:p>
            <a:pPr marL="0" lvl="0" indent="0" rtl="0">
              <a:spcBef>
                <a:spcPts val="600"/>
              </a:spcBef>
              <a:spcAft>
                <a:spcPts val="0"/>
              </a:spcAft>
              <a:buNone/>
            </a:pPr>
            <a:r>
              <a:rPr lang="en" sz="1200" dirty="0"/>
              <a:t>Young ( 0 – 19 Years )</a:t>
            </a:r>
          </a:p>
          <a:p>
            <a:pPr marL="0" lvl="0" indent="0" rtl="0">
              <a:spcBef>
                <a:spcPts val="600"/>
              </a:spcBef>
              <a:spcAft>
                <a:spcPts val="0"/>
              </a:spcAft>
              <a:buNone/>
            </a:pPr>
            <a:r>
              <a:rPr lang="en" sz="1200" dirty="0"/>
              <a:t>Adult ( 20 - 39 Years )</a:t>
            </a:r>
          </a:p>
          <a:p>
            <a:pPr marL="0" lvl="0" indent="0" rtl="0">
              <a:spcBef>
                <a:spcPts val="600"/>
              </a:spcBef>
              <a:spcAft>
                <a:spcPts val="0"/>
              </a:spcAft>
              <a:buNone/>
            </a:pPr>
            <a:r>
              <a:rPr lang="en" sz="1200" dirty="0"/>
              <a:t>Seniors ( 40 – 69 Years)</a:t>
            </a:r>
          </a:p>
          <a:p>
            <a:pPr marL="0" lvl="0" indent="0" rtl="0">
              <a:spcBef>
                <a:spcPts val="600"/>
              </a:spcBef>
              <a:spcAft>
                <a:spcPts val="0"/>
              </a:spcAft>
              <a:buNone/>
            </a:pPr>
            <a:r>
              <a:rPr lang="en" sz="1200" dirty="0"/>
              <a:t>Aged ( 70+ Years) </a:t>
            </a:r>
            <a:endParaRPr sz="1200" dirty="0"/>
          </a:p>
        </p:txBody>
      </p:sp>
      <p:sp>
        <p:nvSpPr>
          <p:cNvPr id="962" name="Shape 962"/>
          <p:cNvSpPr txBox="1">
            <a:spLocks noGrp="1"/>
          </p:cNvSpPr>
          <p:nvPr>
            <p:ph type="body" idx="2"/>
          </p:nvPr>
        </p:nvSpPr>
        <p:spPr>
          <a:xfrm>
            <a:off x="1783371" y="1787785"/>
            <a:ext cx="2664876" cy="1610454"/>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b="1" dirty="0"/>
              <a:t>EDUCATION </a:t>
            </a:r>
            <a:endParaRPr b="1" dirty="0"/>
          </a:p>
          <a:p>
            <a:pPr marL="0" lvl="0" indent="0" rtl="0">
              <a:spcBef>
                <a:spcPts val="600"/>
              </a:spcBef>
              <a:spcAft>
                <a:spcPts val="0"/>
              </a:spcAft>
              <a:buNone/>
            </a:pPr>
            <a:r>
              <a:rPr lang="en" sz="1200" dirty="0"/>
              <a:t>School ( 9</a:t>
            </a:r>
            <a:r>
              <a:rPr lang="en" sz="1200" baseline="30000" dirty="0"/>
              <a:t>th</a:t>
            </a:r>
            <a:r>
              <a:rPr lang="en" sz="1200" dirty="0"/>
              <a:t>, 10</a:t>
            </a:r>
            <a:r>
              <a:rPr lang="en" sz="1200" baseline="30000" dirty="0"/>
              <a:t>th</a:t>
            </a:r>
            <a:r>
              <a:rPr lang="en" sz="1200" dirty="0"/>
              <a:t>, 11</a:t>
            </a:r>
            <a:r>
              <a:rPr lang="en" sz="1200" baseline="30000" dirty="0"/>
              <a:t>th</a:t>
            </a:r>
            <a:r>
              <a:rPr lang="en" sz="1200" dirty="0"/>
              <a:t>, 12</a:t>
            </a:r>
            <a:r>
              <a:rPr lang="en" sz="1200" baseline="30000" dirty="0"/>
              <a:t>th</a:t>
            </a:r>
            <a:r>
              <a:rPr lang="en" sz="1200" dirty="0"/>
              <a:t>, HighSchool)</a:t>
            </a:r>
          </a:p>
          <a:p>
            <a:pPr marL="0" lvl="0" indent="0" rtl="0">
              <a:spcBef>
                <a:spcPts val="600"/>
              </a:spcBef>
              <a:spcAft>
                <a:spcPts val="0"/>
              </a:spcAft>
              <a:buNone/>
            </a:pPr>
            <a:r>
              <a:rPr lang="en" sz="1200" dirty="0"/>
              <a:t>College ( Associate Degree, Bachelor, Some Collge, Professional Degree)</a:t>
            </a:r>
          </a:p>
          <a:p>
            <a:pPr marL="0" lvl="0" indent="0" rtl="0">
              <a:spcBef>
                <a:spcPts val="600"/>
              </a:spcBef>
              <a:spcAft>
                <a:spcPts val="0"/>
              </a:spcAft>
              <a:buNone/>
            </a:pPr>
            <a:r>
              <a:rPr lang="en" sz="1200" dirty="0"/>
              <a:t>Advanced Degree ( Masters, Doctoral )</a:t>
            </a:r>
            <a:endParaRPr sz="1200" dirty="0"/>
          </a:p>
        </p:txBody>
      </p:sp>
      <p:sp>
        <p:nvSpPr>
          <p:cNvPr id="963" name="Shape 963"/>
          <p:cNvSpPr txBox="1">
            <a:spLocks noGrp="1"/>
          </p:cNvSpPr>
          <p:nvPr>
            <p:ph type="body" idx="3"/>
          </p:nvPr>
        </p:nvSpPr>
        <p:spPr>
          <a:xfrm>
            <a:off x="4329523" y="1801442"/>
            <a:ext cx="2477400" cy="13674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dirty="0"/>
              <a:t>SOCIAL STATUS</a:t>
            </a:r>
            <a:endParaRPr b="1" dirty="0"/>
          </a:p>
          <a:p>
            <a:pPr marL="0" lvl="0" indent="0" rtl="0">
              <a:spcBef>
                <a:spcPts val="600"/>
              </a:spcBef>
              <a:spcAft>
                <a:spcPts val="0"/>
              </a:spcAft>
              <a:buNone/>
            </a:pPr>
            <a:r>
              <a:rPr lang="en-US" sz="1200" dirty="0"/>
              <a:t>Very Low Income ( 0 – 10k )</a:t>
            </a:r>
          </a:p>
          <a:p>
            <a:pPr marL="0" lvl="0" indent="0" rtl="0">
              <a:spcBef>
                <a:spcPts val="600"/>
              </a:spcBef>
              <a:spcAft>
                <a:spcPts val="0"/>
              </a:spcAft>
              <a:buNone/>
            </a:pPr>
            <a:r>
              <a:rPr lang="en-US" sz="1200" dirty="0"/>
              <a:t>Low Income ( 10 – 50k )</a:t>
            </a:r>
          </a:p>
          <a:p>
            <a:pPr marL="0" lvl="0" indent="0" rtl="0">
              <a:spcBef>
                <a:spcPts val="600"/>
              </a:spcBef>
              <a:spcAft>
                <a:spcPts val="0"/>
              </a:spcAft>
              <a:buNone/>
            </a:pPr>
            <a:r>
              <a:rPr lang="en-US" sz="1200" dirty="0"/>
              <a:t>Medium Income ( 50 – 100k )</a:t>
            </a:r>
          </a:p>
          <a:p>
            <a:pPr marL="0" lvl="0" indent="0" rtl="0">
              <a:spcBef>
                <a:spcPts val="600"/>
              </a:spcBef>
              <a:spcAft>
                <a:spcPts val="0"/>
              </a:spcAft>
              <a:buNone/>
            </a:pPr>
            <a:r>
              <a:rPr lang="en-US" sz="1200" dirty="0"/>
              <a:t>High Income ( 100k+ )</a:t>
            </a:r>
            <a:endParaRPr sz="1200" dirty="0"/>
          </a:p>
        </p:txBody>
      </p:sp>
      <p:sp>
        <p:nvSpPr>
          <p:cNvPr id="14" name="Shape 963"/>
          <p:cNvSpPr txBox="1">
            <a:spLocks/>
          </p:cNvSpPr>
          <p:nvPr/>
        </p:nvSpPr>
        <p:spPr>
          <a:xfrm>
            <a:off x="6440374" y="1780484"/>
            <a:ext cx="2477400" cy="18495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1pPr>
            <a:lvl2pPr marL="914400" marR="0" lvl="1"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2pPr>
            <a:lvl3pPr marL="1371600" marR="0" lvl="2"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3pPr>
            <a:lvl4pPr marL="1828800" marR="0" lvl="3"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4pPr>
            <a:lvl5pPr marL="2286000" marR="0" lvl="4"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5pPr>
            <a:lvl6pPr marL="2743200" marR="0" lvl="5"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6pPr>
            <a:lvl7pPr marL="3200400" marR="0" lvl="6"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7pPr>
            <a:lvl8pPr marL="3657600" marR="0" lvl="7"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8pPr>
            <a:lvl9pPr marL="4114800" marR="0" lvl="8"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9pPr>
          </a:lstStyle>
          <a:p>
            <a:pPr marL="0" indent="0">
              <a:buFont typeface="Titillium Web"/>
              <a:buNone/>
            </a:pPr>
            <a:r>
              <a:rPr lang="en-US" b="1" dirty="0"/>
              <a:t>ACTIVITIES</a:t>
            </a:r>
          </a:p>
          <a:p>
            <a:pPr marL="0" indent="0">
              <a:buFont typeface="Titillium Web"/>
              <a:buNone/>
            </a:pPr>
            <a:r>
              <a:rPr lang="en-US" sz="1200" dirty="0"/>
              <a:t>Socializing and Relaxing, Television </a:t>
            </a:r>
          </a:p>
          <a:p>
            <a:pPr marL="0" indent="0">
              <a:buFont typeface="Titillium Web"/>
              <a:buNone/>
            </a:pPr>
            <a:r>
              <a:rPr lang="en-US" sz="1200" dirty="0"/>
              <a:t>Playing  with Children, Caring for children</a:t>
            </a:r>
          </a:p>
          <a:p>
            <a:pPr marL="0" indent="0">
              <a:buFont typeface="Titillium Web"/>
              <a:buNone/>
            </a:pPr>
            <a:r>
              <a:rPr lang="en-US" sz="1200" dirty="0"/>
              <a:t>House Work, Food and Drink Preparation </a:t>
            </a:r>
          </a:p>
        </p:txBody>
      </p:sp>
      <p:sp>
        <p:nvSpPr>
          <p:cNvPr id="15" name="Shape 808"/>
          <p:cNvSpPr txBox="1">
            <a:spLocks/>
          </p:cNvSpPr>
          <p:nvPr/>
        </p:nvSpPr>
        <p:spPr>
          <a:xfrm>
            <a:off x="87227" y="1179645"/>
            <a:ext cx="8499348"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1pPr>
            <a:lvl2pPr marL="914400" marR="0" lvl="1"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2pPr>
            <a:lvl3pPr marL="1371600" marR="0" lvl="2"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3pPr>
            <a:lvl4pPr marL="1828800" marR="0" lvl="3"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4pPr>
            <a:lvl5pPr marL="2286000" marR="0" lvl="4"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5pPr>
            <a:lvl6pPr marL="2743200" marR="0" lvl="5"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6pPr>
            <a:lvl7pPr marL="3200400" marR="0" lvl="6"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7pPr>
            <a:lvl8pPr marL="3657600" marR="0" lvl="7"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8pPr>
            <a:lvl9pPr marL="4114800" marR="0" lvl="8" indent="-342900" algn="l" rtl="0">
              <a:lnSpc>
                <a:spcPct val="100000"/>
              </a:lnSpc>
              <a:spcBef>
                <a:spcPts val="0"/>
              </a:spcBef>
              <a:spcAft>
                <a:spcPts val="0"/>
              </a:spcAft>
              <a:buClr>
                <a:srgbClr val="6E86B6"/>
              </a:buClr>
              <a:buSzPts val="1800"/>
              <a:buFont typeface="Titillium Web"/>
              <a:buChar char="■"/>
              <a:defRPr sz="1800" b="0" i="0" u="none" strike="noStrike" cap="none">
                <a:solidFill>
                  <a:srgbClr val="FFFFFF"/>
                </a:solidFill>
                <a:latin typeface="Titillium Web"/>
                <a:ea typeface="Titillium Web"/>
                <a:cs typeface="Titillium Web"/>
                <a:sym typeface="Titillium Web"/>
              </a:defRPr>
            </a:lvl9pPr>
          </a:lstStyle>
          <a:p>
            <a:pPr marL="0" indent="0">
              <a:spcBef>
                <a:spcPts val="0"/>
              </a:spcBef>
              <a:buFont typeface="Titillium Web"/>
              <a:buNone/>
            </a:pPr>
            <a:r>
              <a:rPr lang="en-US" dirty="0"/>
              <a:t>We have created custom categories as below for visualization simplification:</a:t>
            </a:r>
          </a:p>
        </p:txBody>
      </p:sp>
    </p:spTree>
    <p:extLst>
      <p:ext uri="{BB962C8B-B14F-4D97-AF65-F5344CB8AC3E}">
        <p14:creationId xmlns:p14="http://schemas.microsoft.com/office/powerpoint/2010/main" val="1441493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136" y="425335"/>
            <a:ext cx="7772400" cy="1159800"/>
          </a:xfrm>
        </p:spPr>
        <p:txBody>
          <a:bodyPr/>
          <a:lstStyle/>
          <a:p>
            <a:r>
              <a:rPr lang="en-US" dirty="0"/>
              <a:t>SUMMARY ( Year – 2012)</a:t>
            </a:r>
          </a:p>
        </p:txBody>
      </p:sp>
      <p:sp>
        <p:nvSpPr>
          <p:cNvPr id="3" name="Subtitle 2"/>
          <p:cNvSpPr>
            <a:spLocks noGrp="1"/>
          </p:cNvSpPr>
          <p:nvPr>
            <p:ph type="subTitle" idx="1"/>
          </p:nvPr>
        </p:nvSpPr>
        <p:spPr/>
        <p:txBody>
          <a:bodyPr/>
          <a:lstStyle/>
          <a:p>
            <a:r>
              <a:rPr lang="en-US" dirty="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169" y="1820492"/>
            <a:ext cx="681073" cy="681073"/>
          </a:xfrm>
          <a:prstGeom prst="rect">
            <a:avLst/>
          </a:prstGeom>
        </p:spPr>
      </p:pic>
      <p:sp>
        <p:nvSpPr>
          <p:cNvPr id="6" name="TextBox 5"/>
          <p:cNvSpPr txBox="1"/>
          <p:nvPr/>
        </p:nvSpPr>
        <p:spPr>
          <a:xfrm>
            <a:off x="327157" y="1355424"/>
            <a:ext cx="3059885" cy="523220"/>
          </a:xfrm>
          <a:prstGeom prst="rect">
            <a:avLst/>
          </a:prstGeom>
          <a:noFill/>
        </p:spPr>
        <p:txBody>
          <a:bodyPr wrap="square" rtlCol="0">
            <a:spAutoFit/>
          </a:bodyPr>
          <a:lstStyle/>
          <a:p>
            <a:r>
              <a:rPr lang="en-US" dirty="0">
                <a:solidFill>
                  <a:schemeClr val="bg1"/>
                </a:solidFill>
              </a:rPr>
              <a:t>Maximum Time Spent Activities</a:t>
            </a:r>
          </a:p>
          <a:p>
            <a:r>
              <a:rPr lang="en-US" dirty="0">
                <a:solidFill>
                  <a:schemeClr val="bg1"/>
                </a:solidFill>
              </a:rPr>
              <a:t> </a:t>
            </a:r>
          </a:p>
        </p:txBody>
      </p:sp>
      <p:pic>
        <p:nvPicPr>
          <p:cNvPr id="7" name="Picture 6">
            <a:extLst>
              <a:ext uri="{FF2B5EF4-FFF2-40B4-BE49-F238E27FC236}">
                <a16:creationId xmlns:a16="http://schemas.microsoft.com/office/drawing/2014/main" id="{CED81962-8E33-4650-B1D1-3E2B49DF736E}"/>
              </a:ext>
            </a:extLst>
          </p:cNvPr>
          <p:cNvPicPr>
            <a:picLocks noChangeAspect="1"/>
          </p:cNvPicPr>
          <p:nvPr/>
        </p:nvPicPr>
        <p:blipFill>
          <a:blip r:embed="rId3"/>
          <a:stretch>
            <a:fillRect/>
          </a:stretch>
        </p:blipFill>
        <p:spPr>
          <a:xfrm>
            <a:off x="2107648" y="1815485"/>
            <a:ext cx="668522" cy="668522"/>
          </a:xfrm>
          <a:prstGeom prst="rect">
            <a:avLst/>
          </a:prstGeom>
        </p:spPr>
      </p:pic>
      <p:pic>
        <p:nvPicPr>
          <p:cNvPr id="9" name="Picture 8">
            <a:extLst>
              <a:ext uri="{FF2B5EF4-FFF2-40B4-BE49-F238E27FC236}">
                <a16:creationId xmlns:a16="http://schemas.microsoft.com/office/drawing/2014/main" id="{0C7AE689-3A05-4B52-8BF2-D2EC2BE641A0}"/>
              </a:ext>
            </a:extLst>
          </p:cNvPr>
          <p:cNvPicPr>
            <a:picLocks noChangeAspect="1"/>
          </p:cNvPicPr>
          <p:nvPr/>
        </p:nvPicPr>
        <p:blipFill>
          <a:blip r:embed="rId4"/>
          <a:stretch>
            <a:fillRect/>
          </a:stretch>
        </p:blipFill>
        <p:spPr>
          <a:xfrm>
            <a:off x="1191809" y="1801220"/>
            <a:ext cx="746934" cy="746934"/>
          </a:xfrm>
          <a:prstGeom prst="rect">
            <a:avLst/>
          </a:prstGeom>
        </p:spPr>
      </p:pic>
      <p:sp>
        <p:nvSpPr>
          <p:cNvPr id="10" name="TextBox 9">
            <a:extLst>
              <a:ext uri="{FF2B5EF4-FFF2-40B4-BE49-F238E27FC236}">
                <a16:creationId xmlns:a16="http://schemas.microsoft.com/office/drawing/2014/main" id="{CFB53B3B-E85B-49A1-937A-EC2909CE752F}"/>
              </a:ext>
            </a:extLst>
          </p:cNvPr>
          <p:cNvSpPr txBox="1"/>
          <p:nvPr/>
        </p:nvSpPr>
        <p:spPr>
          <a:xfrm>
            <a:off x="327157" y="3117069"/>
            <a:ext cx="3059885" cy="523220"/>
          </a:xfrm>
          <a:prstGeom prst="rect">
            <a:avLst/>
          </a:prstGeom>
          <a:noFill/>
        </p:spPr>
        <p:txBody>
          <a:bodyPr wrap="square" rtlCol="0">
            <a:spAutoFit/>
          </a:bodyPr>
          <a:lstStyle/>
          <a:p>
            <a:r>
              <a:rPr lang="en-US" dirty="0">
                <a:solidFill>
                  <a:schemeClr val="bg1"/>
                </a:solidFill>
              </a:rPr>
              <a:t>Minimum Time Spent Activities</a:t>
            </a:r>
          </a:p>
          <a:p>
            <a:r>
              <a:rPr lang="en-US" dirty="0">
                <a:solidFill>
                  <a:schemeClr val="bg1"/>
                </a:solidFill>
              </a:rPr>
              <a:t> </a:t>
            </a:r>
          </a:p>
        </p:txBody>
      </p:sp>
      <p:pic>
        <p:nvPicPr>
          <p:cNvPr id="12" name="Picture 11">
            <a:extLst>
              <a:ext uri="{FF2B5EF4-FFF2-40B4-BE49-F238E27FC236}">
                <a16:creationId xmlns:a16="http://schemas.microsoft.com/office/drawing/2014/main" id="{2F5F6979-F32D-4C55-A8B6-655F35274D85}"/>
              </a:ext>
            </a:extLst>
          </p:cNvPr>
          <p:cNvPicPr>
            <a:picLocks noChangeAspect="1"/>
          </p:cNvPicPr>
          <p:nvPr/>
        </p:nvPicPr>
        <p:blipFill>
          <a:blip r:embed="rId5"/>
          <a:stretch>
            <a:fillRect/>
          </a:stretch>
        </p:blipFill>
        <p:spPr>
          <a:xfrm>
            <a:off x="2169160" y="3576961"/>
            <a:ext cx="570624" cy="570624"/>
          </a:xfrm>
          <a:prstGeom prst="rect">
            <a:avLst/>
          </a:prstGeom>
        </p:spPr>
      </p:pic>
      <p:pic>
        <p:nvPicPr>
          <p:cNvPr id="14" name="Picture 13">
            <a:extLst>
              <a:ext uri="{FF2B5EF4-FFF2-40B4-BE49-F238E27FC236}">
                <a16:creationId xmlns:a16="http://schemas.microsoft.com/office/drawing/2014/main" id="{768F7C89-7262-4B69-A356-AB718351179A}"/>
              </a:ext>
            </a:extLst>
          </p:cNvPr>
          <p:cNvPicPr>
            <a:picLocks noChangeAspect="1"/>
          </p:cNvPicPr>
          <p:nvPr/>
        </p:nvPicPr>
        <p:blipFill>
          <a:blip r:embed="rId6"/>
          <a:stretch>
            <a:fillRect/>
          </a:stretch>
        </p:blipFill>
        <p:spPr>
          <a:xfrm>
            <a:off x="1209842" y="3525708"/>
            <a:ext cx="647257" cy="647257"/>
          </a:xfrm>
          <a:prstGeom prst="rect">
            <a:avLst/>
          </a:prstGeom>
        </p:spPr>
      </p:pic>
      <p:pic>
        <p:nvPicPr>
          <p:cNvPr id="16" name="Picture 15">
            <a:extLst>
              <a:ext uri="{FF2B5EF4-FFF2-40B4-BE49-F238E27FC236}">
                <a16:creationId xmlns:a16="http://schemas.microsoft.com/office/drawing/2014/main" id="{B59EE1FB-C4C7-4C32-A5FA-C567F856C25E}"/>
              </a:ext>
            </a:extLst>
          </p:cNvPr>
          <p:cNvPicPr>
            <a:picLocks noChangeAspect="1"/>
          </p:cNvPicPr>
          <p:nvPr/>
        </p:nvPicPr>
        <p:blipFill>
          <a:blip r:embed="rId7"/>
          <a:stretch>
            <a:fillRect/>
          </a:stretch>
        </p:blipFill>
        <p:spPr>
          <a:xfrm>
            <a:off x="347910" y="3529715"/>
            <a:ext cx="633764" cy="633764"/>
          </a:xfrm>
          <a:prstGeom prst="rect">
            <a:avLst/>
          </a:prstGeom>
        </p:spPr>
      </p:pic>
      <p:pic>
        <p:nvPicPr>
          <p:cNvPr id="17" name="Picture 16">
            <a:extLst>
              <a:ext uri="{FF2B5EF4-FFF2-40B4-BE49-F238E27FC236}">
                <a16:creationId xmlns:a16="http://schemas.microsoft.com/office/drawing/2014/main" id="{F4A31C5A-1BF0-4692-A668-68A783FB50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1769" y="3170072"/>
            <a:ext cx="681073" cy="681073"/>
          </a:xfrm>
          <a:prstGeom prst="rect">
            <a:avLst/>
          </a:prstGeom>
        </p:spPr>
      </p:pic>
      <p:sp>
        <p:nvSpPr>
          <p:cNvPr id="18" name="TextBox 17">
            <a:extLst>
              <a:ext uri="{FF2B5EF4-FFF2-40B4-BE49-F238E27FC236}">
                <a16:creationId xmlns:a16="http://schemas.microsoft.com/office/drawing/2014/main" id="{3D51AF19-F529-45C7-85B1-AA8DAC7F2D8C}"/>
              </a:ext>
            </a:extLst>
          </p:cNvPr>
          <p:cNvSpPr txBox="1"/>
          <p:nvPr/>
        </p:nvSpPr>
        <p:spPr>
          <a:xfrm>
            <a:off x="5841858" y="3170072"/>
            <a:ext cx="3059885" cy="1169551"/>
          </a:xfrm>
          <a:prstGeom prst="rect">
            <a:avLst/>
          </a:prstGeom>
          <a:noFill/>
        </p:spPr>
        <p:txBody>
          <a:bodyPr wrap="square" rtlCol="0">
            <a:spAutoFit/>
          </a:bodyPr>
          <a:lstStyle/>
          <a:p>
            <a:r>
              <a:rPr lang="en-US" dirty="0">
                <a:solidFill>
                  <a:schemeClr val="bg1"/>
                </a:solidFill>
              </a:rPr>
              <a:t>Normal Sleep (6 - 8 Hours) : 25%</a:t>
            </a:r>
          </a:p>
          <a:p>
            <a:r>
              <a:rPr lang="en-US" dirty="0">
                <a:solidFill>
                  <a:schemeClr val="bg1"/>
                </a:solidFill>
              </a:rPr>
              <a:t>Under Sleep (Below 6 Hours) : 7%</a:t>
            </a:r>
          </a:p>
          <a:p>
            <a:r>
              <a:rPr lang="en-US" dirty="0">
                <a:solidFill>
                  <a:schemeClr val="bg1"/>
                </a:solidFill>
              </a:rPr>
              <a:t>Over Sleep (8 - 12 Hours) : 59%</a:t>
            </a:r>
          </a:p>
          <a:p>
            <a:r>
              <a:rPr lang="en-US" dirty="0">
                <a:solidFill>
                  <a:schemeClr val="bg1"/>
                </a:solidFill>
              </a:rPr>
              <a:t>Excess Sleep (12+ Hours) : 9%</a:t>
            </a:r>
          </a:p>
          <a:p>
            <a:r>
              <a:rPr lang="en-US" dirty="0">
                <a:solidFill>
                  <a:schemeClr val="bg1"/>
                </a:solidFill>
              </a:rPr>
              <a:t> </a:t>
            </a:r>
          </a:p>
        </p:txBody>
      </p:sp>
      <p:sp>
        <p:nvSpPr>
          <p:cNvPr id="19" name="TextBox 18">
            <a:extLst>
              <a:ext uri="{FF2B5EF4-FFF2-40B4-BE49-F238E27FC236}">
                <a16:creationId xmlns:a16="http://schemas.microsoft.com/office/drawing/2014/main" id="{82B59049-994B-478A-921B-09DE7B7CC491}"/>
              </a:ext>
            </a:extLst>
          </p:cNvPr>
          <p:cNvSpPr txBox="1"/>
          <p:nvPr/>
        </p:nvSpPr>
        <p:spPr>
          <a:xfrm>
            <a:off x="5841858" y="1575384"/>
            <a:ext cx="3217082" cy="1169551"/>
          </a:xfrm>
          <a:prstGeom prst="rect">
            <a:avLst/>
          </a:prstGeom>
          <a:noFill/>
        </p:spPr>
        <p:txBody>
          <a:bodyPr wrap="square" rtlCol="0">
            <a:spAutoFit/>
          </a:bodyPr>
          <a:lstStyle/>
          <a:p>
            <a:r>
              <a:rPr lang="en-US" dirty="0">
                <a:solidFill>
                  <a:schemeClr val="bg1"/>
                </a:solidFill>
              </a:rPr>
              <a:t>Normal Work (6 - 8 Hours) : 7%</a:t>
            </a:r>
          </a:p>
          <a:p>
            <a:r>
              <a:rPr lang="en-US" dirty="0">
                <a:solidFill>
                  <a:schemeClr val="bg1"/>
                </a:solidFill>
              </a:rPr>
              <a:t>Over Time (8 - 12) : 37%</a:t>
            </a:r>
          </a:p>
          <a:p>
            <a:r>
              <a:rPr lang="en-US" dirty="0">
                <a:solidFill>
                  <a:schemeClr val="bg1"/>
                </a:solidFill>
              </a:rPr>
              <a:t>Under Work (Below 6 Hours) : 51%</a:t>
            </a:r>
          </a:p>
          <a:p>
            <a:r>
              <a:rPr lang="en-US" dirty="0">
                <a:solidFill>
                  <a:schemeClr val="bg1"/>
                </a:solidFill>
              </a:rPr>
              <a:t>Workaholics(12+ Hours) : 5%</a:t>
            </a:r>
          </a:p>
          <a:p>
            <a:r>
              <a:rPr lang="en-US" dirty="0">
                <a:solidFill>
                  <a:schemeClr val="bg1"/>
                </a:solidFill>
              </a:rPr>
              <a:t> </a:t>
            </a:r>
          </a:p>
        </p:txBody>
      </p:sp>
      <p:pic>
        <p:nvPicPr>
          <p:cNvPr id="20" name="Picture 19">
            <a:extLst>
              <a:ext uri="{FF2B5EF4-FFF2-40B4-BE49-F238E27FC236}">
                <a16:creationId xmlns:a16="http://schemas.microsoft.com/office/drawing/2014/main" id="{38F1E5F4-B77E-44C8-85BC-CBC37D3D72C5}"/>
              </a:ext>
            </a:extLst>
          </p:cNvPr>
          <p:cNvPicPr>
            <a:picLocks noChangeAspect="1"/>
          </p:cNvPicPr>
          <p:nvPr/>
        </p:nvPicPr>
        <p:blipFill>
          <a:blip r:embed="rId3"/>
          <a:stretch>
            <a:fillRect/>
          </a:stretch>
        </p:blipFill>
        <p:spPr>
          <a:xfrm>
            <a:off x="5011769" y="1643274"/>
            <a:ext cx="668522" cy="668522"/>
          </a:xfrm>
          <a:prstGeom prst="rect">
            <a:avLst/>
          </a:prstGeom>
        </p:spPr>
      </p:pic>
      <p:sp>
        <p:nvSpPr>
          <p:cNvPr id="21" name="Rectangle 20">
            <a:extLst>
              <a:ext uri="{FF2B5EF4-FFF2-40B4-BE49-F238E27FC236}">
                <a16:creationId xmlns:a16="http://schemas.microsoft.com/office/drawing/2014/main" id="{44832D91-0CB5-4577-A739-38BA0B6BFE98}"/>
              </a:ext>
            </a:extLst>
          </p:cNvPr>
          <p:cNvSpPr/>
          <p:nvPr/>
        </p:nvSpPr>
        <p:spPr>
          <a:xfrm>
            <a:off x="327157" y="2527881"/>
            <a:ext cx="8574585" cy="523220"/>
          </a:xfrm>
          <a:prstGeom prst="rect">
            <a:avLst/>
          </a:prstGeom>
        </p:spPr>
        <p:txBody>
          <a:bodyPr wrap="square">
            <a:spAutoFit/>
          </a:bodyPr>
          <a:lstStyle/>
          <a:p>
            <a:r>
              <a:rPr lang="en-US" dirty="0">
                <a:solidFill>
                  <a:schemeClr val="bg1"/>
                </a:solidFill>
              </a:rPr>
              <a:t>Sleep     Socializing     Work</a:t>
            </a:r>
          </a:p>
          <a:p>
            <a:r>
              <a:rPr lang="en-US" dirty="0">
                <a:solidFill>
                  <a:schemeClr val="bg1"/>
                </a:solidFill>
              </a:rPr>
              <a:t>               &amp; Relaxing</a:t>
            </a:r>
          </a:p>
        </p:txBody>
      </p:sp>
      <p:sp>
        <p:nvSpPr>
          <p:cNvPr id="22" name="Rectangle 21">
            <a:extLst>
              <a:ext uri="{FF2B5EF4-FFF2-40B4-BE49-F238E27FC236}">
                <a16:creationId xmlns:a16="http://schemas.microsoft.com/office/drawing/2014/main" id="{3B414DE0-9AF4-4CCE-B1D8-11DB0C628870}"/>
              </a:ext>
            </a:extLst>
          </p:cNvPr>
          <p:cNvSpPr/>
          <p:nvPr/>
        </p:nvSpPr>
        <p:spPr>
          <a:xfrm>
            <a:off x="192410" y="4266556"/>
            <a:ext cx="8574585" cy="307777"/>
          </a:xfrm>
          <a:prstGeom prst="rect">
            <a:avLst/>
          </a:prstGeom>
        </p:spPr>
        <p:txBody>
          <a:bodyPr wrap="square">
            <a:spAutoFit/>
          </a:bodyPr>
          <a:lstStyle/>
          <a:p>
            <a:r>
              <a:rPr lang="en-US" dirty="0">
                <a:solidFill>
                  <a:schemeClr val="bg1"/>
                </a:solidFill>
              </a:rPr>
              <a:t>Running   Job Search    Golfing</a:t>
            </a:r>
          </a:p>
        </p:txBody>
      </p:sp>
      <p:sp>
        <p:nvSpPr>
          <p:cNvPr id="27" name="TextBox 26">
            <a:extLst>
              <a:ext uri="{FF2B5EF4-FFF2-40B4-BE49-F238E27FC236}">
                <a16:creationId xmlns:a16="http://schemas.microsoft.com/office/drawing/2014/main" id="{142073B9-0A42-4E43-9045-981CB410D49F}"/>
              </a:ext>
            </a:extLst>
          </p:cNvPr>
          <p:cNvSpPr txBox="1"/>
          <p:nvPr/>
        </p:nvSpPr>
        <p:spPr>
          <a:xfrm>
            <a:off x="5841858" y="1306427"/>
            <a:ext cx="2568495" cy="307777"/>
          </a:xfrm>
          <a:prstGeom prst="rect">
            <a:avLst/>
          </a:prstGeom>
          <a:noFill/>
        </p:spPr>
        <p:txBody>
          <a:bodyPr wrap="square" rtlCol="0">
            <a:spAutoFit/>
          </a:bodyPr>
          <a:lstStyle/>
          <a:p>
            <a:r>
              <a:rPr lang="en-US" b="1" dirty="0">
                <a:solidFill>
                  <a:schemeClr val="bg1"/>
                </a:solidFill>
              </a:rPr>
              <a:t>Category distribution in %</a:t>
            </a:r>
          </a:p>
        </p:txBody>
      </p:sp>
    </p:spTree>
    <p:extLst>
      <p:ext uri="{BB962C8B-B14F-4D97-AF65-F5344CB8AC3E}">
        <p14:creationId xmlns:p14="http://schemas.microsoft.com/office/powerpoint/2010/main" val="4052871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136" y="425335"/>
            <a:ext cx="7772400" cy="1159800"/>
          </a:xfrm>
        </p:spPr>
        <p:txBody>
          <a:bodyPr/>
          <a:lstStyle/>
          <a:p>
            <a:r>
              <a:rPr lang="en-US" dirty="0"/>
              <a:t>SUMMARY (Year – 2012)</a:t>
            </a:r>
          </a:p>
        </p:txBody>
      </p:sp>
      <p:sp>
        <p:nvSpPr>
          <p:cNvPr id="3" name="Subtitle 2"/>
          <p:cNvSpPr>
            <a:spLocks noGrp="1"/>
          </p:cNvSpPr>
          <p:nvPr>
            <p:ph type="subTitle" idx="1"/>
          </p:nvPr>
        </p:nvSpPr>
        <p:spPr/>
        <p:txBody>
          <a:bodyPr/>
          <a:lstStyle/>
          <a:p>
            <a:r>
              <a:rPr lang="en-US" dirty="0"/>
              <a:t>          </a:t>
            </a:r>
          </a:p>
        </p:txBody>
      </p:sp>
      <p:sp>
        <p:nvSpPr>
          <p:cNvPr id="10" name="Shape 815">
            <a:extLst>
              <a:ext uri="{FF2B5EF4-FFF2-40B4-BE49-F238E27FC236}">
                <a16:creationId xmlns:a16="http://schemas.microsoft.com/office/drawing/2014/main" id="{15A267BB-B9D2-4C0A-8926-EADCB67B4CF5}"/>
              </a:ext>
            </a:extLst>
          </p:cNvPr>
          <p:cNvSpPr txBox="1">
            <a:spLocks/>
          </p:cNvSpPr>
          <p:nvPr/>
        </p:nvSpPr>
        <p:spPr>
          <a:xfrm>
            <a:off x="211536" y="1848939"/>
            <a:ext cx="7686000" cy="3098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rgbClr val="6E86B6"/>
              </a:buClr>
              <a:buSzPts val="1800"/>
              <a:buFont typeface="Titillium Web"/>
              <a:buNone/>
              <a:defRPr sz="1800" b="0" i="0" u="none" strike="noStrike" cap="none">
                <a:solidFill>
                  <a:srgbClr val="6E86B6"/>
                </a:solidFill>
                <a:latin typeface="Titillium Web"/>
                <a:ea typeface="Titillium Web"/>
                <a:cs typeface="Titillium Web"/>
                <a:sym typeface="Titillium Web"/>
              </a:defRPr>
            </a:lvl1pPr>
            <a:lvl2pPr marL="914400" marR="0" lvl="1" indent="-381000" algn="l" rtl="0">
              <a:lnSpc>
                <a:spcPct val="100000"/>
              </a:lnSpc>
              <a:spcBef>
                <a:spcPts val="0"/>
              </a:spcBef>
              <a:spcAft>
                <a:spcPts val="0"/>
              </a:spcAft>
              <a:buClr>
                <a:srgbClr val="6E86B6"/>
              </a:buClr>
              <a:buSzPts val="1800"/>
              <a:buFont typeface="Titillium Web"/>
              <a:buNone/>
              <a:defRPr sz="1800" b="0" i="0" u="none" strike="noStrike" cap="none">
                <a:solidFill>
                  <a:srgbClr val="6E86B6"/>
                </a:solidFill>
                <a:latin typeface="Titillium Web"/>
                <a:ea typeface="Titillium Web"/>
                <a:cs typeface="Titillium Web"/>
                <a:sym typeface="Titillium Web"/>
              </a:defRPr>
            </a:lvl2pPr>
            <a:lvl3pPr marL="1371600" marR="0" lvl="2" indent="-381000" algn="l" rtl="0">
              <a:lnSpc>
                <a:spcPct val="100000"/>
              </a:lnSpc>
              <a:spcBef>
                <a:spcPts val="0"/>
              </a:spcBef>
              <a:spcAft>
                <a:spcPts val="0"/>
              </a:spcAft>
              <a:buClr>
                <a:srgbClr val="6E86B6"/>
              </a:buClr>
              <a:buSzPts val="1800"/>
              <a:buFont typeface="Titillium Web"/>
              <a:buNone/>
              <a:defRPr sz="1800" b="0" i="0" u="none" strike="noStrike" cap="none">
                <a:solidFill>
                  <a:srgbClr val="6E86B6"/>
                </a:solidFill>
                <a:latin typeface="Titillium Web"/>
                <a:ea typeface="Titillium Web"/>
                <a:cs typeface="Titillium Web"/>
                <a:sym typeface="Titillium Web"/>
              </a:defRPr>
            </a:lvl3pPr>
            <a:lvl4pPr marL="1828800" marR="0" lvl="3" indent="-381000" algn="l" rtl="0">
              <a:lnSpc>
                <a:spcPct val="100000"/>
              </a:lnSpc>
              <a:spcBef>
                <a:spcPts val="0"/>
              </a:spcBef>
              <a:spcAft>
                <a:spcPts val="0"/>
              </a:spcAft>
              <a:buClr>
                <a:srgbClr val="6E86B6"/>
              </a:buClr>
              <a:buSzPts val="1800"/>
              <a:buFont typeface="Titillium Web"/>
              <a:buNone/>
              <a:defRPr sz="1800" b="0" i="0" u="none" strike="noStrike" cap="none">
                <a:solidFill>
                  <a:srgbClr val="6E86B6"/>
                </a:solidFill>
                <a:latin typeface="Titillium Web"/>
                <a:ea typeface="Titillium Web"/>
                <a:cs typeface="Titillium Web"/>
                <a:sym typeface="Titillium Web"/>
              </a:defRPr>
            </a:lvl4pPr>
            <a:lvl5pPr marL="2286000" marR="0" lvl="4" indent="-381000" algn="l" rtl="0">
              <a:lnSpc>
                <a:spcPct val="100000"/>
              </a:lnSpc>
              <a:spcBef>
                <a:spcPts val="0"/>
              </a:spcBef>
              <a:spcAft>
                <a:spcPts val="0"/>
              </a:spcAft>
              <a:buClr>
                <a:srgbClr val="6E86B6"/>
              </a:buClr>
              <a:buSzPts val="1800"/>
              <a:buFont typeface="Titillium Web"/>
              <a:buNone/>
              <a:defRPr sz="1800" b="0" i="0" u="none" strike="noStrike" cap="none">
                <a:solidFill>
                  <a:srgbClr val="6E86B6"/>
                </a:solidFill>
                <a:latin typeface="Titillium Web"/>
                <a:ea typeface="Titillium Web"/>
                <a:cs typeface="Titillium Web"/>
                <a:sym typeface="Titillium Web"/>
              </a:defRPr>
            </a:lvl5pPr>
            <a:lvl6pPr marL="2743200" marR="0" lvl="5" indent="-381000" algn="l" rtl="0">
              <a:lnSpc>
                <a:spcPct val="100000"/>
              </a:lnSpc>
              <a:spcBef>
                <a:spcPts val="0"/>
              </a:spcBef>
              <a:spcAft>
                <a:spcPts val="0"/>
              </a:spcAft>
              <a:buClr>
                <a:srgbClr val="6E86B6"/>
              </a:buClr>
              <a:buSzPts val="1800"/>
              <a:buFont typeface="Titillium Web"/>
              <a:buNone/>
              <a:defRPr sz="1800" b="0" i="0" u="none" strike="noStrike" cap="none">
                <a:solidFill>
                  <a:srgbClr val="6E86B6"/>
                </a:solidFill>
                <a:latin typeface="Titillium Web"/>
                <a:ea typeface="Titillium Web"/>
                <a:cs typeface="Titillium Web"/>
                <a:sym typeface="Titillium Web"/>
              </a:defRPr>
            </a:lvl6pPr>
            <a:lvl7pPr marL="3200400" marR="0" lvl="6" indent="-381000" algn="l" rtl="0">
              <a:lnSpc>
                <a:spcPct val="100000"/>
              </a:lnSpc>
              <a:spcBef>
                <a:spcPts val="0"/>
              </a:spcBef>
              <a:spcAft>
                <a:spcPts val="0"/>
              </a:spcAft>
              <a:buClr>
                <a:srgbClr val="6E86B6"/>
              </a:buClr>
              <a:buSzPts val="1800"/>
              <a:buFont typeface="Titillium Web"/>
              <a:buNone/>
              <a:defRPr sz="1800" b="0" i="0" u="none" strike="noStrike" cap="none">
                <a:solidFill>
                  <a:srgbClr val="6E86B6"/>
                </a:solidFill>
                <a:latin typeface="Titillium Web"/>
                <a:ea typeface="Titillium Web"/>
                <a:cs typeface="Titillium Web"/>
                <a:sym typeface="Titillium Web"/>
              </a:defRPr>
            </a:lvl7pPr>
            <a:lvl8pPr marL="3657600" marR="0" lvl="7" indent="-381000" algn="l" rtl="0">
              <a:lnSpc>
                <a:spcPct val="100000"/>
              </a:lnSpc>
              <a:spcBef>
                <a:spcPts val="0"/>
              </a:spcBef>
              <a:spcAft>
                <a:spcPts val="0"/>
              </a:spcAft>
              <a:buClr>
                <a:srgbClr val="6E86B6"/>
              </a:buClr>
              <a:buSzPts val="1800"/>
              <a:buFont typeface="Titillium Web"/>
              <a:buNone/>
              <a:defRPr sz="1800" b="0" i="0" u="none" strike="noStrike" cap="none">
                <a:solidFill>
                  <a:srgbClr val="6E86B6"/>
                </a:solidFill>
                <a:latin typeface="Titillium Web"/>
                <a:ea typeface="Titillium Web"/>
                <a:cs typeface="Titillium Web"/>
                <a:sym typeface="Titillium Web"/>
              </a:defRPr>
            </a:lvl8pPr>
            <a:lvl9pPr marL="4114800" marR="0" lvl="8" indent="-381000" algn="l" rtl="0">
              <a:lnSpc>
                <a:spcPct val="100000"/>
              </a:lnSpc>
              <a:spcBef>
                <a:spcPts val="0"/>
              </a:spcBef>
              <a:spcAft>
                <a:spcPts val="0"/>
              </a:spcAft>
              <a:buClr>
                <a:srgbClr val="6E86B6"/>
              </a:buClr>
              <a:buSzPts val="1800"/>
              <a:buFont typeface="Titillium Web"/>
              <a:buNone/>
              <a:defRPr sz="1800" b="0" i="0" u="none" strike="noStrike" cap="none">
                <a:solidFill>
                  <a:srgbClr val="6E86B6"/>
                </a:solidFill>
                <a:latin typeface="Titillium Web"/>
                <a:ea typeface="Titillium Web"/>
                <a:cs typeface="Titillium Web"/>
                <a:sym typeface="Titillium Web"/>
              </a:defRPr>
            </a:lvl9pPr>
          </a:lstStyle>
          <a:p>
            <a:pPr>
              <a:spcBef>
                <a:spcPts val="600"/>
              </a:spcBef>
              <a:buSzPts val="2400"/>
              <a:buFont typeface="Titillium Web"/>
              <a:buChar char="▫"/>
            </a:pPr>
            <a:r>
              <a:rPr lang="en-US" dirty="0">
                <a:solidFill>
                  <a:schemeClr val="bg1"/>
                </a:solidFill>
              </a:rPr>
              <a:t>42% of time  spent on Socializing comprised of TV Watching</a:t>
            </a:r>
          </a:p>
          <a:p>
            <a:pPr>
              <a:spcBef>
                <a:spcPts val="600"/>
              </a:spcBef>
              <a:buSzPts val="2400"/>
              <a:buFont typeface="Titillium Web"/>
              <a:buChar char="▫"/>
            </a:pPr>
            <a:r>
              <a:rPr lang="en-US" dirty="0">
                <a:solidFill>
                  <a:schemeClr val="bg1"/>
                </a:solidFill>
              </a:rPr>
              <a:t>Females spend 65% more time on childcare than Males</a:t>
            </a:r>
          </a:p>
          <a:p>
            <a:pPr>
              <a:buSzPts val="2400"/>
              <a:buFont typeface="Titillium Web"/>
              <a:buChar char="▫"/>
            </a:pPr>
            <a:r>
              <a:rPr lang="en-US" dirty="0">
                <a:solidFill>
                  <a:schemeClr val="bg1"/>
                </a:solidFill>
              </a:rPr>
              <a:t>Only 2% of people are Spending time on Sports</a:t>
            </a:r>
          </a:p>
          <a:p>
            <a:pPr marL="76200" indent="0">
              <a:buSzPts val="2400"/>
            </a:pPr>
            <a:endParaRPr lang="en-US" dirty="0">
              <a:solidFill>
                <a:schemeClr val="bg1"/>
              </a:solidFill>
            </a:endParaRPr>
          </a:p>
          <a:p>
            <a:pPr marL="76200" indent="0">
              <a:buSzPts val="2400"/>
            </a:pPr>
            <a:r>
              <a:rPr lang="en-US" dirty="0">
                <a:solidFill>
                  <a:schemeClr val="bg1"/>
                </a:solidFill>
              </a:rPr>
              <a:t>		               Highest Salary : $150000 </a:t>
            </a:r>
          </a:p>
          <a:p>
            <a:pPr marL="76200" indent="0">
              <a:buSzPts val="2400"/>
            </a:pPr>
            <a:endParaRPr lang="en-US" dirty="0">
              <a:solidFill>
                <a:schemeClr val="bg1"/>
              </a:solidFill>
            </a:endParaRPr>
          </a:p>
          <a:p>
            <a:pPr marL="76200" indent="0">
              <a:buSzPts val="2400"/>
            </a:pPr>
            <a:r>
              <a:rPr lang="en-US" dirty="0">
                <a:solidFill>
                  <a:schemeClr val="bg1"/>
                </a:solidFill>
              </a:rPr>
              <a:t> 95% of them have attended College or completed Advanced Degree</a:t>
            </a:r>
          </a:p>
          <a:p>
            <a:pPr marL="76200" indent="0">
              <a:buSzPts val="2400"/>
            </a:pPr>
            <a:r>
              <a:rPr lang="en-US" dirty="0">
                <a:solidFill>
                  <a:schemeClr val="bg1"/>
                </a:solidFill>
              </a:rPr>
              <a:t> Men outnumbered Women for maximum salary by 240%</a:t>
            </a:r>
          </a:p>
          <a:p>
            <a:pPr>
              <a:buSzPts val="2400"/>
              <a:buFont typeface="Titillium Web"/>
              <a:buChar char="▫"/>
            </a:pPr>
            <a:endParaRPr lang="en-US" dirty="0">
              <a:solidFill>
                <a:schemeClr val="bg1"/>
              </a:solidFill>
            </a:endParaRPr>
          </a:p>
          <a:p>
            <a:pPr marL="0" indent="0">
              <a:spcBef>
                <a:spcPts val="600"/>
              </a:spcBef>
            </a:pPr>
            <a:endParaRPr lang="en-US" dirty="0">
              <a:solidFill>
                <a:schemeClr val="bg1"/>
              </a:solidFill>
            </a:endParaRPr>
          </a:p>
        </p:txBody>
      </p:sp>
      <p:pic>
        <p:nvPicPr>
          <p:cNvPr id="11" name="Picture 10">
            <a:extLst>
              <a:ext uri="{FF2B5EF4-FFF2-40B4-BE49-F238E27FC236}">
                <a16:creationId xmlns:a16="http://schemas.microsoft.com/office/drawing/2014/main" id="{E910862E-93EE-4E4B-97AC-CCBFFC223172}"/>
              </a:ext>
            </a:extLst>
          </p:cNvPr>
          <p:cNvPicPr>
            <a:picLocks noChangeAspect="1"/>
          </p:cNvPicPr>
          <p:nvPr/>
        </p:nvPicPr>
        <p:blipFill>
          <a:blip r:embed="rId2"/>
          <a:stretch>
            <a:fillRect/>
          </a:stretch>
        </p:blipFill>
        <p:spPr>
          <a:xfrm>
            <a:off x="7254266" y="3398139"/>
            <a:ext cx="1286540" cy="1286540"/>
          </a:xfrm>
          <a:prstGeom prst="rect">
            <a:avLst/>
          </a:prstGeom>
        </p:spPr>
      </p:pic>
    </p:spTree>
    <p:extLst>
      <p:ext uri="{BB962C8B-B14F-4D97-AF65-F5344CB8AC3E}">
        <p14:creationId xmlns:p14="http://schemas.microsoft.com/office/powerpoint/2010/main" val="4057340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400" y="106358"/>
            <a:ext cx="8784949" cy="691084"/>
          </a:xfrm>
        </p:spPr>
        <p:txBody>
          <a:bodyPr/>
          <a:lstStyle/>
          <a:p>
            <a:r>
              <a:rPr lang="en-US" sz="3600" dirty="0"/>
              <a:t>Summary Based on Age ( Year – 2012 )</a:t>
            </a:r>
          </a:p>
        </p:txBody>
      </p:sp>
      <p:graphicFrame>
        <p:nvGraphicFramePr>
          <p:cNvPr id="23" name="Chart 22">
            <a:extLst>
              <a:ext uri="{FF2B5EF4-FFF2-40B4-BE49-F238E27FC236}">
                <a16:creationId xmlns:a16="http://schemas.microsoft.com/office/drawing/2014/main" id="{1EA19BED-FA5A-4773-925A-A04215BB65FB}"/>
              </a:ext>
            </a:extLst>
          </p:cNvPr>
          <p:cNvGraphicFramePr/>
          <p:nvPr>
            <p:extLst>
              <p:ext uri="{D42A27DB-BD31-4B8C-83A1-F6EECF244321}">
                <p14:modId xmlns:p14="http://schemas.microsoft.com/office/powerpoint/2010/main" val="2524287756"/>
              </p:ext>
            </p:extLst>
          </p:nvPr>
        </p:nvGraphicFramePr>
        <p:xfrm>
          <a:off x="146400" y="871869"/>
          <a:ext cx="4361805" cy="402670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4" name="Chart 23">
            <a:extLst>
              <a:ext uri="{FF2B5EF4-FFF2-40B4-BE49-F238E27FC236}">
                <a16:creationId xmlns:a16="http://schemas.microsoft.com/office/drawing/2014/main" id="{0E00A7A2-9748-4B2A-A132-848F05B65F22}"/>
              </a:ext>
            </a:extLst>
          </p:cNvPr>
          <p:cNvGraphicFramePr/>
          <p:nvPr>
            <p:extLst>
              <p:ext uri="{D42A27DB-BD31-4B8C-83A1-F6EECF244321}">
                <p14:modId xmlns:p14="http://schemas.microsoft.com/office/powerpoint/2010/main" val="3245695339"/>
              </p:ext>
            </p:extLst>
          </p:nvPr>
        </p:nvGraphicFramePr>
        <p:xfrm>
          <a:off x="4625163" y="871869"/>
          <a:ext cx="4360437" cy="40267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17384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400" y="106358"/>
            <a:ext cx="8784949" cy="691084"/>
          </a:xfrm>
        </p:spPr>
        <p:txBody>
          <a:bodyPr/>
          <a:lstStyle/>
          <a:p>
            <a:r>
              <a:rPr lang="en-US" sz="3600" dirty="0"/>
              <a:t>Summary Based on Age ( Year – 2012 )</a:t>
            </a:r>
          </a:p>
        </p:txBody>
      </p:sp>
      <p:graphicFrame>
        <p:nvGraphicFramePr>
          <p:cNvPr id="5" name="Chart 4">
            <a:extLst>
              <a:ext uri="{FF2B5EF4-FFF2-40B4-BE49-F238E27FC236}">
                <a16:creationId xmlns:a16="http://schemas.microsoft.com/office/drawing/2014/main" id="{7B1958D2-AD29-41D1-AE3A-87E3B4F4F3FA}"/>
              </a:ext>
            </a:extLst>
          </p:cNvPr>
          <p:cNvGraphicFramePr/>
          <p:nvPr>
            <p:extLst>
              <p:ext uri="{D42A27DB-BD31-4B8C-83A1-F6EECF244321}">
                <p14:modId xmlns:p14="http://schemas.microsoft.com/office/powerpoint/2010/main" val="858767836"/>
              </p:ext>
            </p:extLst>
          </p:nvPr>
        </p:nvGraphicFramePr>
        <p:xfrm>
          <a:off x="265749" y="797441"/>
          <a:ext cx="4348781" cy="410113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939D4F90-4230-4416-9ED8-D7C71E4C803B}"/>
              </a:ext>
            </a:extLst>
          </p:cNvPr>
          <p:cNvGraphicFramePr/>
          <p:nvPr>
            <p:extLst>
              <p:ext uri="{D42A27DB-BD31-4B8C-83A1-F6EECF244321}">
                <p14:modId xmlns:p14="http://schemas.microsoft.com/office/powerpoint/2010/main" val="3515593208"/>
              </p:ext>
            </p:extLst>
          </p:nvPr>
        </p:nvGraphicFramePr>
        <p:xfrm>
          <a:off x="4724400" y="797441"/>
          <a:ext cx="4206949" cy="410113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60514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01427B-02A9-4379-99D8-124B8B8E5938}"/>
              </a:ext>
            </a:extLst>
          </p:cNvPr>
          <p:cNvPicPr>
            <a:picLocks noChangeAspect="1"/>
          </p:cNvPicPr>
          <p:nvPr/>
        </p:nvPicPr>
        <p:blipFill rotWithShape="1">
          <a:blip r:embed="rId2"/>
          <a:srcRect t="6047" b="15636"/>
          <a:stretch/>
        </p:blipFill>
        <p:spPr>
          <a:xfrm>
            <a:off x="769345" y="935664"/>
            <a:ext cx="4940340" cy="3993733"/>
          </a:xfrm>
          <a:prstGeom prst="rect">
            <a:avLst/>
          </a:prstGeom>
        </p:spPr>
      </p:pic>
      <p:sp>
        <p:nvSpPr>
          <p:cNvPr id="6" name="Title 1">
            <a:extLst>
              <a:ext uri="{FF2B5EF4-FFF2-40B4-BE49-F238E27FC236}">
                <a16:creationId xmlns:a16="http://schemas.microsoft.com/office/drawing/2014/main" id="{CE9C27D1-463B-4F3B-B12B-875F856FB763}"/>
              </a:ext>
            </a:extLst>
          </p:cNvPr>
          <p:cNvSpPr>
            <a:spLocks noGrp="1"/>
          </p:cNvSpPr>
          <p:nvPr>
            <p:ph type="ctrTitle"/>
          </p:nvPr>
        </p:nvSpPr>
        <p:spPr>
          <a:xfrm>
            <a:off x="186740" y="159522"/>
            <a:ext cx="8784949" cy="691084"/>
          </a:xfrm>
        </p:spPr>
        <p:txBody>
          <a:bodyPr/>
          <a:lstStyle/>
          <a:p>
            <a:r>
              <a:rPr lang="en-US" sz="3600" dirty="0"/>
              <a:t>TIME SPENT BASED ON WORKING STATUS</a:t>
            </a:r>
          </a:p>
        </p:txBody>
      </p:sp>
      <p:sp>
        <p:nvSpPr>
          <p:cNvPr id="7" name="TextBox 6">
            <a:extLst>
              <a:ext uri="{FF2B5EF4-FFF2-40B4-BE49-F238E27FC236}">
                <a16:creationId xmlns:a16="http://schemas.microsoft.com/office/drawing/2014/main" id="{53218B33-2CA5-40F0-A007-5C4289E38CA7}"/>
              </a:ext>
            </a:extLst>
          </p:cNvPr>
          <p:cNvSpPr txBox="1"/>
          <p:nvPr/>
        </p:nvSpPr>
        <p:spPr>
          <a:xfrm>
            <a:off x="6103088" y="957739"/>
            <a:ext cx="2741010" cy="4616648"/>
          </a:xfrm>
          <a:prstGeom prst="rect">
            <a:avLst/>
          </a:prstGeom>
          <a:noFill/>
        </p:spPr>
        <p:txBody>
          <a:bodyPr wrap="square" rtlCol="0">
            <a:spAutoFit/>
          </a:bodyPr>
          <a:lstStyle/>
          <a:p>
            <a:r>
              <a:rPr lang="en-US" dirty="0">
                <a:solidFill>
                  <a:schemeClr val="bg1"/>
                </a:solidFill>
              </a:rPr>
              <a:t>Major activities across all work groups is sleeping with Unemployed getting maximum sleep followed by Not in labor force and then Employed</a:t>
            </a:r>
          </a:p>
          <a:p>
            <a:endParaRPr lang="en-US" dirty="0">
              <a:solidFill>
                <a:schemeClr val="bg1"/>
              </a:solidFill>
            </a:endParaRPr>
          </a:p>
          <a:p>
            <a:r>
              <a:rPr lang="en-US" dirty="0">
                <a:solidFill>
                  <a:schemeClr val="bg1"/>
                </a:solidFill>
              </a:rPr>
              <a:t>Not in labor force category spends higher time on socializing followed by Unemployed group. Employed spend the least.</a:t>
            </a:r>
          </a:p>
          <a:p>
            <a:r>
              <a:rPr lang="en-US" dirty="0">
                <a:solidFill>
                  <a:schemeClr val="bg1"/>
                </a:solidFill>
              </a:rPr>
              <a:t>  </a:t>
            </a:r>
          </a:p>
          <a:p>
            <a:r>
              <a:rPr lang="en-US" dirty="0">
                <a:solidFill>
                  <a:schemeClr val="bg1"/>
                </a:solidFill>
              </a:rPr>
              <a:t>Rest of the activities take up to around one hour or less across all the work groups</a:t>
            </a:r>
          </a:p>
          <a:p>
            <a:endParaRPr lang="en-US" dirty="0">
              <a:solidFill>
                <a:schemeClr val="bg1"/>
              </a:solidFill>
            </a:endParaRPr>
          </a:p>
          <a:p>
            <a:r>
              <a:rPr lang="en-US" dirty="0">
                <a:solidFill>
                  <a:schemeClr val="bg1"/>
                </a:solidFill>
              </a:rPr>
              <a:t>Promotion from Adult to Seniors Reduces Work Load by 13.6 %  but Increases Wage by 10%</a:t>
            </a:r>
          </a:p>
          <a:p>
            <a:endParaRPr lang="en-US" dirty="0">
              <a:solidFill>
                <a:schemeClr val="bg1"/>
              </a:solidFill>
            </a:endParaRPr>
          </a:p>
          <a:p>
            <a:r>
              <a:rPr lang="en-US" dirty="0">
                <a:solidFill>
                  <a:schemeClr val="bg1"/>
                </a:solidFill>
              </a:rPr>
              <a:t> </a:t>
            </a:r>
          </a:p>
        </p:txBody>
      </p:sp>
    </p:spTree>
    <p:extLst>
      <p:ext uri="{BB962C8B-B14F-4D97-AF65-F5344CB8AC3E}">
        <p14:creationId xmlns:p14="http://schemas.microsoft.com/office/powerpoint/2010/main" val="3146675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C8CA3D6-B1A5-4164-9DF7-FD2EA474DA7C}"/>
              </a:ext>
            </a:extLst>
          </p:cNvPr>
          <p:cNvPicPr>
            <a:picLocks noChangeAspect="1"/>
          </p:cNvPicPr>
          <p:nvPr/>
        </p:nvPicPr>
        <p:blipFill rotWithShape="1">
          <a:blip r:embed="rId2"/>
          <a:srcRect t="5995" b="14625"/>
          <a:stretch/>
        </p:blipFill>
        <p:spPr>
          <a:xfrm>
            <a:off x="925033" y="850606"/>
            <a:ext cx="4752753" cy="4082903"/>
          </a:xfrm>
          <a:prstGeom prst="rect">
            <a:avLst/>
          </a:prstGeom>
        </p:spPr>
      </p:pic>
      <p:sp>
        <p:nvSpPr>
          <p:cNvPr id="5" name="Title 1">
            <a:extLst>
              <a:ext uri="{FF2B5EF4-FFF2-40B4-BE49-F238E27FC236}">
                <a16:creationId xmlns:a16="http://schemas.microsoft.com/office/drawing/2014/main" id="{9BAA6F76-C66B-499B-A460-4D7F88F37CE1}"/>
              </a:ext>
            </a:extLst>
          </p:cNvPr>
          <p:cNvSpPr>
            <a:spLocks noGrp="1"/>
          </p:cNvSpPr>
          <p:nvPr>
            <p:ph type="ctrTitle"/>
          </p:nvPr>
        </p:nvSpPr>
        <p:spPr>
          <a:xfrm>
            <a:off x="186740" y="138257"/>
            <a:ext cx="8784949" cy="691084"/>
          </a:xfrm>
        </p:spPr>
        <p:txBody>
          <a:bodyPr/>
          <a:lstStyle/>
          <a:p>
            <a:r>
              <a:rPr lang="en-US" sz="3200" dirty="0"/>
              <a:t>TIME SPENT BASED ON EDUCATION CATEGORY</a:t>
            </a:r>
          </a:p>
        </p:txBody>
      </p:sp>
      <p:sp>
        <p:nvSpPr>
          <p:cNvPr id="7" name="TextBox 6">
            <a:extLst>
              <a:ext uri="{FF2B5EF4-FFF2-40B4-BE49-F238E27FC236}">
                <a16:creationId xmlns:a16="http://schemas.microsoft.com/office/drawing/2014/main" id="{83EBD078-15C0-4EFC-9A6D-B7E3454E3EF8}"/>
              </a:ext>
            </a:extLst>
          </p:cNvPr>
          <p:cNvSpPr txBox="1"/>
          <p:nvPr/>
        </p:nvSpPr>
        <p:spPr>
          <a:xfrm>
            <a:off x="5907401" y="1445507"/>
            <a:ext cx="2834672" cy="2893100"/>
          </a:xfrm>
          <a:prstGeom prst="rect">
            <a:avLst/>
          </a:prstGeom>
          <a:noFill/>
        </p:spPr>
        <p:txBody>
          <a:bodyPr wrap="square" rtlCol="0">
            <a:spAutoFit/>
          </a:bodyPr>
          <a:lstStyle/>
          <a:p>
            <a:r>
              <a:rPr lang="en-US" dirty="0">
                <a:solidFill>
                  <a:schemeClr val="bg1"/>
                </a:solidFill>
              </a:rPr>
              <a:t>Sleeping takes major time across all education levels. Sleeping time decreases as education level increases</a:t>
            </a:r>
          </a:p>
          <a:p>
            <a:endParaRPr lang="en-US" dirty="0">
              <a:solidFill>
                <a:schemeClr val="bg1"/>
              </a:solidFill>
            </a:endParaRPr>
          </a:p>
          <a:p>
            <a:r>
              <a:rPr lang="en-US" dirty="0">
                <a:solidFill>
                  <a:schemeClr val="bg1"/>
                </a:solidFill>
              </a:rPr>
              <a:t>People with higher education level spend considerable time on working</a:t>
            </a:r>
          </a:p>
          <a:p>
            <a:endParaRPr lang="en-US" dirty="0">
              <a:solidFill>
                <a:schemeClr val="bg1"/>
              </a:solidFill>
            </a:endParaRPr>
          </a:p>
          <a:p>
            <a:r>
              <a:rPr lang="en-US" dirty="0">
                <a:solidFill>
                  <a:schemeClr val="bg1"/>
                </a:solidFill>
              </a:rPr>
              <a:t>In general, with increase in education level, time spent on socializing and relaxing decreases</a:t>
            </a:r>
            <a:endParaRPr lang="en-US" dirty="0"/>
          </a:p>
        </p:txBody>
      </p:sp>
    </p:spTree>
    <p:extLst>
      <p:ext uri="{BB962C8B-B14F-4D97-AF65-F5344CB8AC3E}">
        <p14:creationId xmlns:p14="http://schemas.microsoft.com/office/powerpoint/2010/main" val="226323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35B3B-B6A7-41EC-B26B-E929BC89D172}"/>
              </a:ext>
            </a:extLst>
          </p:cNvPr>
          <p:cNvSpPr>
            <a:spLocks noGrp="1"/>
          </p:cNvSpPr>
          <p:nvPr>
            <p:ph type="ctrTitle"/>
          </p:nvPr>
        </p:nvSpPr>
        <p:spPr>
          <a:xfrm>
            <a:off x="310047" y="147947"/>
            <a:ext cx="7772400" cy="1159800"/>
          </a:xfrm>
        </p:spPr>
        <p:txBody>
          <a:bodyPr/>
          <a:lstStyle/>
          <a:p>
            <a:r>
              <a:rPr lang="en-US" sz="3200" dirty="0"/>
              <a:t>TIME SPENT ON BABYCARE</a:t>
            </a:r>
          </a:p>
        </p:txBody>
      </p:sp>
      <p:pic>
        <p:nvPicPr>
          <p:cNvPr id="4" name="Picture 3">
            <a:extLst>
              <a:ext uri="{FF2B5EF4-FFF2-40B4-BE49-F238E27FC236}">
                <a16:creationId xmlns:a16="http://schemas.microsoft.com/office/drawing/2014/main" id="{44930DD1-B0AC-4D1E-A96C-D2B3BE700289}"/>
              </a:ext>
            </a:extLst>
          </p:cNvPr>
          <p:cNvPicPr>
            <a:picLocks noChangeAspect="1"/>
          </p:cNvPicPr>
          <p:nvPr/>
        </p:nvPicPr>
        <p:blipFill rotWithShape="1">
          <a:blip r:embed="rId2"/>
          <a:srcRect t="6822" b="11111"/>
          <a:stretch/>
        </p:blipFill>
        <p:spPr>
          <a:xfrm>
            <a:off x="176425" y="727847"/>
            <a:ext cx="6107418" cy="4221126"/>
          </a:xfrm>
          <a:prstGeom prst="rect">
            <a:avLst/>
          </a:prstGeom>
        </p:spPr>
      </p:pic>
      <p:sp>
        <p:nvSpPr>
          <p:cNvPr id="5" name="TextBox 4">
            <a:extLst>
              <a:ext uri="{FF2B5EF4-FFF2-40B4-BE49-F238E27FC236}">
                <a16:creationId xmlns:a16="http://schemas.microsoft.com/office/drawing/2014/main" id="{9877E875-20B4-4133-9FA2-A4DE62098503}"/>
              </a:ext>
            </a:extLst>
          </p:cNvPr>
          <p:cNvSpPr txBox="1"/>
          <p:nvPr/>
        </p:nvSpPr>
        <p:spPr>
          <a:xfrm>
            <a:off x="6470627" y="1791102"/>
            <a:ext cx="2407558" cy="1815882"/>
          </a:xfrm>
          <a:prstGeom prst="rect">
            <a:avLst/>
          </a:prstGeom>
          <a:noFill/>
        </p:spPr>
        <p:txBody>
          <a:bodyPr wrap="square" rtlCol="0">
            <a:spAutoFit/>
          </a:bodyPr>
          <a:lstStyle/>
          <a:p>
            <a:r>
              <a:rPr lang="en-US" dirty="0">
                <a:solidFill>
                  <a:schemeClr val="bg1"/>
                </a:solidFill>
              </a:rPr>
              <a:t>Level of education is directly proportional to time spend on baby care i.e. higher level of education reflects more time spent on baby care</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912754288"/>
      </p:ext>
    </p:extLst>
  </p:cSld>
  <p:clrMapOvr>
    <a:masterClrMapping/>
  </p:clrMapOvr>
</p:sld>
</file>

<file path=ppt/theme/theme1.xml><?xml version="1.0" encoding="utf-8"?>
<a:theme xmlns:a="http://schemas.openxmlformats.org/drawingml/2006/main" name="Thaliard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470</TotalTime>
  <Words>715</Words>
  <Application>Microsoft Office PowerPoint</Application>
  <PresentationFormat>On-screen Show (16:9)</PresentationFormat>
  <Paragraphs>116</Paragraphs>
  <Slides>15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Titillium Web</vt:lpstr>
      <vt:lpstr>Titillium Web ExtraLight</vt:lpstr>
      <vt:lpstr>Thaliard template</vt:lpstr>
      <vt:lpstr>PowerPoint Presentation</vt:lpstr>
      <vt:lpstr>ASSUMPTIONS</vt:lpstr>
      <vt:lpstr>SUMMARY ( Year – 2012)</vt:lpstr>
      <vt:lpstr>SUMMARY (Year – 2012)</vt:lpstr>
      <vt:lpstr>Summary Based on Age ( Year – 2012 )</vt:lpstr>
      <vt:lpstr>Summary Based on Age ( Year – 2012 )</vt:lpstr>
      <vt:lpstr>TIME SPENT BASED ON WORKING STATUS</vt:lpstr>
      <vt:lpstr>TIME SPENT BASED ON EDUCATION CATEGORY</vt:lpstr>
      <vt:lpstr>TIME SPENT ON BABYCARE</vt:lpstr>
      <vt:lpstr>TIME SPENT BASED ON INCOME AND WORKING HOURS</vt:lpstr>
      <vt:lpstr>Time Spent On Leisure Based On Working Hours</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BLUE EAGLE</dc:title>
  <dc:creator>Laddha, Anurag Rajeshkumar</dc:creator>
  <cp:lastModifiedBy>Anurag Laddha</cp:lastModifiedBy>
  <cp:revision>71</cp:revision>
  <dcterms:modified xsi:type="dcterms:W3CDTF">2018-03-19T04:37:22Z</dcterms:modified>
</cp:coreProperties>
</file>