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1F5C-AA39-486D-BE82-FFE8927D6B54}" type="datetimeFigureOut">
              <a:rPr lang="en-IN" smtClean="0"/>
              <a:pPr/>
              <a:t>14-12-2013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A366-7561-431E-B0D2-7A16485E717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timeNeeded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Solve(Exits, #Students, </a:t>
            </a:r>
            <a:r>
              <a:rPr lang="en-US" dirty="0" err="1" smtClean="0"/>
              <a:t>Cur_loc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- If |#Students| == 0, return;</a:t>
            </a:r>
          </a:p>
          <a:p>
            <a:pPr>
              <a:buNone/>
            </a:pPr>
            <a:r>
              <a:rPr lang="en-US" dirty="0" smtClean="0"/>
              <a:t>        - Find an exit E </a:t>
            </a:r>
            <a:r>
              <a:rPr lang="en-US" dirty="0" err="1" smtClean="0"/>
              <a:t>s.t</a:t>
            </a:r>
            <a:r>
              <a:rPr lang="en-US" dirty="0" smtClean="0"/>
              <a:t>. t* = </a:t>
            </a:r>
            <a:r>
              <a:rPr lang="en-US" dirty="0" err="1" smtClean="0"/>
              <a:t>argmin</a:t>
            </a:r>
            <a:r>
              <a:rPr lang="en-US" dirty="0" smtClean="0"/>
              <a:t> t(</a:t>
            </a:r>
            <a:r>
              <a:rPr lang="en-US" dirty="0" err="1" smtClean="0"/>
              <a:t>E,Cur_loc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mtClean="0"/>
              <a:t>- timeNeeded</a:t>
            </a:r>
            <a:r>
              <a:rPr lang="en-US" dirty="0" smtClean="0"/>
              <a:t> += t*;</a:t>
            </a:r>
          </a:p>
          <a:p>
            <a:pPr>
              <a:buNone/>
            </a:pPr>
            <a:r>
              <a:rPr lang="en-US" dirty="0" smtClean="0"/>
              <a:t>        - #Students -=  </a:t>
            </a:r>
            <a:r>
              <a:rPr lang="en-US" dirty="0" err="1" smtClean="0"/>
              <a:t>StudentsAtExit</a:t>
            </a:r>
            <a:r>
              <a:rPr lang="en-US" dirty="0" smtClean="0"/>
              <a:t>[E];  </a:t>
            </a:r>
          </a:p>
          <a:p>
            <a:pPr>
              <a:buNone/>
            </a:pPr>
            <a:r>
              <a:rPr lang="en-US" dirty="0" smtClean="0"/>
              <a:t>        - Solve(Exits, #Students, E);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7724" y="1484784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Oval 4"/>
          <p:cNvSpPr/>
          <p:nvPr/>
        </p:nvSpPr>
        <p:spPr>
          <a:xfrm>
            <a:off x="3221850" y="2132856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Oval 5"/>
          <p:cNvSpPr/>
          <p:nvPr/>
        </p:nvSpPr>
        <p:spPr>
          <a:xfrm>
            <a:off x="2099396" y="2726922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Oval 6"/>
          <p:cNvSpPr/>
          <p:nvPr/>
        </p:nvSpPr>
        <p:spPr>
          <a:xfrm>
            <a:off x="4626006" y="1430778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Oval 7"/>
          <p:cNvSpPr/>
          <p:nvPr/>
        </p:nvSpPr>
        <p:spPr>
          <a:xfrm>
            <a:off x="5760132" y="2078850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Oval 8"/>
          <p:cNvSpPr/>
          <p:nvPr/>
        </p:nvSpPr>
        <p:spPr>
          <a:xfrm>
            <a:off x="4637678" y="2672916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11" name="Curved Connector 10"/>
          <p:cNvCxnSpPr>
            <a:stCxn id="5" idx="0"/>
            <a:endCxn id="4" idx="6"/>
          </p:cNvCxnSpPr>
          <p:nvPr/>
        </p:nvCxnSpPr>
        <p:spPr>
          <a:xfrm rot="16200000" flipV="1">
            <a:off x="2884313" y="1498286"/>
            <a:ext cx="432048" cy="83709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</p:cNvCxnSpPr>
          <p:nvPr/>
        </p:nvCxnSpPr>
        <p:spPr>
          <a:xfrm rot="10800000" flipH="1" flipV="1">
            <a:off x="2087724" y="1700808"/>
            <a:ext cx="11672" cy="1134126"/>
          </a:xfrm>
          <a:prstGeom prst="curvedConnector4">
            <a:avLst>
              <a:gd name="adj1" fmla="val -1468963"/>
              <a:gd name="adj2" fmla="val 97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5" idx="3"/>
          </p:cNvCxnSpPr>
          <p:nvPr/>
        </p:nvCxnSpPr>
        <p:spPr>
          <a:xfrm flipV="1">
            <a:off x="2693463" y="2501633"/>
            <a:ext cx="615388" cy="44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422595" y="1444280"/>
            <a:ext cx="432048" cy="83709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H="1" flipV="1">
            <a:off x="4637677" y="1727811"/>
            <a:ext cx="11672" cy="1134126"/>
          </a:xfrm>
          <a:prstGeom prst="curvedConnector4">
            <a:avLst>
              <a:gd name="adj1" fmla="val -1468963"/>
              <a:gd name="adj2" fmla="val 97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66066" y="2447627"/>
            <a:ext cx="702078" cy="333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76533" y="1562308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1</a:t>
            </a:r>
            <a:endParaRPr lang="en-IN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308849" y="2210380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2</a:t>
            </a:r>
            <a:endParaRPr lang="en-IN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182523" y="2777443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3</a:t>
            </a:r>
            <a:endParaRPr lang="en-IN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4745418" y="1472839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1</a:t>
            </a:r>
            <a:endParaRPr lang="en-IN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874428" y="2150081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2</a:t>
            </a:r>
            <a:endParaRPr lang="en-IN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751525" y="2723437"/>
            <a:ext cx="378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3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473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77934" y="1700808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Oval 4"/>
          <p:cNvSpPr/>
          <p:nvPr/>
        </p:nvSpPr>
        <p:spPr>
          <a:xfrm>
            <a:off x="3977934" y="3320988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Oval 5"/>
          <p:cNvSpPr/>
          <p:nvPr/>
        </p:nvSpPr>
        <p:spPr>
          <a:xfrm>
            <a:off x="2681790" y="2510898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Oval 6"/>
          <p:cNvSpPr/>
          <p:nvPr/>
        </p:nvSpPr>
        <p:spPr>
          <a:xfrm>
            <a:off x="5328084" y="2510898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78823" y="1970838"/>
            <a:ext cx="999111" cy="540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0"/>
          </p:cNvCxnSpPr>
          <p:nvPr/>
        </p:nvCxnSpPr>
        <p:spPr>
          <a:xfrm>
            <a:off x="4572000" y="1916832"/>
            <a:ext cx="1053117" cy="5940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7849" y="2942946"/>
            <a:ext cx="870086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9216" y="2602675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A</a:t>
            </a:r>
            <a:endParaRPr lang="en-IN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5405511" y="2562979"/>
            <a:ext cx="894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B</a:t>
            </a:r>
            <a:endParaRPr lang="en-IN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2978823" y="1916832"/>
            <a:ext cx="7020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1/1</a:t>
            </a:r>
            <a:endParaRPr lang="en-IN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4855880" y="1916832"/>
            <a:ext cx="7084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1/2</a:t>
            </a:r>
            <a:endParaRPr lang="en-IN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3047217" y="3243463"/>
            <a:ext cx="4995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/1</a:t>
            </a:r>
            <a:endParaRPr lang="en-IN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4072444" y="1771534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C</a:t>
            </a:r>
            <a:endParaRPr lang="en-IN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4085330" y="3387116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D</a:t>
            </a:r>
            <a:endParaRPr lang="en-IN" sz="1350" dirty="0"/>
          </a:p>
        </p:txBody>
      </p:sp>
      <p:sp>
        <p:nvSpPr>
          <p:cNvPr id="16" name="Oval 15"/>
          <p:cNvSpPr/>
          <p:nvPr/>
        </p:nvSpPr>
        <p:spPr>
          <a:xfrm>
            <a:off x="4197541" y="4282909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16"/>
          <p:cNvSpPr/>
          <p:nvPr/>
        </p:nvSpPr>
        <p:spPr>
          <a:xfrm>
            <a:off x="4197541" y="5903089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Oval 19"/>
          <p:cNvSpPr/>
          <p:nvPr/>
        </p:nvSpPr>
        <p:spPr>
          <a:xfrm>
            <a:off x="2901397" y="5092999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Oval 20"/>
          <p:cNvSpPr/>
          <p:nvPr/>
        </p:nvSpPr>
        <p:spPr>
          <a:xfrm>
            <a:off x="5547691" y="5092999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27" name="Straight Arrow Connector 26"/>
          <p:cNvCxnSpPr>
            <a:stCxn id="16" idx="6"/>
            <a:endCxn id="21" idx="0"/>
          </p:cNvCxnSpPr>
          <p:nvPr/>
        </p:nvCxnSpPr>
        <p:spPr>
          <a:xfrm>
            <a:off x="4791607" y="4498933"/>
            <a:ext cx="1053117" cy="5940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27456" y="5525047"/>
            <a:ext cx="870086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8823" y="5184776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A</a:t>
            </a:r>
            <a:endParaRPr lang="en-IN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5625118" y="5145080"/>
            <a:ext cx="894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B</a:t>
            </a:r>
            <a:endParaRPr lang="en-IN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5075487" y="4498933"/>
            <a:ext cx="7084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</a:t>
            </a:r>
            <a:r>
              <a:rPr lang="en-US" sz="1350" dirty="0" smtClean="0"/>
              <a:t>1/1</a:t>
            </a:r>
            <a:endParaRPr lang="en-IN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3266824" y="5825564"/>
            <a:ext cx="8056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</a:t>
            </a:r>
            <a:r>
              <a:rPr lang="en-US" sz="1350" dirty="0" smtClean="0"/>
              <a:t>0 </a:t>
            </a:r>
            <a:r>
              <a:rPr lang="en-US" sz="1350" dirty="0"/>
              <a:t>/1</a:t>
            </a:r>
            <a:endParaRPr lang="en-IN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4292051" y="4353635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C</a:t>
            </a:r>
            <a:endParaRPr lang="en-IN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304937" y="5969217"/>
            <a:ext cx="439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D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7398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7754" y="1867435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Oval 4"/>
          <p:cNvSpPr/>
          <p:nvPr/>
        </p:nvSpPr>
        <p:spPr>
          <a:xfrm>
            <a:off x="2357754" y="2864241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Oval 5"/>
          <p:cNvSpPr/>
          <p:nvPr/>
        </p:nvSpPr>
        <p:spPr>
          <a:xfrm>
            <a:off x="2357754" y="3828229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Oval 6"/>
          <p:cNvSpPr/>
          <p:nvPr/>
        </p:nvSpPr>
        <p:spPr>
          <a:xfrm>
            <a:off x="2357754" y="4803285"/>
            <a:ext cx="5940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Oval 7"/>
          <p:cNvSpPr/>
          <p:nvPr/>
        </p:nvSpPr>
        <p:spPr>
          <a:xfrm>
            <a:off x="5922150" y="1106742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Oval 11"/>
          <p:cNvSpPr/>
          <p:nvPr/>
        </p:nvSpPr>
        <p:spPr>
          <a:xfrm>
            <a:off x="5922150" y="1970838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Oval 12"/>
          <p:cNvSpPr/>
          <p:nvPr/>
        </p:nvSpPr>
        <p:spPr>
          <a:xfrm>
            <a:off x="5922150" y="2942946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4" name="Oval 13"/>
          <p:cNvSpPr/>
          <p:nvPr/>
        </p:nvSpPr>
        <p:spPr>
          <a:xfrm>
            <a:off x="5922150" y="3861048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Oval 14"/>
          <p:cNvSpPr/>
          <p:nvPr/>
        </p:nvSpPr>
        <p:spPr>
          <a:xfrm>
            <a:off x="5922150" y="5265204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Oval 15"/>
          <p:cNvSpPr/>
          <p:nvPr/>
        </p:nvSpPr>
        <p:spPr>
          <a:xfrm>
            <a:off x="3923928" y="1106742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Oval 16"/>
          <p:cNvSpPr/>
          <p:nvPr/>
        </p:nvSpPr>
        <p:spPr>
          <a:xfrm>
            <a:off x="3918958" y="1960001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Oval 17"/>
          <p:cNvSpPr/>
          <p:nvPr/>
        </p:nvSpPr>
        <p:spPr>
          <a:xfrm>
            <a:off x="3918958" y="2913602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Oval 18"/>
          <p:cNvSpPr/>
          <p:nvPr/>
        </p:nvSpPr>
        <p:spPr>
          <a:xfrm>
            <a:off x="3923928" y="3861048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Oval 19"/>
          <p:cNvSpPr/>
          <p:nvPr/>
        </p:nvSpPr>
        <p:spPr>
          <a:xfrm>
            <a:off x="3923928" y="5265204"/>
            <a:ext cx="486054" cy="432048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Oval 20"/>
          <p:cNvSpPr/>
          <p:nvPr/>
        </p:nvSpPr>
        <p:spPr>
          <a:xfrm>
            <a:off x="1223628" y="3158970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2" name="Oval 21"/>
          <p:cNvSpPr/>
          <p:nvPr/>
        </p:nvSpPr>
        <p:spPr>
          <a:xfrm>
            <a:off x="7272300" y="31516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cxnSp>
        <p:nvCxnSpPr>
          <p:cNvPr id="24" name="Straight Arrow Connector 23"/>
          <p:cNvCxnSpPr>
            <a:stCxn id="21" idx="0"/>
          </p:cNvCxnSpPr>
          <p:nvPr/>
        </p:nvCxnSpPr>
        <p:spPr>
          <a:xfrm flipV="1">
            <a:off x="1493658" y="2176024"/>
            <a:ext cx="908162" cy="9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1763688" y="3129627"/>
            <a:ext cx="594066" cy="29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6" idx="1"/>
          </p:cNvCxnSpPr>
          <p:nvPr/>
        </p:nvCxnSpPr>
        <p:spPr>
          <a:xfrm>
            <a:off x="1684598" y="3619941"/>
            <a:ext cx="760155" cy="2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1"/>
          </p:cNvCxnSpPr>
          <p:nvPr/>
        </p:nvCxnSpPr>
        <p:spPr>
          <a:xfrm>
            <a:off x="1493659" y="3699031"/>
            <a:ext cx="951095" cy="116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7"/>
            <a:endCxn id="16" idx="2"/>
          </p:cNvCxnSpPr>
          <p:nvPr/>
        </p:nvCxnSpPr>
        <p:spPr>
          <a:xfrm flipV="1">
            <a:off x="2864822" y="1322766"/>
            <a:ext cx="1059107" cy="6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4"/>
          </p:cNvCxnSpPr>
          <p:nvPr/>
        </p:nvCxnSpPr>
        <p:spPr>
          <a:xfrm>
            <a:off x="2654787" y="2299484"/>
            <a:ext cx="1377153" cy="158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3"/>
          </p:cNvCxnSpPr>
          <p:nvPr/>
        </p:nvCxnSpPr>
        <p:spPr>
          <a:xfrm flipV="1">
            <a:off x="2862791" y="1475518"/>
            <a:ext cx="1132319" cy="143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00820" y="3279313"/>
            <a:ext cx="1123109" cy="75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7" idx="3"/>
          </p:cNvCxnSpPr>
          <p:nvPr/>
        </p:nvCxnSpPr>
        <p:spPr>
          <a:xfrm flipV="1">
            <a:off x="2862790" y="2328778"/>
            <a:ext cx="1127349" cy="15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18" idx="3"/>
          </p:cNvCxnSpPr>
          <p:nvPr/>
        </p:nvCxnSpPr>
        <p:spPr>
          <a:xfrm flipV="1">
            <a:off x="2951821" y="3282379"/>
            <a:ext cx="1038319" cy="76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6"/>
            <a:endCxn id="20" idx="2"/>
          </p:cNvCxnSpPr>
          <p:nvPr/>
        </p:nvCxnSpPr>
        <p:spPr>
          <a:xfrm>
            <a:off x="2951820" y="5019309"/>
            <a:ext cx="972108" cy="46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3"/>
          </p:cNvCxnSpPr>
          <p:nvPr/>
        </p:nvCxnSpPr>
        <p:spPr>
          <a:xfrm flipV="1">
            <a:off x="2862791" y="4229825"/>
            <a:ext cx="1132319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22" idx="0"/>
          </p:cNvCxnSpPr>
          <p:nvPr/>
        </p:nvCxnSpPr>
        <p:spPr>
          <a:xfrm>
            <a:off x="6408204" y="1322767"/>
            <a:ext cx="1134126" cy="182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5"/>
            <a:endCxn id="22" idx="1"/>
          </p:cNvCxnSpPr>
          <p:nvPr/>
        </p:nvCxnSpPr>
        <p:spPr>
          <a:xfrm>
            <a:off x="6337024" y="2339615"/>
            <a:ext cx="1014367" cy="89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2"/>
          </p:cNvCxnSpPr>
          <p:nvPr/>
        </p:nvCxnSpPr>
        <p:spPr>
          <a:xfrm>
            <a:off x="6408204" y="3167851"/>
            <a:ext cx="864096" cy="25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2" idx="3"/>
          </p:cNvCxnSpPr>
          <p:nvPr/>
        </p:nvCxnSpPr>
        <p:spPr>
          <a:xfrm flipV="1">
            <a:off x="6408205" y="3612618"/>
            <a:ext cx="943186" cy="4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6"/>
            <a:endCxn id="22" idx="4"/>
          </p:cNvCxnSpPr>
          <p:nvPr/>
        </p:nvCxnSpPr>
        <p:spPr>
          <a:xfrm flipV="1">
            <a:off x="6408204" y="3691709"/>
            <a:ext cx="1134126" cy="17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6"/>
          </p:cNvCxnSpPr>
          <p:nvPr/>
        </p:nvCxnSpPr>
        <p:spPr>
          <a:xfrm>
            <a:off x="4409982" y="132276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09982" y="1322766"/>
            <a:ext cx="1674186" cy="16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6"/>
          </p:cNvCxnSpPr>
          <p:nvPr/>
        </p:nvCxnSpPr>
        <p:spPr>
          <a:xfrm>
            <a:off x="4409982" y="1322766"/>
            <a:ext cx="1657011" cy="256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14952" y="2176024"/>
            <a:ext cx="1512168" cy="1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8" idx="3"/>
          </p:cNvCxnSpPr>
          <p:nvPr/>
        </p:nvCxnSpPr>
        <p:spPr>
          <a:xfrm flipV="1">
            <a:off x="4409982" y="1475519"/>
            <a:ext cx="1583349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" idx="6"/>
            <a:endCxn id="14" idx="1"/>
          </p:cNvCxnSpPr>
          <p:nvPr/>
        </p:nvCxnSpPr>
        <p:spPr>
          <a:xfrm>
            <a:off x="4405013" y="3129626"/>
            <a:ext cx="1588319" cy="79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" idx="6"/>
            <a:endCxn id="15" idx="1"/>
          </p:cNvCxnSpPr>
          <p:nvPr/>
        </p:nvCxnSpPr>
        <p:spPr>
          <a:xfrm>
            <a:off x="4405013" y="3129626"/>
            <a:ext cx="1588319" cy="21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428964" y="3230738"/>
            <a:ext cx="1488216" cy="81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5"/>
            <a:endCxn id="15" idx="2"/>
          </p:cNvCxnSpPr>
          <p:nvPr/>
        </p:nvCxnSpPr>
        <p:spPr>
          <a:xfrm>
            <a:off x="4338801" y="4229825"/>
            <a:ext cx="1583349" cy="125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2" idx="3"/>
          </p:cNvCxnSpPr>
          <p:nvPr/>
        </p:nvCxnSpPr>
        <p:spPr>
          <a:xfrm flipV="1">
            <a:off x="4336320" y="2339614"/>
            <a:ext cx="1657011" cy="15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0" idx="6"/>
          </p:cNvCxnSpPr>
          <p:nvPr/>
        </p:nvCxnSpPr>
        <p:spPr>
          <a:xfrm>
            <a:off x="4409983" y="5481228"/>
            <a:ext cx="1507198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" idx="7"/>
            <a:endCxn id="14" idx="3"/>
          </p:cNvCxnSpPr>
          <p:nvPr/>
        </p:nvCxnSpPr>
        <p:spPr>
          <a:xfrm flipV="1">
            <a:off x="4338801" y="4229824"/>
            <a:ext cx="1654530" cy="109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74369" y="4394918"/>
            <a:ext cx="4148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. </a:t>
            </a:r>
          </a:p>
          <a:p>
            <a:r>
              <a:rPr lang="en-US" sz="1350" dirty="0"/>
              <a:t>  .      </a:t>
            </a:r>
          </a:p>
          <a:p>
            <a:r>
              <a:rPr lang="en-US" sz="1350" dirty="0"/>
              <a:t>  .</a:t>
            </a:r>
            <a:endParaRPr lang="en-IN" sz="1350" dirty="0"/>
          </a:p>
        </p:txBody>
      </p:sp>
      <p:sp>
        <p:nvSpPr>
          <p:cNvPr id="93" name="TextBox 92"/>
          <p:cNvSpPr txBox="1"/>
          <p:nvPr/>
        </p:nvSpPr>
        <p:spPr>
          <a:xfrm>
            <a:off x="5957741" y="4406069"/>
            <a:ext cx="4148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. </a:t>
            </a:r>
          </a:p>
          <a:p>
            <a:r>
              <a:rPr lang="en-US" sz="1350" dirty="0"/>
              <a:t>  .      </a:t>
            </a:r>
          </a:p>
          <a:p>
            <a:r>
              <a:rPr lang="en-US" sz="1350" dirty="0"/>
              <a:t>  .</a:t>
            </a:r>
            <a:endParaRPr lang="en-IN" sz="1350" dirty="0"/>
          </a:p>
        </p:txBody>
      </p:sp>
      <p:sp>
        <p:nvSpPr>
          <p:cNvPr id="94" name="TextBox 93"/>
          <p:cNvSpPr txBox="1"/>
          <p:nvPr/>
        </p:nvSpPr>
        <p:spPr>
          <a:xfrm>
            <a:off x="1266004" y="3206643"/>
            <a:ext cx="453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34216" y="3212976"/>
            <a:ext cx="694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19841" y="1872790"/>
            <a:ext cx="531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09901" y="2826986"/>
            <a:ext cx="531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00487" y="3815398"/>
            <a:ext cx="531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9901" y="4778278"/>
            <a:ext cx="531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50266" y="1099248"/>
            <a:ext cx="7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52936" y="1938224"/>
            <a:ext cx="5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62288" y="2888941"/>
            <a:ext cx="5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62288" y="3831179"/>
            <a:ext cx="50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52936" y="5250269"/>
            <a:ext cx="4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68333" y="1078970"/>
            <a:ext cx="43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57742" y="1956590"/>
            <a:ext cx="4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58110" y="2916929"/>
            <a:ext cx="4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68333" y="3847914"/>
            <a:ext cx="46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22150" y="5240233"/>
            <a:ext cx="5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79712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75856" y="476672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92080" y="4766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75856" y="661338"/>
            <a:ext cx="0" cy="57199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81100" y="661338"/>
            <a:ext cx="0" cy="57199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637203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68696" y="63609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7" y="1196752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" name="Oval 4"/>
          <p:cNvSpPr/>
          <p:nvPr/>
        </p:nvSpPr>
        <p:spPr>
          <a:xfrm>
            <a:off x="1445113" y="2606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6" name="Oval 5"/>
          <p:cNvSpPr/>
          <p:nvPr/>
        </p:nvSpPr>
        <p:spPr>
          <a:xfrm>
            <a:off x="1445113" y="2132856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7" name="Oval 6"/>
          <p:cNvSpPr/>
          <p:nvPr/>
        </p:nvSpPr>
        <p:spPr>
          <a:xfrm>
            <a:off x="2669249" y="2606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Oval 7"/>
          <p:cNvSpPr/>
          <p:nvPr/>
        </p:nvSpPr>
        <p:spPr>
          <a:xfrm>
            <a:off x="3167844" y="163315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cxnSp>
        <p:nvCxnSpPr>
          <p:cNvPr id="12" name="Straight Connector 11"/>
          <p:cNvCxnSpPr>
            <a:stCxn id="4" idx="7"/>
            <a:endCxn id="5" idx="3"/>
          </p:cNvCxnSpPr>
          <p:nvPr/>
        </p:nvCxnSpPr>
        <p:spPr>
          <a:xfrm flipV="1">
            <a:off x="1041987" y="721618"/>
            <a:ext cx="482216" cy="554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1"/>
          </p:cNvCxnSpPr>
          <p:nvPr/>
        </p:nvCxnSpPr>
        <p:spPr>
          <a:xfrm>
            <a:off x="1041987" y="1657722"/>
            <a:ext cx="482216" cy="554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2"/>
          </p:cNvCxnSpPr>
          <p:nvPr/>
        </p:nvCxnSpPr>
        <p:spPr>
          <a:xfrm>
            <a:off x="1985173" y="530678"/>
            <a:ext cx="6840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6" idx="0"/>
          </p:cNvCxnSpPr>
          <p:nvPr/>
        </p:nvCxnSpPr>
        <p:spPr>
          <a:xfrm>
            <a:off x="1715143" y="800708"/>
            <a:ext cx="0" cy="13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8" idx="3"/>
          </p:cNvCxnSpPr>
          <p:nvPr/>
        </p:nvCxnSpPr>
        <p:spPr>
          <a:xfrm flipV="1">
            <a:off x="1985173" y="2094128"/>
            <a:ext cx="1261761" cy="308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8" idx="0"/>
          </p:cNvCxnSpPr>
          <p:nvPr/>
        </p:nvCxnSpPr>
        <p:spPr>
          <a:xfrm>
            <a:off x="3130219" y="721618"/>
            <a:ext cx="307655" cy="911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170113" y="1196752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2" name="Oval 91"/>
          <p:cNvSpPr/>
          <p:nvPr/>
        </p:nvSpPr>
        <p:spPr>
          <a:xfrm>
            <a:off x="6034209" y="2606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3" name="Oval 92"/>
          <p:cNvSpPr/>
          <p:nvPr/>
        </p:nvSpPr>
        <p:spPr>
          <a:xfrm>
            <a:off x="6034209" y="2132856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4" name="Oval 93"/>
          <p:cNvSpPr/>
          <p:nvPr/>
        </p:nvSpPr>
        <p:spPr>
          <a:xfrm>
            <a:off x="7258345" y="2606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5" name="Oval 94"/>
          <p:cNvSpPr/>
          <p:nvPr/>
        </p:nvSpPr>
        <p:spPr>
          <a:xfrm>
            <a:off x="7756940" y="163315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cxnSp>
        <p:nvCxnSpPr>
          <p:cNvPr id="103" name="Curved Connector 102"/>
          <p:cNvCxnSpPr>
            <a:stCxn id="91" idx="0"/>
            <a:endCxn id="92" idx="2"/>
          </p:cNvCxnSpPr>
          <p:nvPr/>
        </p:nvCxnSpPr>
        <p:spPr>
          <a:xfrm rot="5400000" flipH="1" flipV="1">
            <a:off x="5404139" y="566682"/>
            <a:ext cx="666074" cy="59406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92" idx="7"/>
            <a:endCxn id="94" idx="1"/>
          </p:cNvCxnSpPr>
          <p:nvPr/>
        </p:nvCxnSpPr>
        <p:spPr>
          <a:xfrm rot="5400000" flipH="1" flipV="1">
            <a:off x="6916307" y="-81390"/>
            <a:ext cx="12700" cy="842256"/>
          </a:xfrm>
          <a:prstGeom prst="curvedConnector3">
            <a:avLst>
              <a:gd name="adj1" fmla="val 2422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94" idx="3"/>
            <a:endCxn id="92" idx="5"/>
          </p:cNvCxnSpPr>
          <p:nvPr/>
        </p:nvCxnSpPr>
        <p:spPr>
          <a:xfrm rot="5400000">
            <a:off x="6916307" y="300490"/>
            <a:ext cx="12700" cy="842256"/>
          </a:xfrm>
          <a:prstGeom prst="curvedConnector3">
            <a:avLst>
              <a:gd name="adj1" fmla="val 2422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91" idx="4"/>
            <a:endCxn id="93" idx="2"/>
          </p:cNvCxnSpPr>
          <p:nvPr/>
        </p:nvCxnSpPr>
        <p:spPr>
          <a:xfrm rot="16200000" flipH="1">
            <a:off x="5404139" y="1772816"/>
            <a:ext cx="666074" cy="59406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2" idx="3"/>
            <a:endCxn id="91" idx="7"/>
          </p:cNvCxnSpPr>
          <p:nvPr/>
        </p:nvCxnSpPr>
        <p:spPr>
          <a:xfrm flipH="1">
            <a:off x="5631083" y="721618"/>
            <a:ext cx="482216" cy="554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3" idx="1"/>
            <a:endCxn id="91" idx="5"/>
          </p:cNvCxnSpPr>
          <p:nvPr/>
        </p:nvCxnSpPr>
        <p:spPr>
          <a:xfrm flipH="1" flipV="1">
            <a:off x="5631083" y="1657722"/>
            <a:ext cx="482216" cy="554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28184" y="800708"/>
            <a:ext cx="0" cy="1332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3" idx="0"/>
            <a:endCxn id="92" idx="4"/>
          </p:cNvCxnSpPr>
          <p:nvPr/>
        </p:nvCxnSpPr>
        <p:spPr>
          <a:xfrm flipV="1">
            <a:off x="6304239" y="800708"/>
            <a:ext cx="0" cy="1332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94" idx="6"/>
            <a:endCxn id="95" idx="7"/>
          </p:cNvCxnSpPr>
          <p:nvPr/>
        </p:nvCxnSpPr>
        <p:spPr>
          <a:xfrm>
            <a:off x="7798405" y="530678"/>
            <a:ext cx="419505" cy="118157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5" idx="1"/>
            <a:endCxn id="94" idx="4"/>
          </p:cNvCxnSpPr>
          <p:nvPr/>
        </p:nvCxnSpPr>
        <p:spPr>
          <a:xfrm flipH="1" flipV="1">
            <a:off x="7528375" y="800708"/>
            <a:ext cx="307655" cy="911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93" idx="5"/>
            <a:endCxn id="95" idx="4"/>
          </p:cNvCxnSpPr>
          <p:nvPr/>
        </p:nvCxnSpPr>
        <p:spPr>
          <a:xfrm rot="5400000" flipH="1" flipV="1">
            <a:off x="7050770" y="1617626"/>
            <a:ext cx="420608" cy="1531791"/>
          </a:xfrm>
          <a:prstGeom prst="curvedConnector3">
            <a:avLst>
              <a:gd name="adj1" fmla="val -2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5" idx="2"/>
            <a:endCxn id="93" idx="7"/>
          </p:cNvCxnSpPr>
          <p:nvPr/>
        </p:nvCxnSpPr>
        <p:spPr>
          <a:xfrm flipH="1">
            <a:off x="6495179" y="1903188"/>
            <a:ext cx="1261761" cy="308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984143" y="4905164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5" name="Oval 154"/>
          <p:cNvSpPr/>
          <p:nvPr/>
        </p:nvSpPr>
        <p:spPr>
          <a:xfrm>
            <a:off x="2303748" y="3032956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6" name="Oval 155"/>
          <p:cNvSpPr/>
          <p:nvPr/>
        </p:nvSpPr>
        <p:spPr>
          <a:xfrm>
            <a:off x="2339752" y="3861048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7" name="Oval 156"/>
          <p:cNvSpPr/>
          <p:nvPr/>
        </p:nvSpPr>
        <p:spPr>
          <a:xfrm>
            <a:off x="4856743" y="3032956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8" name="Oval 157"/>
          <p:cNvSpPr/>
          <p:nvPr/>
        </p:nvSpPr>
        <p:spPr>
          <a:xfrm>
            <a:off x="4887327" y="3969060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9" name="Oval 158"/>
          <p:cNvSpPr/>
          <p:nvPr/>
        </p:nvSpPr>
        <p:spPr>
          <a:xfrm>
            <a:off x="3787248" y="5249557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0" name="Oval 159"/>
          <p:cNvSpPr/>
          <p:nvPr/>
        </p:nvSpPr>
        <p:spPr>
          <a:xfrm>
            <a:off x="3779912" y="6129300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1" name="Oval 160"/>
          <p:cNvSpPr/>
          <p:nvPr/>
        </p:nvSpPr>
        <p:spPr>
          <a:xfrm>
            <a:off x="7073755" y="4709497"/>
            <a:ext cx="540060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2" name="Rectangle 161"/>
          <p:cNvSpPr/>
          <p:nvPr/>
        </p:nvSpPr>
        <p:spPr>
          <a:xfrm>
            <a:off x="2123728" y="2904587"/>
            <a:ext cx="1006491" cy="16765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ectangle 162"/>
          <p:cNvSpPr/>
          <p:nvPr/>
        </p:nvSpPr>
        <p:spPr>
          <a:xfrm>
            <a:off x="3554032" y="5085184"/>
            <a:ext cx="1006491" cy="16765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ectangle 163"/>
          <p:cNvSpPr/>
          <p:nvPr/>
        </p:nvSpPr>
        <p:spPr>
          <a:xfrm>
            <a:off x="4666867" y="2942946"/>
            <a:ext cx="1006491" cy="16765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6" name="Curved Connector 165"/>
          <p:cNvCxnSpPr>
            <a:stCxn id="154" idx="0"/>
            <a:endCxn id="155" idx="2"/>
          </p:cNvCxnSpPr>
          <p:nvPr/>
        </p:nvCxnSpPr>
        <p:spPr>
          <a:xfrm rot="5400000" flipH="1" flipV="1">
            <a:off x="977871" y="3579288"/>
            <a:ext cx="1602178" cy="10495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154" idx="7"/>
          </p:cNvCxnSpPr>
          <p:nvPr/>
        </p:nvCxnSpPr>
        <p:spPr>
          <a:xfrm flipH="1">
            <a:off x="1445113" y="4131078"/>
            <a:ext cx="894639" cy="853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54" idx="5"/>
            <a:endCxn id="159" idx="2"/>
          </p:cNvCxnSpPr>
          <p:nvPr/>
        </p:nvCxnSpPr>
        <p:spPr>
          <a:xfrm rot="16200000" flipH="1">
            <a:off x="2539454" y="4271792"/>
            <a:ext cx="153453" cy="2342135"/>
          </a:xfrm>
          <a:prstGeom prst="curved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60" idx="3"/>
            <a:endCxn id="154" idx="4"/>
          </p:cNvCxnSpPr>
          <p:nvPr/>
        </p:nvCxnSpPr>
        <p:spPr>
          <a:xfrm rot="5400000" flipH="1">
            <a:off x="1984065" y="4715333"/>
            <a:ext cx="1145046" cy="2604829"/>
          </a:xfrm>
          <a:prstGeom prst="curvedConnector3">
            <a:avLst>
              <a:gd name="adj1" fmla="val 13692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1" idx="2"/>
            <a:endCxn id="158" idx="6"/>
          </p:cNvCxnSpPr>
          <p:nvPr/>
        </p:nvCxnSpPr>
        <p:spPr>
          <a:xfrm flipH="1" flipV="1">
            <a:off x="5427387" y="4239090"/>
            <a:ext cx="1646368" cy="74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57" idx="6"/>
            <a:endCxn id="161" idx="0"/>
          </p:cNvCxnSpPr>
          <p:nvPr/>
        </p:nvCxnSpPr>
        <p:spPr>
          <a:xfrm>
            <a:off x="5396803" y="3302986"/>
            <a:ext cx="1946982" cy="14065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1" idx="2"/>
            <a:endCxn id="159" idx="6"/>
          </p:cNvCxnSpPr>
          <p:nvPr/>
        </p:nvCxnSpPr>
        <p:spPr>
          <a:xfrm flipH="1">
            <a:off x="4327308" y="4979527"/>
            <a:ext cx="2746447" cy="54006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160" idx="5"/>
            <a:endCxn id="161" idx="3"/>
          </p:cNvCxnSpPr>
          <p:nvPr/>
        </p:nvCxnSpPr>
        <p:spPr>
          <a:xfrm rot="5400000" flipH="1" flipV="1">
            <a:off x="4986961" y="4424387"/>
            <a:ext cx="1419803" cy="2911963"/>
          </a:xfrm>
          <a:prstGeom prst="curvedConnector3">
            <a:avLst>
              <a:gd name="adj1" fmla="val 1206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6" idx="6"/>
            <a:endCxn id="158" idx="2"/>
          </p:cNvCxnSpPr>
          <p:nvPr/>
        </p:nvCxnSpPr>
        <p:spPr>
          <a:xfrm>
            <a:off x="2879812" y="4131078"/>
            <a:ext cx="2007515" cy="108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57" idx="2"/>
            <a:endCxn id="155" idx="6"/>
          </p:cNvCxnSpPr>
          <p:nvPr/>
        </p:nvCxnSpPr>
        <p:spPr>
          <a:xfrm flipH="1">
            <a:off x="2843808" y="3302986"/>
            <a:ext cx="20129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59" idx="0"/>
            <a:endCxn id="155" idx="5"/>
          </p:cNvCxnSpPr>
          <p:nvPr/>
        </p:nvCxnSpPr>
        <p:spPr>
          <a:xfrm flipH="1" flipV="1">
            <a:off x="2764718" y="3493926"/>
            <a:ext cx="1292560" cy="1755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6" idx="4"/>
            <a:endCxn id="160" idx="1"/>
          </p:cNvCxnSpPr>
          <p:nvPr/>
        </p:nvCxnSpPr>
        <p:spPr>
          <a:xfrm>
            <a:off x="2609782" y="4401108"/>
            <a:ext cx="1249220" cy="1807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56" idx="0"/>
            <a:endCxn id="155" idx="4"/>
          </p:cNvCxnSpPr>
          <p:nvPr/>
        </p:nvCxnSpPr>
        <p:spPr>
          <a:xfrm flipH="1" flipV="1">
            <a:off x="2573778" y="3573016"/>
            <a:ext cx="3600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9" idx="4"/>
            <a:endCxn id="160" idx="0"/>
          </p:cNvCxnSpPr>
          <p:nvPr/>
        </p:nvCxnSpPr>
        <p:spPr>
          <a:xfrm flipH="1">
            <a:off x="4049942" y="5789617"/>
            <a:ext cx="7336" cy="339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7" idx="4"/>
            <a:endCxn id="158" idx="0"/>
          </p:cNvCxnSpPr>
          <p:nvPr/>
        </p:nvCxnSpPr>
        <p:spPr>
          <a:xfrm>
            <a:off x="5126773" y="3573016"/>
            <a:ext cx="30584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81017" y="2402886"/>
            <a:ext cx="67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(a)</a:t>
            </a:r>
            <a:endParaRPr lang="en-IN" dirty="0"/>
          </a:p>
        </p:txBody>
      </p:sp>
      <p:sp>
        <p:nvSpPr>
          <p:cNvPr id="207" name="TextBox 206"/>
          <p:cNvSpPr txBox="1"/>
          <p:nvPr/>
        </p:nvSpPr>
        <p:spPr>
          <a:xfrm>
            <a:off x="8195379" y="2406657"/>
            <a:ext cx="67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(b)</a:t>
            </a:r>
            <a:endParaRPr lang="en-IN" dirty="0"/>
          </a:p>
        </p:txBody>
      </p:sp>
      <p:sp>
        <p:nvSpPr>
          <p:cNvPr id="208" name="TextBox 207"/>
          <p:cNvSpPr txBox="1"/>
          <p:nvPr/>
        </p:nvSpPr>
        <p:spPr>
          <a:xfrm>
            <a:off x="6663292" y="6351671"/>
            <a:ext cx="67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(c)</a:t>
            </a:r>
            <a:endParaRPr lang="en-IN" dirty="0"/>
          </a:p>
        </p:txBody>
      </p:sp>
      <p:sp>
        <p:nvSpPr>
          <p:cNvPr id="209" name="TextBox 208"/>
          <p:cNvSpPr txBox="1"/>
          <p:nvPr/>
        </p:nvSpPr>
        <p:spPr>
          <a:xfrm>
            <a:off x="539552" y="1275842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S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147701" y="1282924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S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71600" y="4991336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S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171884" y="1716966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T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756940" y="1695867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T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66417" y="4807470"/>
            <a:ext cx="540060" cy="38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T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12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13799"/>
              </p:ext>
            </p:extLst>
          </p:nvPr>
        </p:nvGraphicFramePr>
        <p:xfrm>
          <a:off x="1475656" y="764704"/>
          <a:ext cx="527720" cy="4192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 0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79432"/>
              </p:ext>
            </p:extLst>
          </p:nvPr>
        </p:nvGraphicFramePr>
        <p:xfrm>
          <a:off x="3059832" y="764704"/>
          <a:ext cx="527720" cy="4192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 0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1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1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Curved Left Arrow 46"/>
          <p:cNvSpPr/>
          <p:nvPr/>
        </p:nvSpPr>
        <p:spPr>
          <a:xfrm>
            <a:off x="3581698" y="2132856"/>
            <a:ext cx="414238" cy="79208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>
            <a:off x="3581698" y="4005064"/>
            <a:ext cx="432048" cy="86409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urved Left Arrow 48"/>
          <p:cNvSpPr/>
          <p:nvPr/>
        </p:nvSpPr>
        <p:spPr>
          <a:xfrm>
            <a:off x="1979712" y="836712"/>
            <a:ext cx="432048" cy="50405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urved Left Arrow 49"/>
          <p:cNvSpPr/>
          <p:nvPr/>
        </p:nvSpPr>
        <p:spPr>
          <a:xfrm>
            <a:off x="1979712" y="1484784"/>
            <a:ext cx="432048" cy="50405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Curved Left Arrow 50"/>
          <p:cNvSpPr/>
          <p:nvPr/>
        </p:nvSpPr>
        <p:spPr>
          <a:xfrm>
            <a:off x="1979712" y="2564904"/>
            <a:ext cx="432048" cy="50405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>
            <a:off x="3581698" y="834801"/>
            <a:ext cx="432048" cy="50405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>
            <a:off x="3599508" y="2926855"/>
            <a:ext cx="414238" cy="79208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6864"/>
              </p:ext>
            </p:extLst>
          </p:nvPr>
        </p:nvGraphicFramePr>
        <p:xfrm>
          <a:off x="6372200" y="720813"/>
          <a:ext cx="527720" cy="4192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Palatino Linotype" panose="02040502050505030304" pitchFamily="18" charset="0"/>
                        </a:rPr>
                        <a:t>  0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1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 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1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alatino Linotype" panose="02040502050505030304" pitchFamily="18" charset="0"/>
                        </a:rPr>
                        <a:t>  0</a:t>
                      </a:r>
                      <a:endParaRPr lang="en-IN" sz="1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ight Arrow 54"/>
          <p:cNvSpPr/>
          <p:nvPr/>
        </p:nvSpPr>
        <p:spPr>
          <a:xfrm>
            <a:off x="4355976" y="2708920"/>
            <a:ext cx="1512168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4283968" y="1988840"/>
            <a:ext cx="1512168" cy="6463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Path compression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6876256" y="2092208"/>
            <a:ext cx="414238" cy="148080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urved Left Arrow 57"/>
          <p:cNvSpPr/>
          <p:nvPr/>
        </p:nvSpPr>
        <p:spPr>
          <a:xfrm>
            <a:off x="6876256" y="4018872"/>
            <a:ext cx="432048" cy="86409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>
            <a:off x="6084168" y="2708920"/>
            <a:ext cx="288032" cy="864096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48680"/>
            <a:ext cx="2338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Box-depth Problem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50132" y="1700808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MaxClique</a:t>
            </a:r>
            <a:r>
              <a:rPr lang="en-US" dirty="0" smtClean="0"/>
              <a:t> Problem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84448" y="2852936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MaxClique</a:t>
            </a:r>
            <a:r>
              <a:rPr lang="en-US" dirty="0" smtClean="0"/>
              <a:t> Solution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984448" y="4067780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Box-Depth Solution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rot="60000">
            <a:off x="3995936" y="918012"/>
            <a:ext cx="17158" cy="78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60000">
            <a:off x="4013094" y="2070140"/>
            <a:ext cx="17158" cy="78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360000">
            <a:off x="4004956" y="3222268"/>
            <a:ext cx="91372" cy="83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35896" y="3219791"/>
            <a:ext cx="0" cy="8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35896" y="2070050"/>
            <a:ext cx="0" cy="7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30114" y="917921"/>
            <a:ext cx="0" cy="7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234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prateep</dc:creator>
  <cp:lastModifiedBy>prateep</cp:lastModifiedBy>
  <cp:revision>215</cp:revision>
  <dcterms:created xsi:type="dcterms:W3CDTF">2013-09-03T21:47:30Z</dcterms:created>
  <dcterms:modified xsi:type="dcterms:W3CDTF">2013-12-14T21:36:06Z</dcterms:modified>
</cp:coreProperties>
</file>