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2eea71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2eea71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12eea719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2eea719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2eea719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812eea719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2eea7197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12eea7197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2eea719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2eea719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12eea719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2eea719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2eea719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12eea719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prateeshreddy/GTSRB_road_sign_reco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ann.lecun.com/exdb/publis/pdf/sermanet-ijcnn-11.pdf" TargetMode="External"/><Relationship Id="rId4" Type="http://schemas.openxmlformats.org/officeDocument/2006/relationships/hyperlink" Target="https://cs230.stanford.edu/blog/datapipeline/" TargetMode="External"/><Relationship Id="rId5" Type="http://schemas.openxmlformats.org/officeDocument/2006/relationships/hyperlink" Target="https://towardsdatascience.com/recognizing-traffic-signs-with-over-98-accuracy-using-deep-learning-86737aedc2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://benchmark.ini.rub.de/?section=gtsrb&amp;subsection=dataset#Downloa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ateeshreddy/GTSRB_road_sign_reco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ensorflow.org/guide/performance/overview#input_pipeline_optimiz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23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en-US" sz="5400" u="sng">
                <a:solidFill>
                  <a:schemeClr val="accent1"/>
                </a:solidFill>
              </a:rPr>
              <a:t>Road sign recognition</a:t>
            </a:r>
            <a:endParaRPr b="1" sz="5400" u="sng">
              <a:solidFill>
                <a:schemeClr val="accent1"/>
              </a:solidFill>
            </a:endParaRPr>
          </a:p>
        </p:txBody>
      </p:sp>
      <p:pic>
        <p:nvPicPr>
          <p:cNvPr id="89" name="Google Shape;8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888" y="1988967"/>
            <a:ext cx="3065400" cy="30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838200" y="3983698"/>
            <a:ext cx="46551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Prateesh Reddy Patlolla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13525" y="5585550"/>
            <a:ext cx="5255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 link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Output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Apparently there are 85 examples that the model could not classify correctly.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conclusion, according to different sources human performance on a similar task varies from 98% to 98.6%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Thus this model seems to outperform an average human. Which I believe is the ultimate goal of machine learning!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References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Traffic Sign Recognition with Multi-Scale CNN Paper By Yann LeCun and Pierre Sermanet</a:t>
            </a:r>
            <a:endParaRPr sz="2400" u="sng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Building a data pipeline Using Tensorflow tf.data By Andrew Ng and Kian Katanforoosh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Recognising Traffic Signs Using Deep Learning By Eddie Forson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 article from towardsdatascience.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AIM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7" name="Google Shape;9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861" y="1507624"/>
            <a:ext cx="5525271" cy="16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38200" y="3782291"/>
            <a:ext cx="883643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recognize or classify road signs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 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GTSRB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 classes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50,000 images in total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Large, lifelike database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ground-truth data due to semi-automatic annotation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traffic sign instances are unique within the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Technologies performed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Histogram equalization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Pipeline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Augmentation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Adam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Dropout regularization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GitHub link 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https://github.com/prateeshreddy/GTSRB_road_sign_recog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Data Pipeline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06825" y="1561225"/>
            <a:ext cx="10515600" cy="4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tf.data API allows you to build an asynchronous, highly optimized data pipeline to prevent your GPU from 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data starvation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It loads images from the disk applies optimized transformations, creates batches and sends it to the GPU.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Former data pipelines made the GPU wait for the CPU to load the data, leading to performance issues.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Result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Loss Curve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300" y="2626825"/>
            <a:ext cx="4754874" cy="35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050" y="2626825"/>
            <a:ext cx="3948550" cy="3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Result Analysis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 curve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950" y="2593576"/>
            <a:ext cx="5008301" cy="34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2593569"/>
            <a:ext cx="4289367" cy="356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50" y="152400"/>
            <a:ext cx="799809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950" y="152400"/>
            <a:ext cx="799809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Output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20 epochs this model scored 98.1% accuracy on the test 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there were a total of 12,630 images that we used for testing (Correct- 12,383 | Wrong- 241)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50" y="3354050"/>
            <a:ext cx="8563125" cy="30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