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5.png" ContentType="image/png"/>
  <Override PartName="/ppt/media/image10.png" ContentType="image/png"/>
  <Override PartName="/ppt/media/image2.png" ContentType="image/png"/>
  <Override PartName="/ppt/media/hdphoto1.wdp" ContentType="image/vnd.ms-photo"/>
  <Override PartName="/ppt/media/image8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9.png" ContentType="image/png"/>
  <Override PartName="/ppt/slideLayouts/slideLayout12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5155E72-EADE-4A4F-BEB0-4AD6F830BBF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9/15/21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F1C21E3-ACF7-471E-98DF-E09906ED002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ck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edi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titl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tex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ma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nth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Outli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ne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Leve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microsoft.com/office/2007/relationships/hdphoto" Target="../media/hdphoto1.wdp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Grafik 7" descr=""/>
          <p:cNvPicPr/>
          <p:nvPr/>
        </p:nvPicPr>
        <p:blipFill>
          <a:blip r:embed="rId1"/>
          <a:srcRect l="0" t="31412" r="0" b="3103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 rot="16200000">
            <a:off x="-1103040" y="1100520"/>
            <a:ext cx="6857640" cy="465696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6094440" y="4265640"/>
            <a:ext cx="545220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r">
              <a:lnSpc>
                <a:spcPct val="90000"/>
              </a:lnSpc>
              <a:spcAft>
                <a:spcPts val="601"/>
              </a:spcAft>
            </a:pPr>
            <a:r>
              <a:rPr b="0" lang="en-US" sz="5200" spc="-1" strike="noStrike">
                <a:solidFill>
                  <a:srgbClr val="ffffff"/>
                </a:solidFill>
                <a:latin typeface="Calibri Light"/>
              </a:rPr>
              <a:t>Challenge: </a:t>
            </a:r>
            <a:endParaRPr b="0" lang="en-US" sz="5200" spc="-1" strike="noStrike">
              <a:latin typeface="Arial"/>
            </a:endParaRPr>
          </a:p>
          <a:p>
            <a:pPr algn="r">
              <a:lnSpc>
                <a:spcPct val="90000"/>
              </a:lnSpc>
              <a:spcAft>
                <a:spcPts val="601"/>
              </a:spcAft>
            </a:pPr>
            <a:r>
              <a:rPr b="0" lang="en-US" sz="5200" spc="-1" strike="noStrike">
                <a:solidFill>
                  <a:srgbClr val="ffffff"/>
                </a:solidFill>
                <a:latin typeface="Calibri Light"/>
              </a:rPr>
              <a:t>„</a:t>
            </a:r>
            <a:r>
              <a:rPr b="0" lang="en-US" sz="5200" spc="-1" strike="noStrike">
                <a:solidFill>
                  <a:srgbClr val="ffffff"/>
                </a:solidFill>
                <a:latin typeface="Calibri Light"/>
              </a:rPr>
              <a:t>Sharing Mobility“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 rot="5400000">
            <a:off x="7540560" y="2206080"/>
            <a:ext cx="6857640" cy="24451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58360" y="0"/>
            <a:ext cx="11167200" cy="2018520"/>
          </a:xfrm>
          <a:prstGeom prst="rect">
            <a:avLst/>
          </a:prstGeom>
          <a:solidFill>
            <a:schemeClr val="bg1"/>
          </a:solidFill>
          <a:ln w="9360">
            <a:solidFill>
              <a:srgbClr val="e1e1e1"/>
            </a:solidFill>
          </a:ln>
          <a:effectLst>
            <a:outerShdw algn="tl" blurRad="50800" dir="2700000" dist="38100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567000" y="0"/>
            <a:ext cx="11155320" cy="201132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Problem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498960" y="758880"/>
            <a:ext cx="127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6"/>
          <p:cNvSpPr/>
          <p:nvPr/>
        </p:nvSpPr>
        <p:spPr>
          <a:xfrm>
            <a:off x="1115640" y="2481840"/>
            <a:ext cx="3821760" cy="36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indent="-22824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Bike Rides Stagnated</a:t>
            </a:r>
            <a:endParaRPr b="0" lang="en-US" sz="2200" spc="-1" strike="noStrike">
              <a:latin typeface="Arial"/>
            </a:endParaRPr>
          </a:p>
          <a:p>
            <a:pPr indent="-22824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Emissions</a:t>
            </a:r>
            <a:endParaRPr b="0" lang="en-US" sz="2200" spc="-1" strike="noStrike">
              <a:latin typeface="Arial"/>
            </a:endParaRPr>
          </a:p>
          <a:p>
            <a:pPr indent="-22824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Public Space Distribution</a:t>
            </a:r>
            <a:endParaRPr b="0" lang="en-US" sz="2200" spc="-1" strike="noStrike">
              <a:latin typeface="Arial"/>
            </a:endParaRPr>
          </a:p>
          <a:p>
            <a:pPr indent="-22824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Mental &amp; Physical health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4829040" y="3429000"/>
            <a:ext cx="1071360" cy="4921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3" name="CustomShape 8"/>
          <p:cNvSpPr/>
          <p:nvPr/>
        </p:nvSpPr>
        <p:spPr>
          <a:xfrm>
            <a:off x="2533680" y="284796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9"/>
          <p:cNvSpPr/>
          <p:nvPr/>
        </p:nvSpPr>
        <p:spPr>
          <a:xfrm>
            <a:off x="7977240" y="2481840"/>
            <a:ext cx="3821760" cy="25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indent="-22824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for Companies</a:t>
            </a:r>
            <a:endParaRPr b="0" lang="en-US" sz="2200" spc="-1" strike="noStrike">
              <a:latin typeface="Arial"/>
            </a:endParaRPr>
          </a:p>
          <a:p>
            <a:pPr indent="-22824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for Institutions</a:t>
            </a:r>
            <a:endParaRPr b="0" lang="en-US" sz="2200" spc="-1" strike="noStrike">
              <a:latin typeface="Arial"/>
            </a:endParaRPr>
          </a:p>
          <a:p>
            <a:pPr indent="-22824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Human</a:t>
            </a:r>
            <a:endParaRPr b="0" lang="en-US" sz="2200" spc="-1" strike="noStrike">
              <a:latin typeface="Arial"/>
            </a:endParaRPr>
          </a:p>
          <a:p>
            <a:pPr indent="-22824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Environmental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6316920" y="3351960"/>
            <a:ext cx="2052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COSTS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2"/>
          <p:cNvSpPr/>
          <p:nvPr/>
        </p:nvSpPr>
        <p:spPr>
          <a:xfrm>
            <a:off x="558360" y="0"/>
            <a:ext cx="11167200" cy="2018520"/>
          </a:xfrm>
          <a:prstGeom prst="rect">
            <a:avLst/>
          </a:prstGeom>
          <a:solidFill>
            <a:schemeClr val="bg1"/>
          </a:solidFill>
          <a:ln w="9360">
            <a:solidFill>
              <a:srgbClr val="e1e1e1"/>
            </a:solidFill>
          </a:ln>
          <a:effectLst>
            <a:outerShdw algn="tl" blurRad="50800" dir="2700000" dist="38100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567000" y="0"/>
            <a:ext cx="11155320" cy="201132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Solution = Bike Riding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498960" y="758880"/>
            <a:ext cx="127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6"/>
          <p:cNvSpPr/>
          <p:nvPr/>
        </p:nvSpPr>
        <p:spPr>
          <a:xfrm>
            <a:off x="932760" y="2176560"/>
            <a:ext cx="10167840" cy="36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indent="-22824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Redistribution of public space</a:t>
            </a:r>
            <a:endParaRPr b="0" lang="en-US" sz="2200" spc="-1" strike="noStrike">
              <a:latin typeface="Arial"/>
            </a:endParaRPr>
          </a:p>
          <a:p>
            <a:pPr indent="-22824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Lower emissions</a:t>
            </a:r>
            <a:endParaRPr b="0" lang="en-US" sz="2200" spc="-1" strike="noStrike">
              <a:latin typeface="Arial"/>
            </a:endParaRPr>
          </a:p>
          <a:p>
            <a:pPr indent="-22824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Healthier, happier citizens</a:t>
            </a:r>
            <a:endParaRPr b="0" lang="en-US" sz="2200" spc="-1" strike="noStrike">
              <a:latin typeface="Arial"/>
            </a:endParaRPr>
          </a:p>
          <a:p>
            <a:pPr indent="-22824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Reducing companies‘ costs – 2000€ employee/year</a:t>
            </a:r>
            <a:endParaRPr b="0" lang="en-US" sz="2200" spc="-1" strike="noStrike">
              <a:latin typeface="Arial"/>
            </a:endParaRPr>
          </a:p>
          <a:p>
            <a:pPr indent="-22824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Increasing companies‘ productivity</a:t>
            </a:r>
            <a:endParaRPr b="0" lang="en-US" sz="2200" spc="-1" strike="noStrike">
              <a:latin typeface="Arial"/>
            </a:endParaRPr>
          </a:p>
          <a:p>
            <a:pPr indent="-22824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Contribution to SDGs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601"/>
              </a:spcAf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62" name="CustomShape 7"/>
          <p:cNvSpPr/>
          <p:nvPr/>
        </p:nvSpPr>
        <p:spPr>
          <a:xfrm>
            <a:off x="10241280" y="3740040"/>
            <a:ext cx="713520" cy="712440"/>
          </a:xfrm>
          <a:prstGeom prst="flowChartConnector">
            <a:avLst/>
          </a:prstGeom>
          <a:solidFill>
            <a:srgbClr val="d0ffc1">
              <a:alpha val="63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63" name="CustomShape 8"/>
          <p:cNvSpPr/>
          <p:nvPr/>
        </p:nvSpPr>
        <p:spPr>
          <a:xfrm>
            <a:off x="11152440" y="4359240"/>
            <a:ext cx="713520" cy="712440"/>
          </a:xfrm>
          <a:prstGeom prst="flowChartConnector">
            <a:avLst/>
          </a:prstGeom>
          <a:solidFill>
            <a:srgbClr val="d0ffc1">
              <a:alpha val="63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11152440" y="5444280"/>
            <a:ext cx="713520" cy="712440"/>
          </a:xfrm>
          <a:prstGeom prst="flowChartConnector">
            <a:avLst/>
          </a:prstGeom>
          <a:solidFill>
            <a:srgbClr val="d0ffc1">
              <a:alpha val="63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9267480" y="4356000"/>
            <a:ext cx="713520" cy="712440"/>
          </a:xfrm>
          <a:prstGeom prst="flowChartConnector">
            <a:avLst/>
          </a:prstGeom>
          <a:solidFill>
            <a:srgbClr val="d0ffc1">
              <a:alpha val="63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66" name="CustomShape 11"/>
          <p:cNvSpPr/>
          <p:nvPr/>
        </p:nvSpPr>
        <p:spPr>
          <a:xfrm>
            <a:off x="9294120" y="5444280"/>
            <a:ext cx="713520" cy="712440"/>
          </a:xfrm>
          <a:prstGeom prst="flowChartConnector">
            <a:avLst/>
          </a:prstGeom>
          <a:solidFill>
            <a:srgbClr val="d0ffc1">
              <a:alpha val="63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67" name="CustomShape 12"/>
          <p:cNvSpPr/>
          <p:nvPr/>
        </p:nvSpPr>
        <p:spPr>
          <a:xfrm>
            <a:off x="10241280" y="5909760"/>
            <a:ext cx="713520" cy="712440"/>
          </a:xfrm>
          <a:prstGeom prst="flowChartConnector">
            <a:avLst/>
          </a:prstGeom>
          <a:solidFill>
            <a:srgbClr val="d0ffc1">
              <a:alpha val="63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68" name="CustomShape 13"/>
          <p:cNvSpPr/>
          <p:nvPr/>
        </p:nvSpPr>
        <p:spPr>
          <a:xfrm>
            <a:off x="10144440" y="4715640"/>
            <a:ext cx="907200" cy="931320"/>
          </a:xfrm>
          <a:prstGeom prst="flowChartConnector">
            <a:avLst/>
          </a:prstGeom>
          <a:solidFill>
            <a:srgbClr val="e5a3f7">
              <a:alpha val="63000"/>
            </a:srgb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440640" y="613440"/>
            <a:ext cx="11310120" cy="5630760"/>
          </a:xfrm>
          <a:prstGeom prst="rect">
            <a:avLst/>
          </a:prstGeom>
          <a:ln>
            <a:noFill/>
          </a:ln>
        </p:spPr>
      </p:pic>
      <p:pic>
        <p:nvPicPr>
          <p:cNvPr id="70" name="Grafik 3" descr=""/>
          <p:cNvPicPr/>
          <p:nvPr/>
        </p:nvPicPr>
        <p:blipFill>
          <a:blip r:embed="rId3"/>
          <a:stretch/>
        </p:blipFill>
        <p:spPr>
          <a:xfrm>
            <a:off x="4319280" y="699840"/>
            <a:ext cx="1681920" cy="1701720"/>
          </a:xfrm>
          <a:prstGeom prst="rect">
            <a:avLst/>
          </a:prstGeom>
          <a:ln>
            <a:noFill/>
          </a:ln>
        </p:spPr>
      </p:pic>
      <p:pic>
        <p:nvPicPr>
          <p:cNvPr id="71" name="Grafik 5" descr=""/>
          <p:cNvPicPr/>
          <p:nvPr/>
        </p:nvPicPr>
        <p:blipFill>
          <a:blip r:embed="rId4"/>
          <a:stretch/>
        </p:blipFill>
        <p:spPr>
          <a:xfrm>
            <a:off x="551160" y="2569320"/>
            <a:ext cx="1719360" cy="1719360"/>
          </a:xfrm>
          <a:prstGeom prst="rect">
            <a:avLst/>
          </a:prstGeom>
          <a:ln>
            <a:noFill/>
          </a:ln>
        </p:spPr>
      </p:pic>
      <p:pic>
        <p:nvPicPr>
          <p:cNvPr id="72" name="Grafik 7" descr=""/>
          <p:cNvPicPr/>
          <p:nvPr/>
        </p:nvPicPr>
        <p:blipFill>
          <a:blip r:embed="rId5"/>
          <a:stretch/>
        </p:blipFill>
        <p:spPr>
          <a:xfrm>
            <a:off x="8023680" y="2529720"/>
            <a:ext cx="1748520" cy="1758600"/>
          </a:xfrm>
          <a:prstGeom prst="rect">
            <a:avLst/>
          </a:prstGeom>
          <a:ln>
            <a:noFill/>
          </a:ln>
        </p:spPr>
      </p:pic>
      <p:pic>
        <p:nvPicPr>
          <p:cNvPr id="73" name="Grafik 9" descr=""/>
          <p:cNvPicPr/>
          <p:nvPr/>
        </p:nvPicPr>
        <p:blipFill>
          <a:blip r:embed="rId6"/>
          <a:stretch/>
        </p:blipFill>
        <p:spPr>
          <a:xfrm>
            <a:off x="561240" y="4386600"/>
            <a:ext cx="1709280" cy="1709280"/>
          </a:xfrm>
          <a:prstGeom prst="rect">
            <a:avLst/>
          </a:prstGeom>
          <a:ln>
            <a:noFill/>
          </a:ln>
        </p:spPr>
      </p:pic>
      <p:pic>
        <p:nvPicPr>
          <p:cNvPr id="74" name="Grafik 11" descr=""/>
          <p:cNvPicPr/>
          <p:nvPr/>
        </p:nvPicPr>
        <p:blipFill>
          <a:blip r:embed="rId7"/>
          <a:stretch/>
        </p:blipFill>
        <p:spPr>
          <a:xfrm>
            <a:off x="9958680" y="4411800"/>
            <a:ext cx="1683720" cy="1683720"/>
          </a:xfrm>
          <a:prstGeom prst="rect">
            <a:avLst/>
          </a:prstGeom>
          <a:ln>
            <a:noFill/>
          </a:ln>
        </p:spPr>
      </p:pic>
      <p:pic>
        <p:nvPicPr>
          <p:cNvPr id="75" name="Grafik 13" descr=""/>
          <p:cNvPicPr/>
          <p:nvPr/>
        </p:nvPicPr>
        <p:blipFill>
          <a:blip r:embed="rId8"/>
          <a:stretch/>
        </p:blipFill>
        <p:spPr>
          <a:xfrm>
            <a:off x="9927000" y="2569320"/>
            <a:ext cx="1693440" cy="1683720"/>
          </a:xfrm>
          <a:prstGeom prst="rect">
            <a:avLst/>
          </a:prstGeom>
          <a:ln>
            <a:noFill/>
          </a:ln>
        </p:spPr>
      </p:pic>
      <p:pic>
        <p:nvPicPr>
          <p:cNvPr id="76" name="Grafik 15" descr=""/>
          <p:cNvPicPr/>
          <p:nvPr/>
        </p:nvPicPr>
        <p:blipFill>
          <a:blip r:embed="rId9"/>
          <a:stretch/>
        </p:blipFill>
        <p:spPr>
          <a:xfrm>
            <a:off x="6184800" y="2569320"/>
            <a:ext cx="1696680" cy="169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528520" y="1571760"/>
            <a:ext cx="976680" cy="938880"/>
          </a:xfrm>
          <a:prstGeom prst="flowChartConnector">
            <a:avLst/>
          </a:prstGeom>
          <a:solidFill>
            <a:srgbClr val="a2ff85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6689880" y="2240280"/>
            <a:ext cx="976680" cy="938880"/>
          </a:xfrm>
          <a:prstGeom prst="flowChartConnector">
            <a:avLst/>
          </a:prstGeom>
          <a:solidFill>
            <a:srgbClr val="a2ff85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79" name="CustomShape 3"/>
          <p:cNvSpPr/>
          <p:nvPr/>
        </p:nvSpPr>
        <p:spPr>
          <a:xfrm>
            <a:off x="6680520" y="3433320"/>
            <a:ext cx="976680" cy="938880"/>
          </a:xfrm>
          <a:prstGeom prst="flowChartConnector">
            <a:avLst/>
          </a:prstGeom>
          <a:solidFill>
            <a:srgbClr val="a2ff85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80" name="CustomShape 4"/>
          <p:cNvSpPr/>
          <p:nvPr/>
        </p:nvSpPr>
        <p:spPr>
          <a:xfrm>
            <a:off x="4367160" y="2186280"/>
            <a:ext cx="976680" cy="938880"/>
          </a:xfrm>
          <a:prstGeom prst="flowChartConnector">
            <a:avLst/>
          </a:prstGeom>
          <a:solidFill>
            <a:srgbClr val="a2ff85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81" name="CustomShape 5"/>
          <p:cNvSpPr/>
          <p:nvPr/>
        </p:nvSpPr>
        <p:spPr>
          <a:xfrm>
            <a:off x="4367160" y="3429000"/>
            <a:ext cx="976680" cy="938880"/>
          </a:xfrm>
          <a:prstGeom prst="flowChartConnector">
            <a:avLst/>
          </a:prstGeom>
          <a:solidFill>
            <a:srgbClr val="a2ff85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82" name="CustomShape 6"/>
          <p:cNvSpPr/>
          <p:nvPr/>
        </p:nvSpPr>
        <p:spPr>
          <a:xfrm>
            <a:off x="5528520" y="4080960"/>
            <a:ext cx="976680" cy="938880"/>
          </a:xfrm>
          <a:prstGeom prst="flowChartConnector">
            <a:avLst/>
          </a:prstGeom>
          <a:solidFill>
            <a:srgbClr val="a2ff85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83" name="CustomShape 7"/>
          <p:cNvSpPr/>
          <p:nvPr/>
        </p:nvSpPr>
        <p:spPr>
          <a:xfrm>
            <a:off x="5368680" y="2682360"/>
            <a:ext cx="1241640" cy="1226880"/>
          </a:xfrm>
          <a:prstGeom prst="flowChartConnector">
            <a:avLst/>
          </a:prstGeom>
          <a:solidFill>
            <a:srgbClr val="d97cf2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</p:sp>
      <p:pic>
        <p:nvPicPr>
          <p:cNvPr id="84" name="Grafik 16" descr=""/>
          <p:cNvPicPr/>
          <p:nvPr/>
        </p:nvPicPr>
        <p:blipFill>
          <a:blip r:embed="rId1"/>
          <a:stretch/>
        </p:blipFill>
        <p:spPr>
          <a:xfrm>
            <a:off x="1179000" y="2186280"/>
            <a:ext cx="2181600" cy="2181600"/>
          </a:xfrm>
          <a:prstGeom prst="rect">
            <a:avLst/>
          </a:prstGeom>
          <a:ln>
            <a:noFill/>
          </a:ln>
        </p:spPr>
      </p:pic>
      <p:pic>
        <p:nvPicPr>
          <p:cNvPr id="85" name="Grafik 18" descr=""/>
          <p:cNvPicPr/>
          <p:nvPr/>
        </p:nvPicPr>
        <p:blipFill>
          <a:blip r:embed="rId2"/>
          <a:stretch/>
        </p:blipFill>
        <p:spPr>
          <a:xfrm>
            <a:off x="8913960" y="1352160"/>
            <a:ext cx="1377720" cy="1377720"/>
          </a:xfrm>
          <a:prstGeom prst="rect">
            <a:avLst/>
          </a:prstGeom>
          <a:ln>
            <a:noFill/>
          </a:ln>
        </p:spPr>
      </p:pic>
      <p:pic>
        <p:nvPicPr>
          <p:cNvPr id="86" name="Grafik 20" descr=""/>
          <p:cNvPicPr/>
          <p:nvPr/>
        </p:nvPicPr>
        <p:blipFill>
          <a:blip r:embed="rId3"/>
          <a:stretch/>
        </p:blipFill>
        <p:spPr>
          <a:xfrm>
            <a:off x="10292040" y="2511000"/>
            <a:ext cx="1086480" cy="1086480"/>
          </a:xfrm>
          <a:prstGeom prst="rect">
            <a:avLst/>
          </a:prstGeom>
          <a:ln>
            <a:noFill/>
          </a:ln>
        </p:spPr>
      </p:pic>
      <p:pic>
        <p:nvPicPr>
          <p:cNvPr id="87" name="Grafik 22" descr=""/>
          <p:cNvPicPr/>
          <p:nvPr/>
        </p:nvPicPr>
        <p:blipFill>
          <a:blip r:embed="rId4"/>
          <a:stretch/>
        </p:blipFill>
        <p:spPr>
          <a:xfrm>
            <a:off x="8745480" y="3567240"/>
            <a:ext cx="1200600" cy="1377720"/>
          </a:xfrm>
          <a:prstGeom prst="rect">
            <a:avLst/>
          </a:prstGeom>
          <a:ln>
            <a:noFill/>
          </a:ln>
        </p:spPr>
      </p:pic>
      <p:sp>
        <p:nvSpPr>
          <p:cNvPr id="88" name="CustomShape 8"/>
          <p:cNvSpPr/>
          <p:nvPr/>
        </p:nvSpPr>
        <p:spPr>
          <a:xfrm>
            <a:off x="812880" y="1571760"/>
            <a:ext cx="2874960" cy="3485520"/>
          </a:xfrm>
          <a:prstGeom prst="bracketPair">
            <a:avLst>
              <a:gd name="adj" fmla="val 16667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9"/>
          <p:cNvSpPr/>
          <p:nvPr/>
        </p:nvSpPr>
        <p:spPr>
          <a:xfrm>
            <a:off x="8341200" y="1422360"/>
            <a:ext cx="3237480" cy="3597480"/>
          </a:xfrm>
          <a:prstGeom prst="bracketPair">
            <a:avLst>
              <a:gd name="adj" fmla="val 16667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0"/>
          <p:cNvSpPr/>
          <p:nvPr/>
        </p:nvSpPr>
        <p:spPr>
          <a:xfrm>
            <a:off x="1491840" y="5636880"/>
            <a:ext cx="2874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Gamification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CustomShape 11"/>
          <p:cNvSpPr/>
          <p:nvPr/>
        </p:nvSpPr>
        <p:spPr>
          <a:xfrm>
            <a:off x="3533760" y="6041160"/>
            <a:ext cx="2874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Reward System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12"/>
          <p:cNvSpPr/>
          <p:nvPr/>
        </p:nvSpPr>
        <p:spPr>
          <a:xfrm>
            <a:off x="6329520" y="5582520"/>
            <a:ext cx="2874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Competition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CustomShape 13"/>
          <p:cNvSpPr/>
          <p:nvPr/>
        </p:nvSpPr>
        <p:spPr>
          <a:xfrm>
            <a:off x="8971200" y="5908680"/>
            <a:ext cx="2874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Community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838080" y="451440"/>
            <a:ext cx="10512360" cy="40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6600" spc="-1" strike="noStrike">
                <a:solidFill>
                  <a:srgbClr val="000000"/>
                </a:solidFill>
                <a:latin typeface="Calibri Light"/>
              </a:rPr>
              <a:t>Thanks for your attention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838080" y="4718520"/>
            <a:ext cx="5409720" cy="18000"/>
          </a:xfrm>
          <a:custGeom>
            <a:avLst/>
            <a:gdLst/>
            <a:ahLst/>
            <a:rect l="l" t="t" r="r" b="b"/>
            <a:pathLst>
              <a:path w="5410200" h="18288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40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7115400" y="5310000"/>
            <a:ext cx="36151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Any questions?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LibreOffice/6.0.7.3$Linux_X86_64 LibreOffice_project/00m0$Build-3</Application>
  <Words>66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2021-09-15T07:59:08Z</dcterms:created>
  <dc:creator>_bp09g5u0_@univie.onmicrosoft.com</dc:creator>
  <dc:description/>
  <dc:language>en-US</dc:language>
  <cp:lastModifiedBy/>
  <dcterms:modified xsi:type="dcterms:W3CDTF">2021-09-15T17:15:23Z</dcterms:modified>
  <cp:revision>7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