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7" r:id="rId4"/>
    <p:sldId id="270" r:id="rId5"/>
    <p:sldId id="263" r:id="rId6"/>
    <p:sldId id="264" r:id="rId7"/>
    <p:sldId id="265" r:id="rId8"/>
    <p:sldId id="266" r:id="rId9"/>
    <p:sldId id="262" r:id="rId10"/>
    <p:sldId id="269" r:id="rId11"/>
    <p:sldId id="259" r:id="rId12"/>
    <p:sldId id="261" r:id="rId13"/>
    <p:sldId id="26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DA782-5AED-0E8F-1B3A-4F3CD9798E70}" v="454" dt="2024-04-17T05:44:01.694"/>
    <p1510:client id="{34C31C4D-B6E2-0326-E70F-A196D276B81A}" v="10" dt="2024-04-17T13:46:17.454"/>
    <p1510:client id="{4CE97AB3-21B6-0F90-790A-FD496345A9AB}" v="11" dt="2024-04-17T05:19:20.046"/>
    <p1510:client id="{4F9272A6-2EA1-031F-CC6F-BDD84BD9249D}" v="9" dt="2024-04-17T05:46:35.534"/>
    <p1510:client id="{DABDB32F-3A8D-BA2F-1BE3-0C632A2D5AAF}" v="3" dt="2024-04-17T13:49:56.274"/>
    <p1510:client id="{DBBC4844-F01B-41E4-A287-A0EE24DF2396}" v="386" dt="2024-04-17T11:45:03.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6" Type="http://schemas.openxmlformats.org/officeDocument/2006/relationships/image" Target="../media/image43.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6" Type="http://schemas.openxmlformats.org/officeDocument/2006/relationships/image" Target="../media/image43.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B3176-D9D0-4DA3-B6BC-2CB03C22EB8D}" type="doc">
      <dgm:prSet loTypeId="urn:microsoft.com/office/officeart/2016/7/layout/BasicProcessNew" loCatId="process" qsTypeId="urn:microsoft.com/office/officeart/2005/8/quickstyle/simple1" qsCatId="simple" csTypeId="urn:microsoft.com/office/officeart/2005/8/colors/colorful5" csCatId="colorful"/>
      <dgm:spPr/>
      <dgm:t>
        <a:bodyPr/>
        <a:lstStyle/>
        <a:p>
          <a:endParaRPr lang="en-US"/>
        </a:p>
      </dgm:t>
    </dgm:pt>
    <dgm:pt modelId="{CCF597B8-944D-42CE-B0D3-1428452597E1}">
      <dgm:prSet/>
      <dgm:spPr/>
      <dgm:t>
        <a:bodyPr/>
        <a:lstStyle/>
        <a:p>
          <a:r>
            <a:rPr lang="en-GB" b="1"/>
            <a:t>Automation of Timetable Generation:</a:t>
          </a:r>
          <a:endParaRPr lang="en-US"/>
        </a:p>
      </dgm:t>
    </dgm:pt>
    <dgm:pt modelId="{DB3937D7-6F9A-4C8E-AEDF-2D96F6215748}" type="parTrans" cxnId="{FE75F073-27BE-41EF-B8B2-443D87D808D6}">
      <dgm:prSet/>
      <dgm:spPr/>
      <dgm:t>
        <a:bodyPr/>
        <a:lstStyle/>
        <a:p>
          <a:endParaRPr lang="en-US"/>
        </a:p>
      </dgm:t>
    </dgm:pt>
    <dgm:pt modelId="{F9DFAA63-AC11-416A-8F56-519A7B217D4F}" type="sibTrans" cxnId="{FE75F073-27BE-41EF-B8B2-443D87D808D6}">
      <dgm:prSet/>
      <dgm:spPr/>
      <dgm:t>
        <a:bodyPr/>
        <a:lstStyle/>
        <a:p>
          <a:endParaRPr lang="en-US"/>
        </a:p>
      </dgm:t>
    </dgm:pt>
    <dgm:pt modelId="{F4E5017E-6490-47B9-AECF-72407D864B4F}">
      <dgm:prSet/>
      <dgm:spPr/>
      <dgm:t>
        <a:bodyPr/>
        <a:lstStyle/>
        <a:p>
          <a:r>
            <a:rPr lang="en-GB"/>
            <a:t>Our primary objective was to develop a system that automates the entire timetable generation process, eliminating the need for manual intervention and reducing the potential for errors.</a:t>
          </a:r>
          <a:endParaRPr lang="en-US"/>
        </a:p>
      </dgm:t>
    </dgm:pt>
    <dgm:pt modelId="{E205FA71-C8C5-429B-BCE5-A1B308A23D82}" type="parTrans" cxnId="{79296A23-6951-40D9-A45E-2CA0BFBC71FF}">
      <dgm:prSet/>
      <dgm:spPr/>
      <dgm:t>
        <a:bodyPr/>
        <a:lstStyle/>
        <a:p>
          <a:endParaRPr lang="en-US"/>
        </a:p>
      </dgm:t>
    </dgm:pt>
    <dgm:pt modelId="{113FC68B-CADA-45C4-94DF-AB1BF34C6449}" type="sibTrans" cxnId="{79296A23-6951-40D9-A45E-2CA0BFBC71FF}">
      <dgm:prSet/>
      <dgm:spPr/>
      <dgm:t>
        <a:bodyPr/>
        <a:lstStyle/>
        <a:p>
          <a:endParaRPr lang="en-US"/>
        </a:p>
      </dgm:t>
    </dgm:pt>
    <dgm:pt modelId="{5B459496-7255-4F7A-8151-7764AF3A92F3}">
      <dgm:prSet/>
      <dgm:spPr/>
      <dgm:t>
        <a:bodyPr/>
        <a:lstStyle/>
        <a:p>
          <a:r>
            <a:rPr lang="en-GB"/>
            <a:t>By automating repetitive tasks and leveraging computational algorithms, we aimed to streamline the scheduling process and free up valuable time for faculty and administrators.</a:t>
          </a:r>
          <a:endParaRPr lang="en-US"/>
        </a:p>
      </dgm:t>
    </dgm:pt>
    <dgm:pt modelId="{3BB4207F-727D-4DD5-AEA2-BDD686885DA0}" type="parTrans" cxnId="{585B6E69-EA41-47A2-92CC-8BC9A10626EA}">
      <dgm:prSet/>
      <dgm:spPr/>
      <dgm:t>
        <a:bodyPr/>
        <a:lstStyle/>
        <a:p>
          <a:endParaRPr lang="en-US"/>
        </a:p>
      </dgm:t>
    </dgm:pt>
    <dgm:pt modelId="{0125C541-E2DC-42E1-A533-C5776960581E}" type="sibTrans" cxnId="{585B6E69-EA41-47A2-92CC-8BC9A10626EA}">
      <dgm:prSet/>
      <dgm:spPr/>
      <dgm:t>
        <a:bodyPr/>
        <a:lstStyle/>
        <a:p>
          <a:endParaRPr lang="en-US"/>
        </a:p>
      </dgm:t>
    </dgm:pt>
    <dgm:pt modelId="{455B0A16-BE15-4DF1-BBF9-A656F7BE8877}">
      <dgm:prSet/>
      <dgm:spPr/>
      <dgm:t>
        <a:bodyPr/>
        <a:lstStyle/>
        <a:p>
          <a:r>
            <a:rPr lang="en-GB" b="1"/>
            <a:t>Optimization of Resource Utilization:</a:t>
          </a:r>
          <a:endParaRPr lang="en-US"/>
        </a:p>
      </dgm:t>
    </dgm:pt>
    <dgm:pt modelId="{5E968E3E-2999-4C99-96EE-61F6FACC1F16}" type="parTrans" cxnId="{E2B13929-4BB6-4B8F-AA2B-5AE3A25BC599}">
      <dgm:prSet/>
      <dgm:spPr/>
      <dgm:t>
        <a:bodyPr/>
        <a:lstStyle/>
        <a:p>
          <a:endParaRPr lang="en-US"/>
        </a:p>
      </dgm:t>
    </dgm:pt>
    <dgm:pt modelId="{9A154189-BC85-4C46-B9EF-751B1CA478A2}" type="sibTrans" cxnId="{E2B13929-4BB6-4B8F-AA2B-5AE3A25BC599}">
      <dgm:prSet/>
      <dgm:spPr/>
      <dgm:t>
        <a:bodyPr/>
        <a:lstStyle/>
        <a:p>
          <a:endParaRPr lang="en-US"/>
        </a:p>
      </dgm:t>
    </dgm:pt>
    <dgm:pt modelId="{CF429055-A8D3-4B82-AD25-807DDDCE5C75}">
      <dgm:prSet/>
      <dgm:spPr/>
      <dgm:t>
        <a:bodyPr/>
        <a:lstStyle/>
        <a:p>
          <a:r>
            <a:rPr lang="en-GB"/>
            <a:t>We sought to optimize the utilization of college resources, including classrooms, faculty members, and time slots, to maximize efficiency and minimize waste.</a:t>
          </a:r>
          <a:endParaRPr lang="en-US"/>
        </a:p>
      </dgm:t>
    </dgm:pt>
    <dgm:pt modelId="{F25283AC-C2FD-4D2E-A637-40717D839FA1}" type="parTrans" cxnId="{CADCFC6B-4D92-400C-90F2-4427757328FF}">
      <dgm:prSet/>
      <dgm:spPr/>
      <dgm:t>
        <a:bodyPr/>
        <a:lstStyle/>
        <a:p>
          <a:endParaRPr lang="en-US"/>
        </a:p>
      </dgm:t>
    </dgm:pt>
    <dgm:pt modelId="{67B1C923-D131-4CD1-814A-714A7ABB08F3}" type="sibTrans" cxnId="{CADCFC6B-4D92-400C-90F2-4427757328FF}">
      <dgm:prSet/>
      <dgm:spPr/>
      <dgm:t>
        <a:bodyPr/>
        <a:lstStyle/>
        <a:p>
          <a:endParaRPr lang="en-US"/>
        </a:p>
      </dgm:t>
    </dgm:pt>
    <dgm:pt modelId="{AAB3B649-7B00-4F2D-9818-D6628B685BB2}">
      <dgm:prSet/>
      <dgm:spPr/>
      <dgm:t>
        <a:bodyPr/>
        <a:lstStyle/>
        <a:p>
          <a:r>
            <a:rPr lang="en-GB"/>
            <a:t>By intelligently assigning courses, classrooms, and faculty to time slots, we aimed to ensure that resources are utilized effectively and equitably across the college.</a:t>
          </a:r>
          <a:endParaRPr lang="en-US"/>
        </a:p>
      </dgm:t>
    </dgm:pt>
    <dgm:pt modelId="{28E973A6-0BAE-4DB6-BE81-5EC6A40D4AD8}" type="parTrans" cxnId="{C6FBAD83-A001-4B87-9C9B-10E819C8AD55}">
      <dgm:prSet/>
      <dgm:spPr/>
      <dgm:t>
        <a:bodyPr/>
        <a:lstStyle/>
        <a:p>
          <a:endParaRPr lang="en-US"/>
        </a:p>
      </dgm:t>
    </dgm:pt>
    <dgm:pt modelId="{170AFFDB-B0F1-40E8-AB29-F567C1F2BA4B}" type="sibTrans" cxnId="{C6FBAD83-A001-4B87-9C9B-10E819C8AD55}">
      <dgm:prSet/>
      <dgm:spPr/>
      <dgm:t>
        <a:bodyPr/>
        <a:lstStyle/>
        <a:p>
          <a:endParaRPr lang="en-US"/>
        </a:p>
      </dgm:t>
    </dgm:pt>
    <dgm:pt modelId="{4753A590-5FBC-4A14-AF2F-F032AA0E9A99}">
      <dgm:prSet/>
      <dgm:spPr/>
      <dgm:t>
        <a:bodyPr/>
        <a:lstStyle/>
        <a:p>
          <a:r>
            <a:rPr lang="en-GB" b="1"/>
            <a:t>Minimization of Scheduling Conflicts:</a:t>
          </a:r>
          <a:endParaRPr lang="en-US"/>
        </a:p>
      </dgm:t>
    </dgm:pt>
    <dgm:pt modelId="{8D7EDD95-C48B-4BCA-AFA3-680CA9D81435}" type="parTrans" cxnId="{CA52F08F-31C0-4FC9-8D00-D4DB79B40F23}">
      <dgm:prSet/>
      <dgm:spPr/>
      <dgm:t>
        <a:bodyPr/>
        <a:lstStyle/>
        <a:p>
          <a:endParaRPr lang="en-US"/>
        </a:p>
      </dgm:t>
    </dgm:pt>
    <dgm:pt modelId="{EC3FAB68-1368-4A05-88A5-7459753067CA}" type="sibTrans" cxnId="{CA52F08F-31C0-4FC9-8D00-D4DB79B40F23}">
      <dgm:prSet/>
      <dgm:spPr/>
      <dgm:t>
        <a:bodyPr/>
        <a:lstStyle/>
        <a:p>
          <a:endParaRPr lang="en-US"/>
        </a:p>
      </dgm:t>
    </dgm:pt>
    <dgm:pt modelId="{D15FA837-9A95-4C56-9F41-7A4DD75058B0}">
      <dgm:prSet/>
      <dgm:spPr/>
      <dgm:t>
        <a:bodyPr/>
        <a:lstStyle/>
        <a:p>
          <a:r>
            <a:rPr lang="en-GB"/>
            <a:t>One of our key objectives was to minimize scheduling conflicts and constraints, such as overlapping class times, double-booked classrooms, and faculty availability issues.</a:t>
          </a:r>
          <a:endParaRPr lang="en-US"/>
        </a:p>
      </dgm:t>
    </dgm:pt>
    <dgm:pt modelId="{89C2E636-AFFA-4334-936E-729103FE2E5F}" type="parTrans" cxnId="{091A6EF0-0BED-4056-8FC0-1E59F4D277E6}">
      <dgm:prSet/>
      <dgm:spPr/>
      <dgm:t>
        <a:bodyPr/>
        <a:lstStyle/>
        <a:p>
          <a:endParaRPr lang="en-US"/>
        </a:p>
      </dgm:t>
    </dgm:pt>
    <dgm:pt modelId="{5C58AC80-A9A3-4103-94FC-3714456E3F76}" type="sibTrans" cxnId="{091A6EF0-0BED-4056-8FC0-1E59F4D277E6}">
      <dgm:prSet/>
      <dgm:spPr/>
      <dgm:t>
        <a:bodyPr/>
        <a:lstStyle/>
        <a:p>
          <a:endParaRPr lang="en-US"/>
        </a:p>
      </dgm:t>
    </dgm:pt>
    <dgm:pt modelId="{962B4185-0E3B-4FA6-A5AC-166D2F610AE8}">
      <dgm:prSet/>
      <dgm:spPr/>
      <dgm:t>
        <a:bodyPr/>
        <a:lstStyle/>
        <a:p>
          <a:r>
            <a:rPr lang="en-GB"/>
            <a:t>Through the use of sophisticated algorithms and conflict resolution techniques, we aimed to generate timetables that are both feasible and satisfactory to all stakeholders.</a:t>
          </a:r>
          <a:endParaRPr lang="en-US"/>
        </a:p>
      </dgm:t>
    </dgm:pt>
    <dgm:pt modelId="{21B27738-E11B-48DD-AC3A-6172F6C4981B}" type="parTrans" cxnId="{A8C2961D-2435-4ED9-9D1D-1B03B3195D02}">
      <dgm:prSet/>
      <dgm:spPr/>
      <dgm:t>
        <a:bodyPr/>
        <a:lstStyle/>
        <a:p>
          <a:endParaRPr lang="en-US"/>
        </a:p>
      </dgm:t>
    </dgm:pt>
    <dgm:pt modelId="{B6544C8D-DCF0-4955-B34F-3AAF36ADE5F7}" type="sibTrans" cxnId="{A8C2961D-2435-4ED9-9D1D-1B03B3195D02}">
      <dgm:prSet/>
      <dgm:spPr/>
      <dgm:t>
        <a:bodyPr/>
        <a:lstStyle/>
        <a:p>
          <a:endParaRPr lang="en-US"/>
        </a:p>
      </dgm:t>
    </dgm:pt>
    <dgm:pt modelId="{24F17340-A7CC-4909-A3DC-5801EAF7019D}">
      <dgm:prSet/>
      <dgm:spPr/>
      <dgm:t>
        <a:bodyPr/>
        <a:lstStyle/>
        <a:p>
          <a:r>
            <a:rPr lang="en-GB" b="1"/>
            <a:t>Enhancement of User Experience:</a:t>
          </a:r>
          <a:endParaRPr lang="en-US"/>
        </a:p>
      </dgm:t>
    </dgm:pt>
    <dgm:pt modelId="{F87180A9-AE9C-4BCD-B90F-E51DFF7B0F52}" type="parTrans" cxnId="{F89B5502-3EBD-4323-AB87-E6D786CC6950}">
      <dgm:prSet/>
      <dgm:spPr/>
      <dgm:t>
        <a:bodyPr/>
        <a:lstStyle/>
        <a:p>
          <a:endParaRPr lang="en-US"/>
        </a:p>
      </dgm:t>
    </dgm:pt>
    <dgm:pt modelId="{CDBF9A20-0CF2-40CE-98E2-52C633B32C91}" type="sibTrans" cxnId="{F89B5502-3EBD-4323-AB87-E6D786CC6950}">
      <dgm:prSet/>
      <dgm:spPr/>
      <dgm:t>
        <a:bodyPr/>
        <a:lstStyle/>
        <a:p>
          <a:endParaRPr lang="en-US"/>
        </a:p>
      </dgm:t>
    </dgm:pt>
    <dgm:pt modelId="{CCC1DC1C-FA3F-40F4-9AAC-534158DD1FA9}">
      <dgm:prSet/>
      <dgm:spPr/>
      <dgm:t>
        <a:bodyPr/>
        <a:lstStyle/>
        <a:p>
          <a:r>
            <a:rPr lang="en-GB"/>
            <a:t>We aimed to enhance the overall user experience for students, faculty, and administrators by providing intuitive interfaces, interactive tools, and real-time updates.</a:t>
          </a:r>
          <a:endParaRPr lang="en-US"/>
        </a:p>
      </dgm:t>
    </dgm:pt>
    <dgm:pt modelId="{30D4CEC6-7094-414F-862A-ED7E8023DC05}" type="parTrans" cxnId="{CE86D864-7CFF-471E-A441-459759D6C08E}">
      <dgm:prSet/>
      <dgm:spPr/>
      <dgm:t>
        <a:bodyPr/>
        <a:lstStyle/>
        <a:p>
          <a:endParaRPr lang="en-US"/>
        </a:p>
      </dgm:t>
    </dgm:pt>
    <dgm:pt modelId="{2EEFB158-DC29-4E18-9744-AAF5FB8A4412}" type="sibTrans" cxnId="{CE86D864-7CFF-471E-A441-459759D6C08E}">
      <dgm:prSet/>
      <dgm:spPr/>
      <dgm:t>
        <a:bodyPr/>
        <a:lstStyle/>
        <a:p>
          <a:endParaRPr lang="en-US"/>
        </a:p>
      </dgm:t>
    </dgm:pt>
    <dgm:pt modelId="{6923A73B-2FD2-4F10-B114-DA5BF83EB6A9}">
      <dgm:prSet/>
      <dgm:spPr/>
      <dgm:t>
        <a:bodyPr/>
        <a:lstStyle/>
        <a:p>
          <a:r>
            <a:rPr lang="en-GB"/>
            <a:t>By prioritizing user feedback and usability testing, we sought to ensure that our system meets the needs and expectations of its users effectively and efficiently.</a:t>
          </a:r>
          <a:endParaRPr lang="en-US"/>
        </a:p>
      </dgm:t>
    </dgm:pt>
    <dgm:pt modelId="{11975996-E96D-4A68-BFE4-9985F7ABAAB8}" type="parTrans" cxnId="{1ACE9EF9-207D-44EC-B00E-12B6928A5AEB}">
      <dgm:prSet/>
      <dgm:spPr/>
      <dgm:t>
        <a:bodyPr/>
        <a:lstStyle/>
        <a:p>
          <a:endParaRPr lang="en-US"/>
        </a:p>
      </dgm:t>
    </dgm:pt>
    <dgm:pt modelId="{32E2E7F6-BCEF-4D7B-9F82-BE2052EE10DB}" type="sibTrans" cxnId="{1ACE9EF9-207D-44EC-B00E-12B6928A5AEB}">
      <dgm:prSet/>
      <dgm:spPr/>
      <dgm:t>
        <a:bodyPr/>
        <a:lstStyle/>
        <a:p>
          <a:endParaRPr lang="en-US"/>
        </a:p>
      </dgm:t>
    </dgm:pt>
    <dgm:pt modelId="{EB4C6013-E016-40CA-8AB6-0E262BD0F277}">
      <dgm:prSet/>
      <dgm:spPr/>
      <dgm:t>
        <a:bodyPr/>
        <a:lstStyle/>
        <a:p>
          <a:r>
            <a:rPr lang="en-GB" b="1"/>
            <a:t>Adaptability to Changing Requirements:</a:t>
          </a:r>
          <a:endParaRPr lang="en-US"/>
        </a:p>
      </dgm:t>
    </dgm:pt>
    <dgm:pt modelId="{293839BE-7F9F-46BF-9FB7-088DCEC581F0}" type="parTrans" cxnId="{DADD8577-0B5A-4363-83B2-BB7EB871A7B4}">
      <dgm:prSet/>
      <dgm:spPr/>
      <dgm:t>
        <a:bodyPr/>
        <a:lstStyle/>
        <a:p>
          <a:endParaRPr lang="en-US"/>
        </a:p>
      </dgm:t>
    </dgm:pt>
    <dgm:pt modelId="{4C1331A4-5E93-4758-9586-97D291A631DA}" type="sibTrans" cxnId="{DADD8577-0B5A-4363-83B2-BB7EB871A7B4}">
      <dgm:prSet/>
      <dgm:spPr/>
      <dgm:t>
        <a:bodyPr/>
        <a:lstStyle/>
        <a:p>
          <a:endParaRPr lang="en-US"/>
        </a:p>
      </dgm:t>
    </dgm:pt>
    <dgm:pt modelId="{9A14656C-DD94-48AF-BB9F-5A9D3F96D080}">
      <dgm:prSet/>
      <dgm:spPr/>
      <dgm:t>
        <a:bodyPr/>
        <a:lstStyle/>
        <a:p>
          <a:r>
            <a:rPr lang="en-GB"/>
            <a:t>Our objective was to develop a flexible and adaptable system that can accommodate changing requirements, such as new course offerings, faculty hires, and student </a:t>
          </a:r>
          <a:r>
            <a:rPr lang="en-GB" err="1"/>
            <a:t>enrollments</a:t>
          </a:r>
          <a:r>
            <a:rPr lang="en-GB"/>
            <a:t>.</a:t>
          </a:r>
          <a:endParaRPr lang="en-US"/>
        </a:p>
      </dgm:t>
    </dgm:pt>
    <dgm:pt modelId="{16EFAEFD-F28B-4078-B1C8-BB17780D2C3E}" type="parTrans" cxnId="{678BE45B-ED84-4737-8F7C-22737D7B658F}">
      <dgm:prSet/>
      <dgm:spPr/>
      <dgm:t>
        <a:bodyPr/>
        <a:lstStyle/>
        <a:p>
          <a:endParaRPr lang="en-US"/>
        </a:p>
      </dgm:t>
    </dgm:pt>
    <dgm:pt modelId="{B16FEDD7-53D8-4344-8560-51515DBBA05C}" type="sibTrans" cxnId="{678BE45B-ED84-4737-8F7C-22737D7B658F}">
      <dgm:prSet/>
      <dgm:spPr/>
      <dgm:t>
        <a:bodyPr/>
        <a:lstStyle/>
        <a:p>
          <a:endParaRPr lang="en-US"/>
        </a:p>
      </dgm:t>
    </dgm:pt>
    <dgm:pt modelId="{41DE8EB7-DE73-4CB6-9B94-790319E431BE}">
      <dgm:prSet/>
      <dgm:spPr/>
      <dgm:t>
        <a:bodyPr/>
        <a:lstStyle/>
        <a:p>
          <a:r>
            <a:rPr lang="en-GB"/>
            <a:t>By designing the system with modular architecture and configurable parameters, we aimed to facilitate future updates and enhancements without significant disruption to operations.</a:t>
          </a:r>
          <a:endParaRPr lang="en-US"/>
        </a:p>
      </dgm:t>
    </dgm:pt>
    <dgm:pt modelId="{482259CD-32B1-4195-B3D9-0A7E2A71BFA8}" type="parTrans" cxnId="{B60AF906-FFC1-4B01-A446-28579EE71454}">
      <dgm:prSet/>
      <dgm:spPr/>
      <dgm:t>
        <a:bodyPr/>
        <a:lstStyle/>
        <a:p>
          <a:endParaRPr lang="en-US"/>
        </a:p>
      </dgm:t>
    </dgm:pt>
    <dgm:pt modelId="{10B1AA72-9978-42F1-856C-CA282AE6900E}" type="sibTrans" cxnId="{B60AF906-FFC1-4B01-A446-28579EE71454}">
      <dgm:prSet/>
      <dgm:spPr/>
      <dgm:t>
        <a:bodyPr/>
        <a:lstStyle/>
        <a:p>
          <a:endParaRPr lang="en-US"/>
        </a:p>
      </dgm:t>
    </dgm:pt>
    <dgm:pt modelId="{3F4DA94D-1A42-45F6-92D8-B1768DCCC704}">
      <dgm:prSet/>
      <dgm:spPr/>
      <dgm:t>
        <a:bodyPr/>
        <a:lstStyle/>
        <a:p>
          <a:r>
            <a:rPr lang="en-GB" b="1"/>
            <a:t>Improvement of Overall College Experience:</a:t>
          </a:r>
          <a:endParaRPr lang="en-US"/>
        </a:p>
      </dgm:t>
    </dgm:pt>
    <dgm:pt modelId="{6B2438FD-8592-4EF5-ABF6-91BD9BA4B2D8}" type="parTrans" cxnId="{98450CD5-B378-4102-B713-78F507BA2DF5}">
      <dgm:prSet/>
      <dgm:spPr/>
      <dgm:t>
        <a:bodyPr/>
        <a:lstStyle/>
        <a:p>
          <a:endParaRPr lang="en-US"/>
        </a:p>
      </dgm:t>
    </dgm:pt>
    <dgm:pt modelId="{D1CFC9CA-7952-4045-BC1D-EA21787CC1F5}" type="sibTrans" cxnId="{98450CD5-B378-4102-B713-78F507BA2DF5}">
      <dgm:prSet/>
      <dgm:spPr/>
      <dgm:t>
        <a:bodyPr/>
        <a:lstStyle/>
        <a:p>
          <a:endParaRPr lang="en-US"/>
        </a:p>
      </dgm:t>
    </dgm:pt>
    <dgm:pt modelId="{73E49234-D8DC-45C5-9B3C-3C0F7B2B518C}">
      <dgm:prSet/>
      <dgm:spPr/>
      <dgm:t>
        <a:bodyPr/>
        <a:lstStyle/>
        <a:p>
          <a:r>
            <a:rPr lang="en-GB"/>
            <a:t>Ultimately, our overarching objective was to improve the overall college experience for students, faculty, and administrators by providing a more efficient, transparent, and equitable scheduling process.</a:t>
          </a:r>
          <a:endParaRPr lang="en-US"/>
        </a:p>
      </dgm:t>
    </dgm:pt>
    <dgm:pt modelId="{35E26858-12BE-4521-9BC3-B5B9E95954F5}" type="parTrans" cxnId="{72223131-2DFE-4920-958B-C364AE59545C}">
      <dgm:prSet/>
      <dgm:spPr/>
      <dgm:t>
        <a:bodyPr/>
        <a:lstStyle/>
        <a:p>
          <a:endParaRPr lang="en-US"/>
        </a:p>
      </dgm:t>
    </dgm:pt>
    <dgm:pt modelId="{E1B3F497-DA8E-49BA-9758-7CC77A31AE26}" type="sibTrans" cxnId="{72223131-2DFE-4920-958B-C364AE59545C}">
      <dgm:prSet/>
      <dgm:spPr/>
      <dgm:t>
        <a:bodyPr/>
        <a:lstStyle/>
        <a:p>
          <a:endParaRPr lang="en-US"/>
        </a:p>
      </dgm:t>
    </dgm:pt>
    <dgm:pt modelId="{620D2AA5-F7B2-49F9-9983-F75E48F1B88C}">
      <dgm:prSet/>
      <dgm:spPr/>
      <dgm:t>
        <a:bodyPr/>
        <a:lstStyle/>
        <a:p>
          <a:r>
            <a:rPr lang="en-GB"/>
            <a:t>By optimizing the timetable generation process, we aimed to contribute to a positive learning environment, enhance academic outcomes, and support the broader mission of our college.</a:t>
          </a:r>
          <a:endParaRPr lang="en-US"/>
        </a:p>
      </dgm:t>
    </dgm:pt>
    <dgm:pt modelId="{58187D00-8518-4DE3-8A40-8227BA4BA494}" type="parTrans" cxnId="{8AFD4F2E-8E47-4A90-B34B-1F1263078695}">
      <dgm:prSet/>
      <dgm:spPr/>
      <dgm:t>
        <a:bodyPr/>
        <a:lstStyle/>
        <a:p>
          <a:endParaRPr lang="en-US"/>
        </a:p>
      </dgm:t>
    </dgm:pt>
    <dgm:pt modelId="{8C4FE98C-74A9-4E14-9257-DC297174C811}" type="sibTrans" cxnId="{8AFD4F2E-8E47-4A90-B34B-1F1263078695}">
      <dgm:prSet/>
      <dgm:spPr/>
      <dgm:t>
        <a:bodyPr/>
        <a:lstStyle/>
        <a:p>
          <a:endParaRPr lang="en-US"/>
        </a:p>
      </dgm:t>
    </dgm:pt>
    <dgm:pt modelId="{CF2A6EB7-B9FB-479E-B87B-C99B5B073BA0}" type="pres">
      <dgm:prSet presAssocID="{70BB3176-D9D0-4DA3-B6BC-2CB03C22EB8D}" presName="Name0" presStyleCnt="0">
        <dgm:presLayoutVars>
          <dgm:dir/>
          <dgm:resizeHandles val="exact"/>
        </dgm:presLayoutVars>
      </dgm:prSet>
      <dgm:spPr/>
    </dgm:pt>
    <dgm:pt modelId="{5D770F1A-B88D-49DD-9AA6-5F6DB01850C8}" type="pres">
      <dgm:prSet presAssocID="{CCF597B8-944D-42CE-B0D3-1428452597E1}" presName="node" presStyleLbl="node1" presStyleIdx="0" presStyleCnt="11">
        <dgm:presLayoutVars>
          <dgm:bulletEnabled val="1"/>
        </dgm:presLayoutVars>
      </dgm:prSet>
      <dgm:spPr/>
    </dgm:pt>
    <dgm:pt modelId="{97777B5F-DCD6-4B2E-8E2A-04C530715587}" type="pres">
      <dgm:prSet presAssocID="{F9DFAA63-AC11-416A-8F56-519A7B217D4F}" presName="sibTransSpacerBeforeConnector" presStyleCnt="0"/>
      <dgm:spPr/>
    </dgm:pt>
    <dgm:pt modelId="{BF821F83-29F1-4DAB-9F99-480382F4DC41}" type="pres">
      <dgm:prSet presAssocID="{F9DFAA63-AC11-416A-8F56-519A7B217D4F}" presName="sibTrans" presStyleLbl="node1" presStyleIdx="1" presStyleCnt="11"/>
      <dgm:spPr/>
    </dgm:pt>
    <dgm:pt modelId="{3867F6E2-7BA7-480A-9BF3-E28ED5BCDC71}" type="pres">
      <dgm:prSet presAssocID="{F9DFAA63-AC11-416A-8F56-519A7B217D4F}" presName="sibTransSpacerAfterConnector" presStyleCnt="0"/>
      <dgm:spPr/>
    </dgm:pt>
    <dgm:pt modelId="{28674D34-6487-4E71-8015-5D3E15546436}" type="pres">
      <dgm:prSet presAssocID="{455B0A16-BE15-4DF1-BBF9-A656F7BE8877}" presName="node" presStyleLbl="node1" presStyleIdx="2" presStyleCnt="11">
        <dgm:presLayoutVars>
          <dgm:bulletEnabled val="1"/>
        </dgm:presLayoutVars>
      </dgm:prSet>
      <dgm:spPr/>
    </dgm:pt>
    <dgm:pt modelId="{32652D9C-10F5-4FF1-BEA8-80630279AF94}" type="pres">
      <dgm:prSet presAssocID="{9A154189-BC85-4C46-B9EF-751B1CA478A2}" presName="sibTransSpacerBeforeConnector" presStyleCnt="0"/>
      <dgm:spPr/>
    </dgm:pt>
    <dgm:pt modelId="{9379B32F-BD73-47FE-AFC6-750DC6CB8E79}" type="pres">
      <dgm:prSet presAssocID="{9A154189-BC85-4C46-B9EF-751B1CA478A2}" presName="sibTrans" presStyleLbl="node1" presStyleIdx="3" presStyleCnt="11"/>
      <dgm:spPr/>
    </dgm:pt>
    <dgm:pt modelId="{B3768C4A-087E-4040-B196-12B347DA523C}" type="pres">
      <dgm:prSet presAssocID="{9A154189-BC85-4C46-B9EF-751B1CA478A2}" presName="sibTransSpacerAfterConnector" presStyleCnt="0"/>
      <dgm:spPr/>
    </dgm:pt>
    <dgm:pt modelId="{62CA3288-98B1-46D8-8768-EFA1C123E60C}" type="pres">
      <dgm:prSet presAssocID="{4753A590-5FBC-4A14-AF2F-F032AA0E9A99}" presName="node" presStyleLbl="node1" presStyleIdx="4" presStyleCnt="11">
        <dgm:presLayoutVars>
          <dgm:bulletEnabled val="1"/>
        </dgm:presLayoutVars>
      </dgm:prSet>
      <dgm:spPr/>
    </dgm:pt>
    <dgm:pt modelId="{3AE866DB-E044-4880-B44A-9508444D358D}" type="pres">
      <dgm:prSet presAssocID="{EC3FAB68-1368-4A05-88A5-7459753067CA}" presName="sibTransSpacerBeforeConnector" presStyleCnt="0"/>
      <dgm:spPr/>
    </dgm:pt>
    <dgm:pt modelId="{3032A72A-AEF9-462C-8053-0D251D61380E}" type="pres">
      <dgm:prSet presAssocID="{EC3FAB68-1368-4A05-88A5-7459753067CA}" presName="sibTrans" presStyleLbl="node1" presStyleIdx="5" presStyleCnt="11"/>
      <dgm:spPr/>
    </dgm:pt>
    <dgm:pt modelId="{452453DD-2A90-4C52-85E9-D221229A232B}" type="pres">
      <dgm:prSet presAssocID="{EC3FAB68-1368-4A05-88A5-7459753067CA}" presName="sibTransSpacerAfterConnector" presStyleCnt="0"/>
      <dgm:spPr/>
    </dgm:pt>
    <dgm:pt modelId="{21AAAB82-034A-4BE8-9E56-6A12CEC72802}" type="pres">
      <dgm:prSet presAssocID="{24F17340-A7CC-4909-A3DC-5801EAF7019D}" presName="node" presStyleLbl="node1" presStyleIdx="6" presStyleCnt="11">
        <dgm:presLayoutVars>
          <dgm:bulletEnabled val="1"/>
        </dgm:presLayoutVars>
      </dgm:prSet>
      <dgm:spPr/>
    </dgm:pt>
    <dgm:pt modelId="{1FA35B3E-F817-4126-AF51-47B5F455FD85}" type="pres">
      <dgm:prSet presAssocID="{CDBF9A20-0CF2-40CE-98E2-52C633B32C91}" presName="sibTransSpacerBeforeConnector" presStyleCnt="0"/>
      <dgm:spPr/>
    </dgm:pt>
    <dgm:pt modelId="{918B55B7-649A-4478-A0BA-2138C5C943B2}" type="pres">
      <dgm:prSet presAssocID="{CDBF9A20-0CF2-40CE-98E2-52C633B32C91}" presName="sibTrans" presStyleLbl="node1" presStyleIdx="7" presStyleCnt="11"/>
      <dgm:spPr/>
    </dgm:pt>
    <dgm:pt modelId="{63EE4E14-83BB-4953-A588-6E26AB9FABCC}" type="pres">
      <dgm:prSet presAssocID="{CDBF9A20-0CF2-40CE-98E2-52C633B32C91}" presName="sibTransSpacerAfterConnector" presStyleCnt="0"/>
      <dgm:spPr/>
    </dgm:pt>
    <dgm:pt modelId="{C551CFE2-9BB3-4DC4-9744-94EE7363AC93}" type="pres">
      <dgm:prSet presAssocID="{EB4C6013-E016-40CA-8AB6-0E262BD0F277}" presName="node" presStyleLbl="node1" presStyleIdx="8" presStyleCnt="11">
        <dgm:presLayoutVars>
          <dgm:bulletEnabled val="1"/>
        </dgm:presLayoutVars>
      </dgm:prSet>
      <dgm:spPr/>
    </dgm:pt>
    <dgm:pt modelId="{A4E73699-B415-44FE-80E8-F970B3B4F3C5}" type="pres">
      <dgm:prSet presAssocID="{4C1331A4-5E93-4758-9586-97D291A631DA}" presName="sibTransSpacerBeforeConnector" presStyleCnt="0"/>
      <dgm:spPr/>
    </dgm:pt>
    <dgm:pt modelId="{338E0AAC-6123-4EFB-AAFB-C88A3F9793A3}" type="pres">
      <dgm:prSet presAssocID="{4C1331A4-5E93-4758-9586-97D291A631DA}" presName="sibTrans" presStyleLbl="node1" presStyleIdx="9" presStyleCnt="11"/>
      <dgm:spPr/>
    </dgm:pt>
    <dgm:pt modelId="{0CCC4F65-1CD0-4DAC-8C7F-43F3BD7C2227}" type="pres">
      <dgm:prSet presAssocID="{4C1331A4-5E93-4758-9586-97D291A631DA}" presName="sibTransSpacerAfterConnector" presStyleCnt="0"/>
      <dgm:spPr/>
    </dgm:pt>
    <dgm:pt modelId="{475DE660-B8FD-4701-99B6-197DA010688E}" type="pres">
      <dgm:prSet presAssocID="{3F4DA94D-1A42-45F6-92D8-B1768DCCC704}" presName="node" presStyleLbl="node1" presStyleIdx="10" presStyleCnt="11">
        <dgm:presLayoutVars>
          <dgm:bulletEnabled val="1"/>
        </dgm:presLayoutVars>
      </dgm:prSet>
      <dgm:spPr/>
    </dgm:pt>
  </dgm:ptLst>
  <dgm:cxnLst>
    <dgm:cxn modelId="{F89B5502-3EBD-4323-AB87-E6D786CC6950}" srcId="{70BB3176-D9D0-4DA3-B6BC-2CB03C22EB8D}" destId="{24F17340-A7CC-4909-A3DC-5801EAF7019D}" srcOrd="3" destOrd="0" parTransId="{F87180A9-AE9C-4BCD-B90F-E51DFF7B0F52}" sibTransId="{CDBF9A20-0CF2-40CE-98E2-52C633B32C91}"/>
    <dgm:cxn modelId="{DDFEAD02-2E40-4CB1-8C4A-32D1C232519A}" type="presOf" srcId="{70BB3176-D9D0-4DA3-B6BC-2CB03C22EB8D}" destId="{CF2A6EB7-B9FB-479E-B87B-C99B5B073BA0}" srcOrd="0" destOrd="0" presId="urn:microsoft.com/office/officeart/2016/7/layout/BasicProcessNew"/>
    <dgm:cxn modelId="{51FDFA03-FB9D-45B0-A05A-93639033D055}" type="presOf" srcId="{3F4DA94D-1A42-45F6-92D8-B1768DCCC704}" destId="{475DE660-B8FD-4701-99B6-197DA010688E}" srcOrd="0" destOrd="0" presId="urn:microsoft.com/office/officeart/2016/7/layout/BasicProcessNew"/>
    <dgm:cxn modelId="{B60AF906-FFC1-4B01-A446-28579EE71454}" srcId="{EB4C6013-E016-40CA-8AB6-0E262BD0F277}" destId="{41DE8EB7-DE73-4CB6-9B94-790319E431BE}" srcOrd="1" destOrd="0" parTransId="{482259CD-32B1-4195-B3D9-0A7E2A71BFA8}" sibTransId="{10B1AA72-9978-42F1-856C-CA282AE6900E}"/>
    <dgm:cxn modelId="{2817B71A-8C96-4769-AA99-5F0EB90D84B0}" type="presOf" srcId="{41DE8EB7-DE73-4CB6-9B94-790319E431BE}" destId="{C551CFE2-9BB3-4DC4-9744-94EE7363AC93}" srcOrd="0" destOrd="2" presId="urn:microsoft.com/office/officeart/2016/7/layout/BasicProcessNew"/>
    <dgm:cxn modelId="{7A37A41B-A8BB-4739-B07D-C881894139B5}" type="presOf" srcId="{AAB3B649-7B00-4F2D-9818-D6628B685BB2}" destId="{28674D34-6487-4E71-8015-5D3E15546436}" srcOrd="0" destOrd="2" presId="urn:microsoft.com/office/officeart/2016/7/layout/BasicProcessNew"/>
    <dgm:cxn modelId="{A8C2961D-2435-4ED9-9D1D-1B03B3195D02}" srcId="{4753A590-5FBC-4A14-AF2F-F032AA0E9A99}" destId="{962B4185-0E3B-4FA6-A5AC-166D2F610AE8}" srcOrd="1" destOrd="0" parTransId="{21B27738-E11B-48DD-AC3A-6172F6C4981B}" sibTransId="{B6544C8D-DCF0-4955-B34F-3AAF36ADE5F7}"/>
    <dgm:cxn modelId="{221C1021-58EF-4822-9009-BEBFCFE33176}" type="presOf" srcId="{F9DFAA63-AC11-416A-8F56-519A7B217D4F}" destId="{BF821F83-29F1-4DAB-9F99-480382F4DC41}" srcOrd="0" destOrd="0" presId="urn:microsoft.com/office/officeart/2016/7/layout/BasicProcessNew"/>
    <dgm:cxn modelId="{79296A23-6951-40D9-A45E-2CA0BFBC71FF}" srcId="{CCF597B8-944D-42CE-B0D3-1428452597E1}" destId="{F4E5017E-6490-47B9-AECF-72407D864B4F}" srcOrd="0" destOrd="0" parTransId="{E205FA71-C8C5-429B-BCE5-A1B308A23D82}" sibTransId="{113FC68B-CADA-45C4-94DF-AB1BF34C6449}"/>
    <dgm:cxn modelId="{E2B13929-4BB6-4B8F-AA2B-5AE3A25BC599}" srcId="{70BB3176-D9D0-4DA3-B6BC-2CB03C22EB8D}" destId="{455B0A16-BE15-4DF1-BBF9-A656F7BE8877}" srcOrd="1" destOrd="0" parTransId="{5E968E3E-2999-4C99-96EE-61F6FACC1F16}" sibTransId="{9A154189-BC85-4C46-B9EF-751B1CA478A2}"/>
    <dgm:cxn modelId="{8AFD4F2E-8E47-4A90-B34B-1F1263078695}" srcId="{3F4DA94D-1A42-45F6-92D8-B1768DCCC704}" destId="{620D2AA5-F7B2-49F9-9983-F75E48F1B88C}" srcOrd="1" destOrd="0" parTransId="{58187D00-8518-4DE3-8A40-8227BA4BA494}" sibTransId="{8C4FE98C-74A9-4E14-9257-DC297174C811}"/>
    <dgm:cxn modelId="{0FA7ED2F-8A58-4B4E-AF2E-ADF74CD2606B}" type="presOf" srcId="{F4E5017E-6490-47B9-AECF-72407D864B4F}" destId="{5D770F1A-B88D-49DD-9AA6-5F6DB01850C8}" srcOrd="0" destOrd="1" presId="urn:microsoft.com/office/officeart/2016/7/layout/BasicProcessNew"/>
    <dgm:cxn modelId="{72223131-2DFE-4920-958B-C364AE59545C}" srcId="{3F4DA94D-1A42-45F6-92D8-B1768DCCC704}" destId="{73E49234-D8DC-45C5-9B3C-3C0F7B2B518C}" srcOrd="0" destOrd="0" parTransId="{35E26858-12BE-4521-9BC3-B5B9E95954F5}" sibTransId="{E1B3F497-DA8E-49BA-9758-7CC77A31AE26}"/>
    <dgm:cxn modelId="{64C97A36-D30D-4838-A6D1-5CF2987079C1}" type="presOf" srcId="{4753A590-5FBC-4A14-AF2F-F032AA0E9A99}" destId="{62CA3288-98B1-46D8-8768-EFA1C123E60C}" srcOrd="0" destOrd="0" presId="urn:microsoft.com/office/officeart/2016/7/layout/BasicProcessNew"/>
    <dgm:cxn modelId="{7AF4D439-786D-4944-8B2C-7901966F2DC8}" type="presOf" srcId="{CCC1DC1C-FA3F-40F4-9AAC-534158DD1FA9}" destId="{21AAAB82-034A-4BE8-9E56-6A12CEC72802}" srcOrd="0" destOrd="1" presId="urn:microsoft.com/office/officeart/2016/7/layout/BasicProcessNew"/>
    <dgm:cxn modelId="{DDF9223A-248A-40CC-8AE0-94B718AEC861}" type="presOf" srcId="{73E49234-D8DC-45C5-9B3C-3C0F7B2B518C}" destId="{475DE660-B8FD-4701-99B6-197DA010688E}" srcOrd="0" destOrd="1" presId="urn:microsoft.com/office/officeart/2016/7/layout/BasicProcessNew"/>
    <dgm:cxn modelId="{5F5E0D3E-F83A-4719-B308-8BE870F79080}" type="presOf" srcId="{5B459496-7255-4F7A-8151-7764AF3A92F3}" destId="{5D770F1A-B88D-49DD-9AA6-5F6DB01850C8}" srcOrd="0" destOrd="2" presId="urn:microsoft.com/office/officeart/2016/7/layout/BasicProcessNew"/>
    <dgm:cxn modelId="{678BE45B-ED84-4737-8F7C-22737D7B658F}" srcId="{EB4C6013-E016-40CA-8AB6-0E262BD0F277}" destId="{9A14656C-DD94-48AF-BB9F-5A9D3F96D080}" srcOrd="0" destOrd="0" parTransId="{16EFAEFD-F28B-4078-B1C8-BB17780D2C3E}" sibTransId="{B16FEDD7-53D8-4344-8560-51515DBBA05C}"/>
    <dgm:cxn modelId="{94DA315F-F4AE-4DEC-921B-F2B6E262B790}" type="presOf" srcId="{EB4C6013-E016-40CA-8AB6-0E262BD0F277}" destId="{C551CFE2-9BB3-4DC4-9744-94EE7363AC93}" srcOrd="0" destOrd="0" presId="urn:microsoft.com/office/officeart/2016/7/layout/BasicProcessNew"/>
    <dgm:cxn modelId="{5A703660-F85F-452A-839B-F8601F7929CA}" type="presOf" srcId="{EC3FAB68-1368-4A05-88A5-7459753067CA}" destId="{3032A72A-AEF9-462C-8053-0D251D61380E}" srcOrd="0" destOrd="0" presId="urn:microsoft.com/office/officeart/2016/7/layout/BasicProcessNew"/>
    <dgm:cxn modelId="{CE86D864-7CFF-471E-A441-459759D6C08E}" srcId="{24F17340-A7CC-4909-A3DC-5801EAF7019D}" destId="{CCC1DC1C-FA3F-40F4-9AAC-534158DD1FA9}" srcOrd="0" destOrd="0" parTransId="{30D4CEC6-7094-414F-862A-ED7E8023DC05}" sibTransId="{2EEFB158-DC29-4E18-9744-AAF5FB8A4412}"/>
    <dgm:cxn modelId="{BB27A047-72B5-4D8F-BCF8-FC31A75C858E}" type="presOf" srcId="{455B0A16-BE15-4DF1-BBF9-A656F7BE8877}" destId="{28674D34-6487-4E71-8015-5D3E15546436}" srcOrd="0" destOrd="0" presId="urn:microsoft.com/office/officeart/2016/7/layout/BasicProcessNew"/>
    <dgm:cxn modelId="{585B6E69-EA41-47A2-92CC-8BC9A10626EA}" srcId="{CCF597B8-944D-42CE-B0D3-1428452597E1}" destId="{5B459496-7255-4F7A-8151-7764AF3A92F3}" srcOrd="1" destOrd="0" parTransId="{3BB4207F-727D-4DD5-AEA2-BDD686885DA0}" sibTransId="{0125C541-E2DC-42E1-A533-C5776960581E}"/>
    <dgm:cxn modelId="{1BBF5349-46CB-4EFC-8304-31B9627BE8BD}" type="presOf" srcId="{9A14656C-DD94-48AF-BB9F-5A9D3F96D080}" destId="{C551CFE2-9BB3-4DC4-9744-94EE7363AC93}" srcOrd="0" destOrd="1" presId="urn:microsoft.com/office/officeart/2016/7/layout/BasicProcessNew"/>
    <dgm:cxn modelId="{66EBF74A-0879-4C9D-B853-B760AB3453DB}" type="presOf" srcId="{CDBF9A20-0CF2-40CE-98E2-52C633B32C91}" destId="{918B55B7-649A-4478-A0BA-2138C5C943B2}" srcOrd="0" destOrd="0" presId="urn:microsoft.com/office/officeart/2016/7/layout/BasicProcessNew"/>
    <dgm:cxn modelId="{CADCFC6B-4D92-400C-90F2-4427757328FF}" srcId="{455B0A16-BE15-4DF1-BBF9-A656F7BE8877}" destId="{CF429055-A8D3-4B82-AD25-807DDDCE5C75}" srcOrd="0" destOrd="0" parTransId="{F25283AC-C2FD-4D2E-A637-40717D839FA1}" sibTransId="{67B1C923-D131-4CD1-814A-714A7ABB08F3}"/>
    <dgm:cxn modelId="{FE75F073-27BE-41EF-B8B2-443D87D808D6}" srcId="{70BB3176-D9D0-4DA3-B6BC-2CB03C22EB8D}" destId="{CCF597B8-944D-42CE-B0D3-1428452597E1}" srcOrd="0" destOrd="0" parTransId="{DB3937D7-6F9A-4C8E-AEDF-2D96F6215748}" sibTransId="{F9DFAA63-AC11-416A-8F56-519A7B217D4F}"/>
    <dgm:cxn modelId="{DADD8577-0B5A-4363-83B2-BB7EB871A7B4}" srcId="{70BB3176-D9D0-4DA3-B6BC-2CB03C22EB8D}" destId="{EB4C6013-E016-40CA-8AB6-0E262BD0F277}" srcOrd="4" destOrd="0" parTransId="{293839BE-7F9F-46BF-9FB7-088DCEC581F0}" sibTransId="{4C1331A4-5E93-4758-9586-97D291A631DA}"/>
    <dgm:cxn modelId="{C6FBAD83-A001-4B87-9C9B-10E819C8AD55}" srcId="{455B0A16-BE15-4DF1-BBF9-A656F7BE8877}" destId="{AAB3B649-7B00-4F2D-9818-D6628B685BB2}" srcOrd="1" destOrd="0" parTransId="{28E973A6-0BAE-4DB6-BE81-5EC6A40D4AD8}" sibTransId="{170AFFDB-B0F1-40E8-AB29-F567C1F2BA4B}"/>
    <dgm:cxn modelId="{03449F86-3C43-47E9-9421-535DAD320DE8}" type="presOf" srcId="{9A154189-BC85-4C46-B9EF-751B1CA478A2}" destId="{9379B32F-BD73-47FE-AFC6-750DC6CB8E79}" srcOrd="0" destOrd="0" presId="urn:microsoft.com/office/officeart/2016/7/layout/BasicProcessNew"/>
    <dgm:cxn modelId="{CA52F08F-31C0-4FC9-8D00-D4DB79B40F23}" srcId="{70BB3176-D9D0-4DA3-B6BC-2CB03C22EB8D}" destId="{4753A590-5FBC-4A14-AF2F-F032AA0E9A99}" srcOrd="2" destOrd="0" parTransId="{8D7EDD95-C48B-4BCA-AFA3-680CA9D81435}" sibTransId="{EC3FAB68-1368-4A05-88A5-7459753067CA}"/>
    <dgm:cxn modelId="{BBD81491-4894-4EE4-968C-01412EFC83FB}" type="presOf" srcId="{CF429055-A8D3-4B82-AD25-807DDDCE5C75}" destId="{28674D34-6487-4E71-8015-5D3E15546436}" srcOrd="0" destOrd="1" presId="urn:microsoft.com/office/officeart/2016/7/layout/BasicProcessNew"/>
    <dgm:cxn modelId="{7756F6A5-A542-4B3E-BCA7-8139E4422EC5}" type="presOf" srcId="{962B4185-0E3B-4FA6-A5AC-166D2F610AE8}" destId="{62CA3288-98B1-46D8-8768-EFA1C123E60C}" srcOrd="0" destOrd="2" presId="urn:microsoft.com/office/officeart/2016/7/layout/BasicProcessNew"/>
    <dgm:cxn modelId="{20C344AE-46A3-4FB6-BA8D-25634A7E0C08}" type="presOf" srcId="{CCF597B8-944D-42CE-B0D3-1428452597E1}" destId="{5D770F1A-B88D-49DD-9AA6-5F6DB01850C8}" srcOrd="0" destOrd="0" presId="urn:microsoft.com/office/officeart/2016/7/layout/BasicProcessNew"/>
    <dgm:cxn modelId="{95BE47B4-CE69-42F5-98A3-5FFDBA56E464}" type="presOf" srcId="{6923A73B-2FD2-4F10-B114-DA5BF83EB6A9}" destId="{21AAAB82-034A-4BE8-9E56-6A12CEC72802}" srcOrd="0" destOrd="2" presId="urn:microsoft.com/office/officeart/2016/7/layout/BasicProcessNew"/>
    <dgm:cxn modelId="{513839C6-F352-4C3B-8416-1C5ADFA81AEC}" type="presOf" srcId="{24F17340-A7CC-4909-A3DC-5801EAF7019D}" destId="{21AAAB82-034A-4BE8-9E56-6A12CEC72802}" srcOrd="0" destOrd="0" presId="urn:microsoft.com/office/officeart/2016/7/layout/BasicProcessNew"/>
    <dgm:cxn modelId="{53EE3BD3-4E25-4308-AA3A-05028CC04D42}" type="presOf" srcId="{620D2AA5-F7B2-49F9-9983-F75E48F1B88C}" destId="{475DE660-B8FD-4701-99B6-197DA010688E}" srcOrd="0" destOrd="2" presId="urn:microsoft.com/office/officeart/2016/7/layout/BasicProcessNew"/>
    <dgm:cxn modelId="{20BB67D4-F725-4E0E-B5C5-A0BE1135543F}" type="presOf" srcId="{4C1331A4-5E93-4758-9586-97D291A631DA}" destId="{338E0AAC-6123-4EFB-AAFB-C88A3F9793A3}" srcOrd="0" destOrd="0" presId="urn:microsoft.com/office/officeart/2016/7/layout/BasicProcessNew"/>
    <dgm:cxn modelId="{98450CD5-B378-4102-B713-78F507BA2DF5}" srcId="{70BB3176-D9D0-4DA3-B6BC-2CB03C22EB8D}" destId="{3F4DA94D-1A42-45F6-92D8-B1768DCCC704}" srcOrd="5" destOrd="0" parTransId="{6B2438FD-8592-4EF5-ABF6-91BD9BA4B2D8}" sibTransId="{D1CFC9CA-7952-4045-BC1D-EA21787CC1F5}"/>
    <dgm:cxn modelId="{091A6EF0-0BED-4056-8FC0-1E59F4D277E6}" srcId="{4753A590-5FBC-4A14-AF2F-F032AA0E9A99}" destId="{D15FA837-9A95-4C56-9F41-7A4DD75058B0}" srcOrd="0" destOrd="0" parTransId="{89C2E636-AFFA-4334-936E-729103FE2E5F}" sibTransId="{5C58AC80-A9A3-4103-94FC-3714456E3F76}"/>
    <dgm:cxn modelId="{97BD94F5-7FEC-41F8-A696-E8A1CBDC57FE}" type="presOf" srcId="{D15FA837-9A95-4C56-9F41-7A4DD75058B0}" destId="{62CA3288-98B1-46D8-8768-EFA1C123E60C}" srcOrd="0" destOrd="1" presId="urn:microsoft.com/office/officeart/2016/7/layout/BasicProcessNew"/>
    <dgm:cxn modelId="{1ACE9EF9-207D-44EC-B00E-12B6928A5AEB}" srcId="{24F17340-A7CC-4909-A3DC-5801EAF7019D}" destId="{6923A73B-2FD2-4F10-B114-DA5BF83EB6A9}" srcOrd="1" destOrd="0" parTransId="{11975996-E96D-4A68-BFE4-9985F7ABAAB8}" sibTransId="{32E2E7F6-BCEF-4D7B-9F82-BE2052EE10DB}"/>
    <dgm:cxn modelId="{9FF8448D-CD1F-4628-BC66-F7FA5B3A365B}" type="presParOf" srcId="{CF2A6EB7-B9FB-479E-B87B-C99B5B073BA0}" destId="{5D770F1A-B88D-49DD-9AA6-5F6DB01850C8}" srcOrd="0" destOrd="0" presId="urn:microsoft.com/office/officeart/2016/7/layout/BasicProcessNew"/>
    <dgm:cxn modelId="{BFDFF248-1CD0-48EF-8706-49F32D46DCB4}" type="presParOf" srcId="{CF2A6EB7-B9FB-479E-B87B-C99B5B073BA0}" destId="{97777B5F-DCD6-4B2E-8E2A-04C530715587}" srcOrd="1" destOrd="0" presId="urn:microsoft.com/office/officeart/2016/7/layout/BasicProcessNew"/>
    <dgm:cxn modelId="{B2F046F1-0A93-43F9-BEDA-230E3D298B7E}" type="presParOf" srcId="{CF2A6EB7-B9FB-479E-B87B-C99B5B073BA0}" destId="{BF821F83-29F1-4DAB-9F99-480382F4DC41}" srcOrd="2" destOrd="0" presId="urn:microsoft.com/office/officeart/2016/7/layout/BasicProcessNew"/>
    <dgm:cxn modelId="{93B12EAB-0621-458F-8C73-FD91F83B1423}" type="presParOf" srcId="{CF2A6EB7-B9FB-479E-B87B-C99B5B073BA0}" destId="{3867F6E2-7BA7-480A-9BF3-E28ED5BCDC71}" srcOrd="3" destOrd="0" presId="urn:microsoft.com/office/officeart/2016/7/layout/BasicProcessNew"/>
    <dgm:cxn modelId="{BD4C509A-25A4-478B-804F-B5C50EE96593}" type="presParOf" srcId="{CF2A6EB7-B9FB-479E-B87B-C99B5B073BA0}" destId="{28674D34-6487-4E71-8015-5D3E15546436}" srcOrd="4" destOrd="0" presId="urn:microsoft.com/office/officeart/2016/7/layout/BasicProcessNew"/>
    <dgm:cxn modelId="{968BA703-49E6-45E3-B2C0-B915F94A6AC2}" type="presParOf" srcId="{CF2A6EB7-B9FB-479E-B87B-C99B5B073BA0}" destId="{32652D9C-10F5-4FF1-BEA8-80630279AF94}" srcOrd="5" destOrd="0" presId="urn:microsoft.com/office/officeart/2016/7/layout/BasicProcessNew"/>
    <dgm:cxn modelId="{9D274264-C185-4823-9614-9D6FCFEF90F2}" type="presParOf" srcId="{CF2A6EB7-B9FB-479E-B87B-C99B5B073BA0}" destId="{9379B32F-BD73-47FE-AFC6-750DC6CB8E79}" srcOrd="6" destOrd="0" presId="urn:microsoft.com/office/officeart/2016/7/layout/BasicProcessNew"/>
    <dgm:cxn modelId="{358653CB-BCF3-496A-86EF-D0BDE73CB211}" type="presParOf" srcId="{CF2A6EB7-B9FB-479E-B87B-C99B5B073BA0}" destId="{B3768C4A-087E-4040-B196-12B347DA523C}" srcOrd="7" destOrd="0" presId="urn:microsoft.com/office/officeart/2016/7/layout/BasicProcessNew"/>
    <dgm:cxn modelId="{BCA44ED6-BD73-46F3-A934-03CA9AB09CCE}" type="presParOf" srcId="{CF2A6EB7-B9FB-479E-B87B-C99B5B073BA0}" destId="{62CA3288-98B1-46D8-8768-EFA1C123E60C}" srcOrd="8" destOrd="0" presId="urn:microsoft.com/office/officeart/2016/7/layout/BasicProcessNew"/>
    <dgm:cxn modelId="{E5CCE942-DA36-49F8-9B16-AEA14DC84796}" type="presParOf" srcId="{CF2A6EB7-B9FB-479E-B87B-C99B5B073BA0}" destId="{3AE866DB-E044-4880-B44A-9508444D358D}" srcOrd="9" destOrd="0" presId="urn:microsoft.com/office/officeart/2016/7/layout/BasicProcessNew"/>
    <dgm:cxn modelId="{2188D5E5-CF38-4AFB-8978-B15177D6BA42}" type="presParOf" srcId="{CF2A6EB7-B9FB-479E-B87B-C99B5B073BA0}" destId="{3032A72A-AEF9-462C-8053-0D251D61380E}" srcOrd="10" destOrd="0" presId="urn:microsoft.com/office/officeart/2016/7/layout/BasicProcessNew"/>
    <dgm:cxn modelId="{48CB2555-A298-4615-8F41-794D8408ACF3}" type="presParOf" srcId="{CF2A6EB7-B9FB-479E-B87B-C99B5B073BA0}" destId="{452453DD-2A90-4C52-85E9-D221229A232B}" srcOrd="11" destOrd="0" presId="urn:microsoft.com/office/officeart/2016/7/layout/BasicProcessNew"/>
    <dgm:cxn modelId="{12A8199D-FBE3-463A-8776-3E6335FAD5E2}" type="presParOf" srcId="{CF2A6EB7-B9FB-479E-B87B-C99B5B073BA0}" destId="{21AAAB82-034A-4BE8-9E56-6A12CEC72802}" srcOrd="12" destOrd="0" presId="urn:microsoft.com/office/officeart/2016/7/layout/BasicProcessNew"/>
    <dgm:cxn modelId="{260D6656-0359-42CA-A2CD-F503B00C552A}" type="presParOf" srcId="{CF2A6EB7-B9FB-479E-B87B-C99B5B073BA0}" destId="{1FA35B3E-F817-4126-AF51-47B5F455FD85}" srcOrd="13" destOrd="0" presId="urn:microsoft.com/office/officeart/2016/7/layout/BasicProcessNew"/>
    <dgm:cxn modelId="{1E31F961-2FF2-4599-AA24-D258931623AC}" type="presParOf" srcId="{CF2A6EB7-B9FB-479E-B87B-C99B5B073BA0}" destId="{918B55B7-649A-4478-A0BA-2138C5C943B2}" srcOrd="14" destOrd="0" presId="urn:microsoft.com/office/officeart/2016/7/layout/BasicProcessNew"/>
    <dgm:cxn modelId="{59D54810-AED2-423A-B4D7-A2D0DE2A62B7}" type="presParOf" srcId="{CF2A6EB7-B9FB-479E-B87B-C99B5B073BA0}" destId="{63EE4E14-83BB-4953-A588-6E26AB9FABCC}" srcOrd="15" destOrd="0" presId="urn:microsoft.com/office/officeart/2016/7/layout/BasicProcessNew"/>
    <dgm:cxn modelId="{1D9A2241-A424-4AEE-A01E-807B474A0905}" type="presParOf" srcId="{CF2A6EB7-B9FB-479E-B87B-C99B5B073BA0}" destId="{C551CFE2-9BB3-4DC4-9744-94EE7363AC93}" srcOrd="16" destOrd="0" presId="urn:microsoft.com/office/officeart/2016/7/layout/BasicProcessNew"/>
    <dgm:cxn modelId="{1B1523BE-3477-41E3-B8D8-96210D416167}" type="presParOf" srcId="{CF2A6EB7-B9FB-479E-B87B-C99B5B073BA0}" destId="{A4E73699-B415-44FE-80E8-F970B3B4F3C5}" srcOrd="17" destOrd="0" presId="urn:microsoft.com/office/officeart/2016/7/layout/BasicProcessNew"/>
    <dgm:cxn modelId="{602D8593-262D-4463-99BB-80D5DB300A59}" type="presParOf" srcId="{CF2A6EB7-B9FB-479E-B87B-C99B5B073BA0}" destId="{338E0AAC-6123-4EFB-AAFB-C88A3F9793A3}" srcOrd="18" destOrd="0" presId="urn:microsoft.com/office/officeart/2016/7/layout/BasicProcessNew"/>
    <dgm:cxn modelId="{4BE67566-94B5-4137-901D-053CBAD485E8}" type="presParOf" srcId="{CF2A6EB7-B9FB-479E-B87B-C99B5B073BA0}" destId="{0CCC4F65-1CD0-4DAC-8C7F-43F3BD7C2227}" srcOrd="19" destOrd="0" presId="urn:microsoft.com/office/officeart/2016/7/layout/BasicProcessNew"/>
    <dgm:cxn modelId="{A7FB14E1-E0E5-4732-B3F3-DF9DBE633257}" type="presParOf" srcId="{CF2A6EB7-B9FB-479E-B87B-C99B5B073BA0}" destId="{475DE660-B8FD-4701-99B6-197DA010688E}" srcOrd="2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9F1177-C982-4005-ADB8-0D73AE60CB6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07AF29-A9EF-4A0D-80FE-39B90B05885D}">
      <dgm:prSet/>
      <dgm:spPr/>
      <dgm:t>
        <a:bodyPr/>
        <a:lstStyle/>
        <a:p>
          <a:pPr>
            <a:defRPr cap="all"/>
          </a:pPr>
          <a:r>
            <a:rPr lang="en-GB" baseline="0"/>
            <a:t>Genetic Algorithm</a:t>
          </a:r>
          <a:endParaRPr lang="en-US"/>
        </a:p>
      </dgm:t>
    </dgm:pt>
    <dgm:pt modelId="{D4BE4199-F2FB-4D79-86B3-05431BA53A63}" type="parTrans" cxnId="{942B87A9-E101-4CB5-9A2A-A894FDABF90B}">
      <dgm:prSet/>
      <dgm:spPr/>
      <dgm:t>
        <a:bodyPr/>
        <a:lstStyle/>
        <a:p>
          <a:endParaRPr lang="en-US"/>
        </a:p>
      </dgm:t>
    </dgm:pt>
    <dgm:pt modelId="{39BBD4C0-59CF-4B3D-8E3E-8E114F15B026}" type="sibTrans" cxnId="{942B87A9-E101-4CB5-9A2A-A894FDABF90B}">
      <dgm:prSet/>
      <dgm:spPr/>
      <dgm:t>
        <a:bodyPr/>
        <a:lstStyle/>
        <a:p>
          <a:endParaRPr lang="en-US"/>
        </a:p>
      </dgm:t>
    </dgm:pt>
    <dgm:pt modelId="{9754C8F0-6095-4A73-876F-A1032EA47F01}">
      <dgm:prSet/>
      <dgm:spPr/>
      <dgm:t>
        <a:bodyPr/>
        <a:lstStyle/>
        <a:p>
          <a:pPr>
            <a:defRPr cap="all"/>
          </a:pPr>
          <a:r>
            <a:rPr lang="en-GB" baseline="0"/>
            <a:t>Brute Force Algorithm</a:t>
          </a:r>
          <a:endParaRPr lang="en-US"/>
        </a:p>
      </dgm:t>
    </dgm:pt>
    <dgm:pt modelId="{AE0671C8-9172-4F92-96A0-3F1219453A89}" type="parTrans" cxnId="{463AAEA9-7454-4F0B-8D21-BC3E01D8F23A}">
      <dgm:prSet/>
      <dgm:spPr/>
      <dgm:t>
        <a:bodyPr/>
        <a:lstStyle/>
        <a:p>
          <a:endParaRPr lang="en-US"/>
        </a:p>
      </dgm:t>
    </dgm:pt>
    <dgm:pt modelId="{A5D6B55A-821F-49DB-8A64-D6E1A8CBFE41}" type="sibTrans" cxnId="{463AAEA9-7454-4F0B-8D21-BC3E01D8F23A}">
      <dgm:prSet/>
      <dgm:spPr/>
      <dgm:t>
        <a:bodyPr/>
        <a:lstStyle/>
        <a:p>
          <a:endParaRPr lang="en-US"/>
        </a:p>
      </dgm:t>
    </dgm:pt>
    <dgm:pt modelId="{25519D09-7D6E-4DE0-9E6F-7445AD078053}" type="pres">
      <dgm:prSet presAssocID="{1D9F1177-C982-4005-ADB8-0D73AE60CB62}" presName="root" presStyleCnt="0">
        <dgm:presLayoutVars>
          <dgm:dir/>
          <dgm:resizeHandles val="exact"/>
        </dgm:presLayoutVars>
      </dgm:prSet>
      <dgm:spPr/>
    </dgm:pt>
    <dgm:pt modelId="{4AC62B24-9E6F-4B2C-B739-9E1222D0F6C8}" type="pres">
      <dgm:prSet presAssocID="{C607AF29-A9EF-4A0D-80FE-39B90B05885D}" presName="compNode" presStyleCnt="0"/>
      <dgm:spPr/>
    </dgm:pt>
    <dgm:pt modelId="{DB8F99BD-9805-42EB-975F-7875589217DE}" type="pres">
      <dgm:prSet presAssocID="{C607AF29-A9EF-4A0D-80FE-39B90B05885D}" presName="iconBgRect" presStyleLbl="bgShp" presStyleIdx="0" presStyleCnt="2"/>
      <dgm:spPr/>
    </dgm:pt>
    <dgm:pt modelId="{C1909B51-02F7-4B15-B772-790DC65A0261}" type="pres">
      <dgm:prSet presAssocID="{C607AF29-A9EF-4A0D-80FE-39B90B0588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60CD58AF-A9CF-46AD-ABF4-47F2BBA99D14}" type="pres">
      <dgm:prSet presAssocID="{C607AF29-A9EF-4A0D-80FE-39B90B05885D}" presName="spaceRect" presStyleCnt="0"/>
      <dgm:spPr/>
    </dgm:pt>
    <dgm:pt modelId="{8F3EBFB5-BCC2-4476-B2E7-AD3B22BAEA6A}" type="pres">
      <dgm:prSet presAssocID="{C607AF29-A9EF-4A0D-80FE-39B90B05885D}" presName="textRect" presStyleLbl="revTx" presStyleIdx="0" presStyleCnt="2">
        <dgm:presLayoutVars>
          <dgm:chMax val="1"/>
          <dgm:chPref val="1"/>
        </dgm:presLayoutVars>
      </dgm:prSet>
      <dgm:spPr/>
    </dgm:pt>
    <dgm:pt modelId="{17F2323D-8128-458A-A9E4-94A5BADBECA8}" type="pres">
      <dgm:prSet presAssocID="{39BBD4C0-59CF-4B3D-8E3E-8E114F15B026}" presName="sibTrans" presStyleCnt="0"/>
      <dgm:spPr/>
    </dgm:pt>
    <dgm:pt modelId="{7D497634-4EEB-42BD-BACB-76147A6A2F25}" type="pres">
      <dgm:prSet presAssocID="{9754C8F0-6095-4A73-876F-A1032EA47F01}" presName="compNode" presStyleCnt="0"/>
      <dgm:spPr/>
    </dgm:pt>
    <dgm:pt modelId="{A27C9B92-FC0B-4E09-928E-8E1D0A759FC5}" type="pres">
      <dgm:prSet presAssocID="{9754C8F0-6095-4A73-876F-A1032EA47F01}" presName="iconBgRect" presStyleLbl="bgShp" presStyleIdx="1" presStyleCnt="2"/>
      <dgm:spPr/>
    </dgm:pt>
    <dgm:pt modelId="{B01EBB31-515A-4B44-A674-549A963EEC70}" type="pres">
      <dgm:prSet presAssocID="{9754C8F0-6095-4A73-876F-A1032EA47F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FA293F3-2939-4CF9-AC5E-F3CBC0D4F521}" type="pres">
      <dgm:prSet presAssocID="{9754C8F0-6095-4A73-876F-A1032EA47F01}" presName="spaceRect" presStyleCnt="0"/>
      <dgm:spPr/>
    </dgm:pt>
    <dgm:pt modelId="{9A18B700-7992-4DB0-8A5B-4A51B747CA23}" type="pres">
      <dgm:prSet presAssocID="{9754C8F0-6095-4A73-876F-A1032EA47F01}" presName="textRect" presStyleLbl="revTx" presStyleIdx="1" presStyleCnt="2">
        <dgm:presLayoutVars>
          <dgm:chMax val="1"/>
          <dgm:chPref val="1"/>
        </dgm:presLayoutVars>
      </dgm:prSet>
      <dgm:spPr/>
    </dgm:pt>
  </dgm:ptLst>
  <dgm:cxnLst>
    <dgm:cxn modelId="{C7BD5E7E-DA79-4C75-BC24-E88D61ECA94E}" type="presOf" srcId="{1D9F1177-C982-4005-ADB8-0D73AE60CB62}" destId="{25519D09-7D6E-4DE0-9E6F-7445AD078053}" srcOrd="0" destOrd="0" presId="urn:microsoft.com/office/officeart/2018/5/layout/IconCircleLabelList"/>
    <dgm:cxn modelId="{942B87A9-E101-4CB5-9A2A-A894FDABF90B}" srcId="{1D9F1177-C982-4005-ADB8-0D73AE60CB62}" destId="{C607AF29-A9EF-4A0D-80FE-39B90B05885D}" srcOrd="0" destOrd="0" parTransId="{D4BE4199-F2FB-4D79-86B3-05431BA53A63}" sibTransId="{39BBD4C0-59CF-4B3D-8E3E-8E114F15B026}"/>
    <dgm:cxn modelId="{463AAEA9-7454-4F0B-8D21-BC3E01D8F23A}" srcId="{1D9F1177-C982-4005-ADB8-0D73AE60CB62}" destId="{9754C8F0-6095-4A73-876F-A1032EA47F01}" srcOrd="1" destOrd="0" parTransId="{AE0671C8-9172-4F92-96A0-3F1219453A89}" sibTransId="{A5D6B55A-821F-49DB-8A64-D6E1A8CBFE41}"/>
    <dgm:cxn modelId="{3B0F42B8-C03B-43E6-8BB7-DA1BC2437713}" type="presOf" srcId="{9754C8F0-6095-4A73-876F-A1032EA47F01}" destId="{9A18B700-7992-4DB0-8A5B-4A51B747CA23}" srcOrd="0" destOrd="0" presId="urn:microsoft.com/office/officeart/2018/5/layout/IconCircleLabelList"/>
    <dgm:cxn modelId="{81E7A3D9-CCB3-4155-A8C5-745CCE0B11CC}" type="presOf" srcId="{C607AF29-A9EF-4A0D-80FE-39B90B05885D}" destId="{8F3EBFB5-BCC2-4476-B2E7-AD3B22BAEA6A}" srcOrd="0" destOrd="0" presId="urn:microsoft.com/office/officeart/2018/5/layout/IconCircleLabelList"/>
    <dgm:cxn modelId="{E5223F7E-0F01-4D51-AFFA-D8023D48E702}" type="presParOf" srcId="{25519D09-7D6E-4DE0-9E6F-7445AD078053}" destId="{4AC62B24-9E6F-4B2C-B739-9E1222D0F6C8}" srcOrd="0" destOrd="0" presId="urn:microsoft.com/office/officeart/2018/5/layout/IconCircleLabelList"/>
    <dgm:cxn modelId="{86C418D8-1171-410C-A9E3-B8D912627BCD}" type="presParOf" srcId="{4AC62B24-9E6F-4B2C-B739-9E1222D0F6C8}" destId="{DB8F99BD-9805-42EB-975F-7875589217DE}" srcOrd="0" destOrd="0" presId="urn:microsoft.com/office/officeart/2018/5/layout/IconCircleLabelList"/>
    <dgm:cxn modelId="{1473F07A-5292-4175-9D1E-3DDF85C240E3}" type="presParOf" srcId="{4AC62B24-9E6F-4B2C-B739-9E1222D0F6C8}" destId="{C1909B51-02F7-4B15-B772-790DC65A0261}" srcOrd="1" destOrd="0" presId="urn:microsoft.com/office/officeart/2018/5/layout/IconCircleLabelList"/>
    <dgm:cxn modelId="{C9C9BE11-B871-45AB-A5DF-4B528818FABC}" type="presParOf" srcId="{4AC62B24-9E6F-4B2C-B739-9E1222D0F6C8}" destId="{60CD58AF-A9CF-46AD-ABF4-47F2BBA99D14}" srcOrd="2" destOrd="0" presId="urn:microsoft.com/office/officeart/2018/5/layout/IconCircleLabelList"/>
    <dgm:cxn modelId="{CA89ECC3-D414-4EBF-80A3-E81BF38B9F03}" type="presParOf" srcId="{4AC62B24-9E6F-4B2C-B739-9E1222D0F6C8}" destId="{8F3EBFB5-BCC2-4476-B2E7-AD3B22BAEA6A}" srcOrd="3" destOrd="0" presId="urn:microsoft.com/office/officeart/2018/5/layout/IconCircleLabelList"/>
    <dgm:cxn modelId="{DA428244-480D-4631-871D-666C2D16F166}" type="presParOf" srcId="{25519D09-7D6E-4DE0-9E6F-7445AD078053}" destId="{17F2323D-8128-458A-A9E4-94A5BADBECA8}" srcOrd="1" destOrd="0" presId="urn:microsoft.com/office/officeart/2018/5/layout/IconCircleLabelList"/>
    <dgm:cxn modelId="{7EFE2959-925A-451C-AF99-BDCA01FB49CA}" type="presParOf" srcId="{25519D09-7D6E-4DE0-9E6F-7445AD078053}" destId="{7D497634-4EEB-42BD-BACB-76147A6A2F25}" srcOrd="2" destOrd="0" presId="urn:microsoft.com/office/officeart/2018/5/layout/IconCircleLabelList"/>
    <dgm:cxn modelId="{AD598CF9-F260-429F-938D-68F3CE15A2DC}" type="presParOf" srcId="{7D497634-4EEB-42BD-BACB-76147A6A2F25}" destId="{A27C9B92-FC0B-4E09-928E-8E1D0A759FC5}" srcOrd="0" destOrd="0" presId="urn:microsoft.com/office/officeart/2018/5/layout/IconCircleLabelList"/>
    <dgm:cxn modelId="{2DF9348D-39E6-47C3-890B-535DAC6DE176}" type="presParOf" srcId="{7D497634-4EEB-42BD-BACB-76147A6A2F25}" destId="{B01EBB31-515A-4B44-A674-549A963EEC70}" srcOrd="1" destOrd="0" presId="urn:microsoft.com/office/officeart/2018/5/layout/IconCircleLabelList"/>
    <dgm:cxn modelId="{303CFB30-DBC1-4339-AB4C-F0B1C14F050D}" type="presParOf" srcId="{7D497634-4EEB-42BD-BACB-76147A6A2F25}" destId="{CFA293F3-2939-4CF9-AC5E-F3CBC0D4F521}" srcOrd="2" destOrd="0" presId="urn:microsoft.com/office/officeart/2018/5/layout/IconCircleLabelList"/>
    <dgm:cxn modelId="{682FAEEC-F131-4B38-AEED-5838A5EFE7A7}" type="presParOf" srcId="{7D497634-4EEB-42BD-BACB-76147A6A2F25}" destId="{9A18B700-7992-4DB0-8A5B-4A51B747CA2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64EDFD-B134-408D-8418-2EC1FEE7F7C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A2C72FE-2BDF-4F9A-8231-917255BC17AB}">
      <dgm:prSet/>
      <dgm:spPr/>
      <dgm:t>
        <a:bodyPr/>
        <a:lstStyle/>
        <a:p>
          <a:pPr>
            <a:lnSpc>
              <a:spcPct val="100000"/>
            </a:lnSpc>
            <a:defRPr b="1"/>
          </a:pPr>
          <a:r>
            <a:rPr lang="en-GB" b="1"/>
            <a:t>Automated Timetable Generation:</a:t>
          </a:r>
          <a:endParaRPr lang="en-US"/>
        </a:p>
      </dgm:t>
    </dgm:pt>
    <dgm:pt modelId="{35DF915E-7BE2-461F-AFBC-AA531323FB7F}" type="parTrans" cxnId="{42D6E022-1D12-4EF0-9668-ED460E527743}">
      <dgm:prSet/>
      <dgm:spPr/>
      <dgm:t>
        <a:bodyPr/>
        <a:lstStyle/>
        <a:p>
          <a:endParaRPr lang="en-US"/>
        </a:p>
      </dgm:t>
    </dgm:pt>
    <dgm:pt modelId="{B9104EFA-AE53-43AD-82FA-AD21678D644B}" type="sibTrans" cxnId="{42D6E022-1D12-4EF0-9668-ED460E527743}">
      <dgm:prSet/>
      <dgm:spPr/>
      <dgm:t>
        <a:bodyPr/>
        <a:lstStyle/>
        <a:p>
          <a:endParaRPr lang="en-US"/>
        </a:p>
      </dgm:t>
    </dgm:pt>
    <dgm:pt modelId="{3634D22A-F045-4F92-9467-07A9D0DC57FB}">
      <dgm:prSet/>
      <dgm:spPr/>
      <dgm:t>
        <a:bodyPr/>
        <a:lstStyle/>
        <a:p>
          <a:pPr>
            <a:lnSpc>
              <a:spcPct val="100000"/>
            </a:lnSpc>
          </a:pPr>
          <a:r>
            <a:rPr lang="en-GB"/>
            <a:t>Our system automates the entire timetable generation process, eliminating the need for manual intervention and reducing the likelihood of human errors.</a:t>
          </a:r>
          <a:endParaRPr lang="en-US"/>
        </a:p>
      </dgm:t>
    </dgm:pt>
    <dgm:pt modelId="{C49D4C2F-0811-459F-A746-8BFF8ADD2C05}" type="parTrans" cxnId="{45A6DB04-00DC-4DED-8249-1CA7D88B5348}">
      <dgm:prSet/>
      <dgm:spPr/>
      <dgm:t>
        <a:bodyPr/>
        <a:lstStyle/>
        <a:p>
          <a:endParaRPr lang="en-US"/>
        </a:p>
      </dgm:t>
    </dgm:pt>
    <dgm:pt modelId="{00BA8FB8-BF33-4AAE-A175-311F312615F7}" type="sibTrans" cxnId="{45A6DB04-00DC-4DED-8249-1CA7D88B5348}">
      <dgm:prSet/>
      <dgm:spPr/>
      <dgm:t>
        <a:bodyPr/>
        <a:lstStyle/>
        <a:p>
          <a:endParaRPr lang="en-US"/>
        </a:p>
      </dgm:t>
    </dgm:pt>
    <dgm:pt modelId="{69A8B79C-C29C-4094-9484-1BDF98BD8895}">
      <dgm:prSet/>
      <dgm:spPr/>
      <dgm:t>
        <a:bodyPr/>
        <a:lstStyle/>
        <a:p>
          <a:pPr>
            <a:lnSpc>
              <a:spcPct val="100000"/>
            </a:lnSpc>
          </a:pPr>
          <a:r>
            <a:rPr lang="en-GB"/>
            <a:t>By leveraging advanced algorithms and optimization techniques, the system efficiently assigns courses, classrooms, and faculty to time slots, taking into account various constraints and preferences.</a:t>
          </a:r>
          <a:endParaRPr lang="en-US"/>
        </a:p>
      </dgm:t>
    </dgm:pt>
    <dgm:pt modelId="{7546B455-C221-417A-8E46-A8AF15498BF3}" type="parTrans" cxnId="{750745AA-9BD8-4C87-9D86-7C54274EE3EB}">
      <dgm:prSet/>
      <dgm:spPr/>
      <dgm:t>
        <a:bodyPr/>
        <a:lstStyle/>
        <a:p>
          <a:endParaRPr lang="en-US"/>
        </a:p>
      </dgm:t>
    </dgm:pt>
    <dgm:pt modelId="{4AA6486E-0425-4870-9C0F-C5BF107DD981}" type="sibTrans" cxnId="{750745AA-9BD8-4C87-9D86-7C54274EE3EB}">
      <dgm:prSet/>
      <dgm:spPr/>
      <dgm:t>
        <a:bodyPr/>
        <a:lstStyle/>
        <a:p>
          <a:endParaRPr lang="en-US"/>
        </a:p>
      </dgm:t>
    </dgm:pt>
    <dgm:pt modelId="{3C3CF193-592B-478B-B91B-F6C2C276A40D}">
      <dgm:prSet/>
      <dgm:spPr/>
      <dgm:t>
        <a:bodyPr/>
        <a:lstStyle/>
        <a:p>
          <a:pPr>
            <a:lnSpc>
              <a:spcPct val="100000"/>
            </a:lnSpc>
            <a:defRPr b="1"/>
          </a:pPr>
          <a:r>
            <a:rPr lang="en-GB" b="1"/>
            <a:t>Interactive User Interface:</a:t>
          </a:r>
          <a:endParaRPr lang="en-US"/>
        </a:p>
      </dgm:t>
    </dgm:pt>
    <dgm:pt modelId="{91711C35-5952-42BA-B74F-2ED43537C77D}" type="parTrans" cxnId="{142D61BB-8EA5-42EE-8DA7-2738C99F725A}">
      <dgm:prSet/>
      <dgm:spPr/>
      <dgm:t>
        <a:bodyPr/>
        <a:lstStyle/>
        <a:p>
          <a:endParaRPr lang="en-US"/>
        </a:p>
      </dgm:t>
    </dgm:pt>
    <dgm:pt modelId="{62619EB9-381B-4A11-B7BA-D102FB101753}" type="sibTrans" cxnId="{142D61BB-8EA5-42EE-8DA7-2738C99F725A}">
      <dgm:prSet/>
      <dgm:spPr/>
      <dgm:t>
        <a:bodyPr/>
        <a:lstStyle/>
        <a:p>
          <a:endParaRPr lang="en-US"/>
        </a:p>
      </dgm:t>
    </dgm:pt>
    <dgm:pt modelId="{03B50E1C-7122-478E-B306-5F4C5D7C80D4}">
      <dgm:prSet/>
      <dgm:spPr/>
      <dgm:t>
        <a:bodyPr/>
        <a:lstStyle/>
        <a:p>
          <a:pPr>
            <a:lnSpc>
              <a:spcPct val="100000"/>
            </a:lnSpc>
          </a:pPr>
          <a:r>
            <a:rPr lang="en-GB"/>
            <a:t>Our user-friendly interface provides an intuitive platform for users to input constraints, preferences, and other parameters into the system.</a:t>
          </a:r>
          <a:endParaRPr lang="en-US"/>
        </a:p>
      </dgm:t>
    </dgm:pt>
    <dgm:pt modelId="{EAB3E99A-4788-4C77-A5AB-B4F0FE571044}" type="parTrans" cxnId="{C240BF8A-9592-47B8-AC99-A8B050DCFB62}">
      <dgm:prSet/>
      <dgm:spPr/>
      <dgm:t>
        <a:bodyPr/>
        <a:lstStyle/>
        <a:p>
          <a:endParaRPr lang="en-US"/>
        </a:p>
      </dgm:t>
    </dgm:pt>
    <dgm:pt modelId="{2AA14088-9F9F-4354-97A9-AB147C5155C6}" type="sibTrans" cxnId="{C240BF8A-9592-47B8-AC99-A8B050DCFB62}">
      <dgm:prSet/>
      <dgm:spPr/>
      <dgm:t>
        <a:bodyPr/>
        <a:lstStyle/>
        <a:p>
          <a:endParaRPr lang="en-US"/>
        </a:p>
      </dgm:t>
    </dgm:pt>
    <dgm:pt modelId="{4F992937-207E-45ED-AAD4-7A2E09981DD3}">
      <dgm:prSet/>
      <dgm:spPr/>
      <dgm:t>
        <a:bodyPr/>
        <a:lstStyle/>
        <a:p>
          <a:pPr>
            <a:lnSpc>
              <a:spcPct val="100000"/>
            </a:lnSpc>
          </a:pPr>
          <a:r>
            <a:rPr lang="en-GB"/>
            <a:t>Users can interactively explore and visualize the generated timetables, making it easy to understand the schedule's structure and make adjustments as necessary.</a:t>
          </a:r>
          <a:endParaRPr lang="en-US"/>
        </a:p>
      </dgm:t>
    </dgm:pt>
    <dgm:pt modelId="{50712847-A9A5-4802-875D-8C4EE81F85DB}" type="parTrans" cxnId="{4029BDE2-34B5-4ABE-8275-C90241990052}">
      <dgm:prSet/>
      <dgm:spPr/>
      <dgm:t>
        <a:bodyPr/>
        <a:lstStyle/>
        <a:p>
          <a:endParaRPr lang="en-US"/>
        </a:p>
      </dgm:t>
    </dgm:pt>
    <dgm:pt modelId="{8D10725A-D5AB-447A-AF84-83FC7E65FA2D}" type="sibTrans" cxnId="{4029BDE2-34B5-4ABE-8275-C90241990052}">
      <dgm:prSet/>
      <dgm:spPr/>
      <dgm:t>
        <a:bodyPr/>
        <a:lstStyle/>
        <a:p>
          <a:endParaRPr lang="en-US"/>
        </a:p>
      </dgm:t>
    </dgm:pt>
    <dgm:pt modelId="{DF7850FF-1BFE-4641-950F-32520CD755D1}">
      <dgm:prSet/>
      <dgm:spPr/>
      <dgm:t>
        <a:bodyPr/>
        <a:lstStyle/>
        <a:p>
          <a:pPr>
            <a:lnSpc>
              <a:spcPct val="100000"/>
            </a:lnSpc>
            <a:defRPr b="1"/>
          </a:pPr>
          <a:r>
            <a:rPr lang="en-GB" b="1"/>
            <a:t>Conflict Resolution:</a:t>
          </a:r>
          <a:endParaRPr lang="en-US"/>
        </a:p>
      </dgm:t>
    </dgm:pt>
    <dgm:pt modelId="{6C7CC07D-3EF2-4961-8A54-4C8194B2D61A}" type="parTrans" cxnId="{BC18F805-B6CF-4AF1-8D25-5A2A59746619}">
      <dgm:prSet/>
      <dgm:spPr/>
      <dgm:t>
        <a:bodyPr/>
        <a:lstStyle/>
        <a:p>
          <a:endParaRPr lang="en-US"/>
        </a:p>
      </dgm:t>
    </dgm:pt>
    <dgm:pt modelId="{EE03D99A-F793-4B56-B0F7-02094446175B}" type="sibTrans" cxnId="{BC18F805-B6CF-4AF1-8D25-5A2A59746619}">
      <dgm:prSet/>
      <dgm:spPr/>
      <dgm:t>
        <a:bodyPr/>
        <a:lstStyle/>
        <a:p>
          <a:endParaRPr lang="en-US"/>
        </a:p>
      </dgm:t>
    </dgm:pt>
    <dgm:pt modelId="{B1668036-BD3B-4646-91D6-24C8DA4CDCD1}">
      <dgm:prSet/>
      <dgm:spPr/>
      <dgm:t>
        <a:bodyPr/>
        <a:lstStyle/>
        <a:p>
          <a:pPr>
            <a:lnSpc>
              <a:spcPct val="100000"/>
            </a:lnSpc>
          </a:pPr>
          <a:r>
            <a:rPr lang="en-GB"/>
            <a:t>Our system identifies and resolves scheduling conflicts automatically, such as overlapping class times or double-booked classrooms.</a:t>
          </a:r>
          <a:endParaRPr lang="en-US"/>
        </a:p>
      </dgm:t>
    </dgm:pt>
    <dgm:pt modelId="{E40A8ECF-A232-43FA-B51A-80FE0CC4F6E9}" type="parTrans" cxnId="{D9275D47-C413-4051-A839-2097A6EB4E32}">
      <dgm:prSet/>
      <dgm:spPr/>
      <dgm:t>
        <a:bodyPr/>
        <a:lstStyle/>
        <a:p>
          <a:endParaRPr lang="en-US"/>
        </a:p>
      </dgm:t>
    </dgm:pt>
    <dgm:pt modelId="{953DBF31-989C-4791-93B0-75B819D42568}" type="sibTrans" cxnId="{D9275D47-C413-4051-A839-2097A6EB4E32}">
      <dgm:prSet/>
      <dgm:spPr/>
      <dgm:t>
        <a:bodyPr/>
        <a:lstStyle/>
        <a:p>
          <a:endParaRPr lang="en-US"/>
        </a:p>
      </dgm:t>
    </dgm:pt>
    <dgm:pt modelId="{39B5154D-0CF2-4719-8B60-AA969E45312A}">
      <dgm:prSet/>
      <dgm:spPr/>
      <dgm:t>
        <a:bodyPr/>
        <a:lstStyle/>
        <a:p>
          <a:pPr>
            <a:lnSpc>
              <a:spcPct val="100000"/>
            </a:lnSpc>
          </a:pPr>
          <a:r>
            <a:rPr lang="en-GB"/>
            <a:t>Through sophisticated conflict resolution algorithms, the system iteratively adjusts the timetable to minimize conflicts while optimizing other scheduling objectives, such as room utilization and faculty workload.</a:t>
          </a:r>
          <a:endParaRPr lang="en-US"/>
        </a:p>
      </dgm:t>
    </dgm:pt>
    <dgm:pt modelId="{9133868C-B7DD-4783-B62E-3CAEE83F0B79}" type="parTrans" cxnId="{F9C922DC-B3E8-4824-9069-D81C9F13F0BD}">
      <dgm:prSet/>
      <dgm:spPr/>
      <dgm:t>
        <a:bodyPr/>
        <a:lstStyle/>
        <a:p>
          <a:endParaRPr lang="en-US"/>
        </a:p>
      </dgm:t>
    </dgm:pt>
    <dgm:pt modelId="{06A62526-8AED-4527-BF41-AE964ADEA3AA}" type="sibTrans" cxnId="{F9C922DC-B3E8-4824-9069-D81C9F13F0BD}">
      <dgm:prSet/>
      <dgm:spPr/>
      <dgm:t>
        <a:bodyPr/>
        <a:lstStyle/>
        <a:p>
          <a:endParaRPr lang="en-US"/>
        </a:p>
      </dgm:t>
    </dgm:pt>
    <dgm:pt modelId="{AD68D498-9A18-4EE6-BAA7-80A21284F47B}">
      <dgm:prSet/>
      <dgm:spPr/>
      <dgm:t>
        <a:bodyPr/>
        <a:lstStyle/>
        <a:p>
          <a:pPr>
            <a:lnSpc>
              <a:spcPct val="100000"/>
            </a:lnSpc>
            <a:defRPr b="1"/>
          </a:pPr>
          <a:r>
            <a:rPr lang="en-GB" b="1"/>
            <a:t>Customizable Constraints and Preferences:</a:t>
          </a:r>
          <a:endParaRPr lang="en-US"/>
        </a:p>
      </dgm:t>
    </dgm:pt>
    <dgm:pt modelId="{687A4D32-FF86-4FF2-8719-4E4432239A12}" type="parTrans" cxnId="{BCC678B4-BE36-4E6B-8B68-2679D6D7927D}">
      <dgm:prSet/>
      <dgm:spPr/>
      <dgm:t>
        <a:bodyPr/>
        <a:lstStyle/>
        <a:p>
          <a:endParaRPr lang="en-US"/>
        </a:p>
      </dgm:t>
    </dgm:pt>
    <dgm:pt modelId="{0311A284-518F-4D91-9DDA-987C02FD6651}" type="sibTrans" cxnId="{BCC678B4-BE36-4E6B-8B68-2679D6D7927D}">
      <dgm:prSet/>
      <dgm:spPr/>
      <dgm:t>
        <a:bodyPr/>
        <a:lstStyle/>
        <a:p>
          <a:endParaRPr lang="en-US"/>
        </a:p>
      </dgm:t>
    </dgm:pt>
    <dgm:pt modelId="{131D2E16-3523-4AE3-8EEC-5D7E5355C2B2}">
      <dgm:prSet/>
      <dgm:spPr/>
      <dgm:t>
        <a:bodyPr/>
        <a:lstStyle/>
        <a:p>
          <a:pPr>
            <a:lnSpc>
              <a:spcPct val="100000"/>
            </a:lnSpc>
          </a:pPr>
          <a:r>
            <a:rPr lang="en-GB"/>
            <a:t>Users can input a wide range of constraints and preferences into the system, including faculty availability, room capacities, course dependencies, and student preferences.</a:t>
          </a:r>
          <a:endParaRPr lang="en-US"/>
        </a:p>
      </dgm:t>
    </dgm:pt>
    <dgm:pt modelId="{4DE0190D-CA7B-4D64-AC9E-4CE34A947EFD}" type="parTrans" cxnId="{9ED7B516-DC4D-4E13-9B75-02BB47872B88}">
      <dgm:prSet/>
      <dgm:spPr/>
      <dgm:t>
        <a:bodyPr/>
        <a:lstStyle/>
        <a:p>
          <a:endParaRPr lang="en-US"/>
        </a:p>
      </dgm:t>
    </dgm:pt>
    <dgm:pt modelId="{7C8FB594-F312-4018-9443-A57FC6F5C0E0}" type="sibTrans" cxnId="{9ED7B516-DC4D-4E13-9B75-02BB47872B88}">
      <dgm:prSet/>
      <dgm:spPr/>
      <dgm:t>
        <a:bodyPr/>
        <a:lstStyle/>
        <a:p>
          <a:endParaRPr lang="en-US"/>
        </a:p>
      </dgm:t>
    </dgm:pt>
    <dgm:pt modelId="{30DB4095-DCFB-40FB-8602-88F6F40AC766}">
      <dgm:prSet/>
      <dgm:spPr/>
      <dgm:t>
        <a:bodyPr/>
        <a:lstStyle/>
        <a:p>
          <a:pPr>
            <a:lnSpc>
              <a:spcPct val="100000"/>
            </a:lnSpc>
          </a:pPr>
          <a:r>
            <a:rPr lang="en-GB"/>
            <a:t>The system intelligently incorporates these constraints and preferences into the timetable generation process, ensuring that the resulting schedules are both feasible and satisfactory to stakeholders.</a:t>
          </a:r>
          <a:endParaRPr lang="en-US"/>
        </a:p>
      </dgm:t>
    </dgm:pt>
    <dgm:pt modelId="{AD72119A-2859-44BE-B142-27B765031DF2}" type="parTrans" cxnId="{E89AFBF7-F990-4727-90A5-6C25FABC9D0E}">
      <dgm:prSet/>
      <dgm:spPr/>
      <dgm:t>
        <a:bodyPr/>
        <a:lstStyle/>
        <a:p>
          <a:endParaRPr lang="en-US"/>
        </a:p>
      </dgm:t>
    </dgm:pt>
    <dgm:pt modelId="{0B369C09-B0B4-4221-B286-3AF0833461D5}" type="sibTrans" cxnId="{E89AFBF7-F990-4727-90A5-6C25FABC9D0E}">
      <dgm:prSet/>
      <dgm:spPr/>
      <dgm:t>
        <a:bodyPr/>
        <a:lstStyle/>
        <a:p>
          <a:endParaRPr lang="en-US"/>
        </a:p>
      </dgm:t>
    </dgm:pt>
    <dgm:pt modelId="{62CD3DE3-F3F3-4D84-8E8F-50A973FCA766}">
      <dgm:prSet/>
      <dgm:spPr/>
      <dgm:t>
        <a:bodyPr/>
        <a:lstStyle/>
        <a:p>
          <a:pPr>
            <a:lnSpc>
              <a:spcPct val="100000"/>
            </a:lnSpc>
            <a:defRPr b="1"/>
          </a:pPr>
          <a:r>
            <a:rPr lang="en-GB" b="1"/>
            <a:t>Integration with Existing Systems:</a:t>
          </a:r>
          <a:endParaRPr lang="en-US"/>
        </a:p>
      </dgm:t>
    </dgm:pt>
    <dgm:pt modelId="{E06889C4-71C0-4A98-8D2F-26266AAF8C6F}" type="parTrans" cxnId="{83B92FDA-801F-4097-8D90-8346F522500D}">
      <dgm:prSet/>
      <dgm:spPr/>
      <dgm:t>
        <a:bodyPr/>
        <a:lstStyle/>
        <a:p>
          <a:endParaRPr lang="en-US"/>
        </a:p>
      </dgm:t>
    </dgm:pt>
    <dgm:pt modelId="{94CCD309-B8E9-4A16-A3C9-C7C7BBA261B1}" type="sibTrans" cxnId="{83B92FDA-801F-4097-8D90-8346F522500D}">
      <dgm:prSet/>
      <dgm:spPr/>
      <dgm:t>
        <a:bodyPr/>
        <a:lstStyle/>
        <a:p>
          <a:endParaRPr lang="en-US"/>
        </a:p>
      </dgm:t>
    </dgm:pt>
    <dgm:pt modelId="{47FB9FAD-05FD-476C-B55F-06B0FE62ECF9}">
      <dgm:prSet/>
      <dgm:spPr/>
      <dgm:t>
        <a:bodyPr/>
        <a:lstStyle/>
        <a:p>
          <a:pPr>
            <a:lnSpc>
              <a:spcPct val="100000"/>
            </a:lnSpc>
          </a:pPr>
          <a:r>
            <a:rPr lang="en-GB"/>
            <a:t>Our system is designed to seamlessly integrate with existing college systems, such as student information systems (SIS) and learning management systems (LMS), to facilitate data exchange and interoperability.</a:t>
          </a:r>
          <a:endParaRPr lang="en-US"/>
        </a:p>
      </dgm:t>
    </dgm:pt>
    <dgm:pt modelId="{7E38B1A1-4D28-4158-B439-2950E4309988}" type="parTrans" cxnId="{513CDDB8-E0BF-47AF-963F-4863832A51C0}">
      <dgm:prSet/>
      <dgm:spPr/>
      <dgm:t>
        <a:bodyPr/>
        <a:lstStyle/>
        <a:p>
          <a:endParaRPr lang="en-US"/>
        </a:p>
      </dgm:t>
    </dgm:pt>
    <dgm:pt modelId="{1C1B17E7-4B8D-42E0-8188-3281C5210794}" type="sibTrans" cxnId="{513CDDB8-E0BF-47AF-963F-4863832A51C0}">
      <dgm:prSet/>
      <dgm:spPr/>
      <dgm:t>
        <a:bodyPr/>
        <a:lstStyle/>
        <a:p>
          <a:endParaRPr lang="en-US"/>
        </a:p>
      </dgm:t>
    </dgm:pt>
    <dgm:pt modelId="{96A72121-2A85-49B7-8B93-9EEEF085AAA6}">
      <dgm:prSet/>
      <dgm:spPr/>
      <dgm:t>
        <a:bodyPr/>
        <a:lstStyle/>
        <a:p>
          <a:pPr>
            <a:lnSpc>
              <a:spcPct val="100000"/>
            </a:lnSpc>
          </a:pPr>
          <a:r>
            <a:rPr lang="en-GB"/>
            <a:t>By leveraging APIs and standard data formats, the system ensures compatibility with a variety of platforms and technologies commonly used in educational institutions.</a:t>
          </a:r>
          <a:endParaRPr lang="en-US"/>
        </a:p>
      </dgm:t>
    </dgm:pt>
    <dgm:pt modelId="{BD36BA88-4958-4D03-93CD-607348BA84F0}" type="parTrans" cxnId="{431CBE7C-9B2E-452A-A21C-D238816C77E9}">
      <dgm:prSet/>
      <dgm:spPr/>
      <dgm:t>
        <a:bodyPr/>
        <a:lstStyle/>
        <a:p>
          <a:endParaRPr lang="en-US"/>
        </a:p>
      </dgm:t>
    </dgm:pt>
    <dgm:pt modelId="{90B40F90-0C47-4821-8195-B6B5A0035351}" type="sibTrans" cxnId="{431CBE7C-9B2E-452A-A21C-D238816C77E9}">
      <dgm:prSet/>
      <dgm:spPr/>
      <dgm:t>
        <a:bodyPr/>
        <a:lstStyle/>
        <a:p>
          <a:endParaRPr lang="en-US"/>
        </a:p>
      </dgm:t>
    </dgm:pt>
    <dgm:pt modelId="{FDD28EDD-4B76-4AD7-9405-4D66DC61BBBD}">
      <dgm:prSet phldr="0"/>
      <dgm:spPr/>
      <dgm:t>
        <a:bodyPr/>
        <a:lstStyle/>
        <a:p>
          <a:pPr>
            <a:lnSpc>
              <a:spcPct val="100000"/>
            </a:lnSpc>
            <a:defRPr b="1"/>
          </a:pPr>
          <a:r>
            <a:rPr lang="en-GB" b="0">
              <a:latin typeface="Calibri"/>
              <a:cs typeface="Calibri"/>
            </a:rPr>
            <a:t>Version Control:</a:t>
          </a:r>
          <a:endParaRPr lang="en-US" b="0">
            <a:latin typeface="Calibri"/>
            <a:cs typeface="Calibri"/>
          </a:endParaRPr>
        </a:p>
      </dgm:t>
    </dgm:pt>
    <dgm:pt modelId="{3776461C-683D-4B8C-8C8A-3AAB5B6B8115}" type="parTrans" cxnId="{2FF44DE2-5F3B-4D6A-BF66-508DA5CFD2ED}">
      <dgm:prSet/>
      <dgm:spPr/>
    </dgm:pt>
    <dgm:pt modelId="{E76B4EAB-CA70-4C81-863C-03D61E49BB78}" type="sibTrans" cxnId="{2FF44DE2-5F3B-4D6A-BF66-508DA5CFD2ED}">
      <dgm:prSet/>
      <dgm:spPr/>
      <dgm:t>
        <a:bodyPr/>
        <a:lstStyle/>
        <a:p>
          <a:endParaRPr lang="en-GB"/>
        </a:p>
      </dgm:t>
    </dgm:pt>
    <dgm:pt modelId="{596A41FF-10A5-4B3B-A289-18540E235E51}">
      <dgm:prSet phldr="0"/>
      <dgm:spPr/>
      <dgm:t>
        <a:bodyPr/>
        <a:lstStyle/>
        <a:p>
          <a:pPr>
            <a:lnSpc>
              <a:spcPct val="100000"/>
            </a:lnSpc>
          </a:pPr>
          <a:r>
            <a:rPr lang="en-GB" b="0">
              <a:latin typeface="Calibri"/>
              <a:cs typeface="Calibri"/>
            </a:rPr>
            <a:t>This Platform is storing the versions of timetables.</a:t>
          </a:r>
        </a:p>
      </dgm:t>
    </dgm:pt>
    <dgm:pt modelId="{361B48BE-2C68-4A31-942F-DA35BB57A2F4}" type="parTrans" cxnId="{7E94CC3B-2727-470E-870E-F665DBB9F915}">
      <dgm:prSet/>
      <dgm:spPr/>
    </dgm:pt>
    <dgm:pt modelId="{19E652FF-EB7A-4A6C-97F8-62786536D63F}" type="sibTrans" cxnId="{7E94CC3B-2727-470E-870E-F665DBB9F915}">
      <dgm:prSet/>
      <dgm:spPr/>
      <dgm:t>
        <a:bodyPr/>
        <a:lstStyle/>
        <a:p>
          <a:endParaRPr lang="en-GB"/>
        </a:p>
      </dgm:t>
    </dgm:pt>
    <dgm:pt modelId="{EA05CD2B-6825-4F51-A471-F8596267BCF1}">
      <dgm:prSet phldr="0"/>
      <dgm:spPr/>
      <dgm:t>
        <a:bodyPr/>
        <a:lstStyle/>
        <a:p>
          <a:pPr>
            <a:lnSpc>
              <a:spcPct val="100000"/>
            </a:lnSpc>
          </a:pPr>
          <a:r>
            <a:rPr lang="en-GB" b="0">
              <a:latin typeface="Calibri"/>
              <a:cs typeface="Calibri"/>
            </a:rPr>
            <a:t>We can access any version at any time with easy user interface</a:t>
          </a:r>
        </a:p>
      </dgm:t>
    </dgm:pt>
    <dgm:pt modelId="{2C272EE8-F157-41ED-A7CD-6E0001879BED}" type="parTrans" cxnId="{B1FC8277-A9DB-4240-9F30-6806C4FF1D68}">
      <dgm:prSet/>
      <dgm:spPr/>
    </dgm:pt>
    <dgm:pt modelId="{03C8762F-9299-4F41-9600-A4978747E79F}" type="sibTrans" cxnId="{B1FC8277-A9DB-4240-9F30-6806C4FF1D68}">
      <dgm:prSet/>
      <dgm:spPr/>
      <dgm:t>
        <a:bodyPr/>
        <a:lstStyle/>
        <a:p>
          <a:endParaRPr lang="en-GB"/>
        </a:p>
      </dgm:t>
    </dgm:pt>
    <dgm:pt modelId="{8E706E51-456A-428B-9791-21AB3F86C12A}" type="pres">
      <dgm:prSet presAssocID="{B264EDFD-B134-408D-8418-2EC1FEE7F7C5}" presName="root" presStyleCnt="0">
        <dgm:presLayoutVars>
          <dgm:dir/>
          <dgm:resizeHandles val="exact"/>
        </dgm:presLayoutVars>
      </dgm:prSet>
      <dgm:spPr/>
    </dgm:pt>
    <dgm:pt modelId="{62B4C8AD-BDC4-4C45-AFE4-C423CED47C5C}" type="pres">
      <dgm:prSet presAssocID="{5A2C72FE-2BDF-4F9A-8231-917255BC17AB}" presName="compNode" presStyleCnt="0"/>
      <dgm:spPr/>
    </dgm:pt>
    <dgm:pt modelId="{FAEE27BB-F4CA-437A-A140-AA86E87BD692}" type="pres">
      <dgm:prSet presAssocID="{5A2C72FE-2BDF-4F9A-8231-917255BC17A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B434FFDD-8239-48DA-9D9D-D95931D7697F}" type="pres">
      <dgm:prSet presAssocID="{5A2C72FE-2BDF-4F9A-8231-917255BC17AB}" presName="iconSpace" presStyleCnt="0"/>
      <dgm:spPr/>
    </dgm:pt>
    <dgm:pt modelId="{EE23D227-3C52-42B2-8C6F-F31BA5CB9135}" type="pres">
      <dgm:prSet presAssocID="{5A2C72FE-2BDF-4F9A-8231-917255BC17AB}" presName="parTx" presStyleLbl="revTx" presStyleIdx="0" presStyleCnt="12">
        <dgm:presLayoutVars>
          <dgm:chMax val="0"/>
          <dgm:chPref val="0"/>
        </dgm:presLayoutVars>
      </dgm:prSet>
      <dgm:spPr/>
    </dgm:pt>
    <dgm:pt modelId="{041051C2-3EE9-4E66-96A9-39D3E0640B99}" type="pres">
      <dgm:prSet presAssocID="{5A2C72FE-2BDF-4F9A-8231-917255BC17AB}" presName="txSpace" presStyleCnt="0"/>
      <dgm:spPr/>
    </dgm:pt>
    <dgm:pt modelId="{BD2E7047-B3FA-4062-B91F-DF88761ADC04}" type="pres">
      <dgm:prSet presAssocID="{5A2C72FE-2BDF-4F9A-8231-917255BC17AB}" presName="desTx" presStyleLbl="revTx" presStyleIdx="1" presStyleCnt="12">
        <dgm:presLayoutVars/>
      </dgm:prSet>
      <dgm:spPr/>
    </dgm:pt>
    <dgm:pt modelId="{42FA0C88-24B5-42C5-9A8E-4905CF5045A9}" type="pres">
      <dgm:prSet presAssocID="{B9104EFA-AE53-43AD-82FA-AD21678D644B}" presName="sibTrans" presStyleCnt="0"/>
      <dgm:spPr/>
    </dgm:pt>
    <dgm:pt modelId="{FE0F4E1E-5729-4B1D-A88C-D62128ED362E}" type="pres">
      <dgm:prSet presAssocID="{3C3CF193-592B-478B-B91B-F6C2C276A40D}" presName="compNode" presStyleCnt="0"/>
      <dgm:spPr/>
    </dgm:pt>
    <dgm:pt modelId="{5972605B-389D-499D-8B06-CC90F7CE30B9}" type="pres">
      <dgm:prSet presAssocID="{3C3CF193-592B-478B-B91B-F6C2C276A40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262A0587-4B5B-4BD9-A224-53D2C675F10C}" type="pres">
      <dgm:prSet presAssocID="{3C3CF193-592B-478B-B91B-F6C2C276A40D}" presName="iconSpace" presStyleCnt="0"/>
      <dgm:spPr/>
    </dgm:pt>
    <dgm:pt modelId="{E5034A86-B8E5-4CD4-A145-39291609AE4D}" type="pres">
      <dgm:prSet presAssocID="{3C3CF193-592B-478B-B91B-F6C2C276A40D}" presName="parTx" presStyleLbl="revTx" presStyleIdx="2" presStyleCnt="12">
        <dgm:presLayoutVars>
          <dgm:chMax val="0"/>
          <dgm:chPref val="0"/>
        </dgm:presLayoutVars>
      </dgm:prSet>
      <dgm:spPr/>
    </dgm:pt>
    <dgm:pt modelId="{A39CA15C-A5BA-49FE-8839-3013DBAE4B4C}" type="pres">
      <dgm:prSet presAssocID="{3C3CF193-592B-478B-B91B-F6C2C276A40D}" presName="txSpace" presStyleCnt="0"/>
      <dgm:spPr/>
    </dgm:pt>
    <dgm:pt modelId="{7A79F693-ED23-400D-AD69-87047B6F249F}" type="pres">
      <dgm:prSet presAssocID="{3C3CF193-592B-478B-B91B-F6C2C276A40D}" presName="desTx" presStyleLbl="revTx" presStyleIdx="3" presStyleCnt="12">
        <dgm:presLayoutVars/>
      </dgm:prSet>
      <dgm:spPr/>
    </dgm:pt>
    <dgm:pt modelId="{DEBEFBBF-8275-4FE4-AF36-E7DAB0B082A9}" type="pres">
      <dgm:prSet presAssocID="{62619EB9-381B-4A11-B7BA-D102FB101753}" presName="sibTrans" presStyleCnt="0"/>
      <dgm:spPr/>
    </dgm:pt>
    <dgm:pt modelId="{57009CA4-7E4D-4B83-ADA1-FEAA6CBF112C}" type="pres">
      <dgm:prSet presAssocID="{DF7850FF-1BFE-4641-950F-32520CD755D1}" presName="compNode" presStyleCnt="0"/>
      <dgm:spPr/>
    </dgm:pt>
    <dgm:pt modelId="{3F0C368B-6A6B-4045-89EA-50D6B317786F}" type="pres">
      <dgm:prSet presAssocID="{DF7850FF-1BFE-4641-950F-32520CD755D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2B91693C-8795-4BA8-AD16-478605D04CF3}" type="pres">
      <dgm:prSet presAssocID="{DF7850FF-1BFE-4641-950F-32520CD755D1}" presName="iconSpace" presStyleCnt="0"/>
      <dgm:spPr/>
    </dgm:pt>
    <dgm:pt modelId="{92C8A156-B646-418B-B2B6-419BE1FF5D33}" type="pres">
      <dgm:prSet presAssocID="{DF7850FF-1BFE-4641-950F-32520CD755D1}" presName="parTx" presStyleLbl="revTx" presStyleIdx="4" presStyleCnt="12">
        <dgm:presLayoutVars>
          <dgm:chMax val="0"/>
          <dgm:chPref val="0"/>
        </dgm:presLayoutVars>
      </dgm:prSet>
      <dgm:spPr/>
    </dgm:pt>
    <dgm:pt modelId="{E93572DA-1747-4B7C-8FB7-846F2DA992A9}" type="pres">
      <dgm:prSet presAssocID="{DF7850FF-1BFE-4641-950F-32520CD755D1}" presName="txSpace" presStyleCnt="0"/>
      <dgm:spPr/>
    </dgm:pt>
    <dgm:pt modelId="{72D4ADE0-5C95-4B7B-86CB-615956055B5D}" type="pres">
      <dgm:prSet presAssocID="{DF7850FF-1BFE-4641-950F-32520CD755D1}" presName="desTx" presStyleLbl="revTx" presStyleIdx="5" presStyleCnt="12">
        <dgm:presLayoutVars/>
      </dgm:prSet>
      <dgm:spPr/>
    </dgm:pt>
    <dgm:pt modelId="{4C2702A4-43D4-4903-BB80-B477C8D5F958}" type="pres">
      <dgm:prSet presAssocID="{EE03D99A-F793-4B56-B0F7-02094446175B}" presName="sibTrans" presStyleCnt="0"/>
      <dgm:spPr/>
    </dgm:pt>
    <dgm:pt modelId="{F462711E-F50B-4362-B2D4-F5578A034FE4}" type="pres">
      <dgm:prSet presAssocID="{AD68D498-9A18-4EE6-BAA7-80A21284F47B}" presName="compNode" presStyleCnt="0"/>
      <dgm:spPr/>
    </dgm:pt>
    <dgm:pt modelId="{717E5D7E-EE96-44CA-8B86-8A3EE35B2557}" type="pres">
      <dgm:prSet presAssocID="{AD68D498-9A18-4EE6-BAA7-80A21284F47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nching Diagram"/>
        </a:ext>
      </dgm:extLst>
    </dgm:pt>
    <dgm:pt modelId="{0E1DDC55-5501-4B57-ADA2-B87F5029F766}" type="pres">
      <dgm:prSet presAssocID="{AD68D498-9A18-4EE6-BAA7-80A21284F47B}" presName="iconSpace" presStyleCnt="0"/>
      <dgm:spPr/>
    </dgm:pt>
    <dgm:pt modelId="{0729F261-B6D6-420E-AD2D-B47225E63E68}" type="pres">
      <dgm:prSet presAssocID="{AD68D498-9A18-4EE6-BAA7-80A21284F47B}" presName="parTx" presStyleLbl="revTx" presStyleIdx="6" presStyleCnt="12">
        <dgm:presLayoutVars>
          <dgm:chMax val="0"/>
          <dgm:chPref val="0"/>
        </dgm:presLayoutVars>
      </dgm:prSet>
      <dgm:spPr/>
    </dgm:pt>
    <dgm:pt modelId="{46C7D8CD-BC02-41DF-A1B7-C89A181B080C}" type="pres">
      <dgm:prSet presAssocID="{AD68D498-9A18-4EE6-BAA7-80A21284F47B}" presName="txSpace" presStyleCnt="0"/>
      <dgm:spPr/>
    </dgm:pt>
    <dgm:pt modelId="{429DBE81-8D90-41BB-9857-57A25E295BAB}" type="pres">
      <dgm:prSet presAssocID="{AD68D498-9A18-4EE6-BAA7-80A21284F47B}" presName="desTx" presStyleLbl="revTx" presStyleIdx="7" presStyleCnt="12">
        <dgm:presLayoutVars/>
      </dgm:prSet>
      <dgm:spPr/>
    </dgm:pt>
    <dgm:pt modelId="{9940F150-BFA8-489C-8431-F078C1B0C48E}" type="pres">
      <dgm:prSet presAssocID="{0311A284-518F-4D91-9DDA-987C02FD6651}" presName="sibTrans" presStyleCnt="0"/>
      <dgm:spPr/>
    </dgm:pt>
    <dgm:pt modelId="{8EF74D73-B292-412A-95C5-2A8501F6B990}" type="pres">
      <dgm:prSet presAssocID="{FDD28EDD-4B76-4AD7-9405-4D66DC61BBBD}" presName="compNode" presStyleCnt="0"/>
      <dgm:spPr/>
    </dgm:pt>
    <dgm:pt modelId="{8DE57C3B-8937-4B17-BC68-CEFA79554D58}" type="pres">
      <dgm:prSet presAssocID="{FDD28EDD-4B76-4AD7-9405-4D66DC61BBB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8E666416-48AC-41AE-B737-AE8CF3D138F4}" type="pres">
      <dgm:prSet presAssocID="{FDD28EDD-4B76-4AD7-9405-4D66DC61BBBD}" presName="iconSpace" presStyleCnt="0"/>
      <dgm:spPr/>
    </dgm:pt>
    <dgm:pt modelId="{9EABCEC4-248C-45EE-888F-B590B230FC44}" type="pres">
      <dgm:prSet presAssocID="{FDD28EDD-4B76-4AD7-9405-4D66DC61BBBD}" presName="parTx" presStyleLbl="revTx" presStyleIdx="8" presStyleCnt="12">
        <dgm:presLayoutVars>
          <dgm:chMax val="0"/>
          <dgm:chPref val="0"/>
        </dgm:presLayoutVars>
      </dgm:prSet>
      <dgm:spPr/>
    </dgm:pt>
    <dgm:pt modelId="{85F0A0E3-8257-4F0E-A7CB-4789E0D0B781}" type="pres">
      <dgm:prSet presAssocID="{FDD28EDD-4B76-4AD7-9405-4D66DC61BBBD}" presName="txSpace" presStyleCnt="0"/>
      <dgm:spPr/>
    </dgm:pt>
    <dgm:pt modelId="{420FF5EF-9015-4D1A-83F2-B60E0BC6D5F2}" type="pres">
      <dgm:prSet presAssocID="{FDD28EDD-4B76-4AD7-9405-4D66DC61BBBD}" presName="desTx" presStyleLbl="revTx" presStyleIdx="9" presStyleCnt="12">
        <dgm:presLayoutVars/>
      </dgm:prSet>
      <dgm:spPr/>
    </dgm:pt>
    <dgm:pt modelId="{E99A0231-91AA-485D-B028-4B86783CFA4E}" type="pres">
      <dgm:prSet presAssocID="{E76B4EAB-CA70-4C81-863C-03D61E49BB78}" presName="sibTrans" presStyleCnt="0"/>
      <dgm:spPr/>
    </dgm:pt>
    <dgm:pt modelId="{C7469ADC-9A30-4DFA-B2B7-7F5B834003CC}" type="pres">
      <dgm:prSet presAssocID="{62CD3DE3-F3F3-4D84-8E8F-50A973FCA766}" presName="compNode" presStyleCnt="0"/>
      <dgm:spPr/>
    </dgm:pt>
    <dgm:pt modelId="{EDF0D1F5-F3D6-4D8A-92FD-86E61BFEAC34}" type="pres">
      <dgm:prSet presAssocID="{62CD3DE3-F3F3-4D84-8E8F-50A973FCA76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rowser Window"/>
        </a:ext>
      </dgm:extLst>
    </dgm:pt>
    <dgm:pt modelId="{8D5C5221-7A13-4E8F-9900-21ABDC8C76F0}" type="pres">
      <dgm:prSet presAssocID="{62CD3DE3-F3F3-4D84-8E8F-50A973FCA766}" presName="iconSpace" presStyleCnt="0"/>
      <dgm:spPr/>
    </dgm:pt>
    <dgm:pt modelId="{DB6EC94C-B6CB-45FA-B51F-7ECB7F814756}" type="pres">
      <dgm:prSet presAssocID="{62CD3DE3-F3F3-4D84-8E8F-50A973FCA766}" presName="parTx" presStyleLbl="revTx" presStyleIdx="10" presStyleCnt="12">
        <dgm:presLayoutVars>
          <dgm:chMax val="0"/>
          <dgm:chPref val="0"/>
        </dgm:presLayoutVars>
      </dgm:prSet>
      <dgm:spPr/>
    </dgm:pt>
    <dgm:pt modelId="{7E67455A-464B-47AD-B20B-6C5FBF936B09}" type="pres">
      <dgm:prSet presAssocID="{62CD3DE3-F3F3-4D84-8E8F-50A973FCA766}" presName="txSpace" presStyleCnt="0"/>
      <dgm:spPr/>
    </dgm:pt>
    <dgm:pt modelId="{24EBEB3E-1B5D-4FCD-9A8F-63E84BACB016}" type="pres">
      <dgm:prSet presAssocID="{62CD3DE3-F3F3-4D84-8E8F-50A973FCA766}" presName="desTx" presStyleLbl="revTx" presStyleIdx="11" presStyleCnt="12">
        <dgm:presLayoutVars/>
      </dgm:prSet>
      <dgm:spPr/>
    </dgm:pt>
  </dgm:ptLst>
  <dgm:cxnLst>
    <dgm:cxn modelId="{45A6DB04-00DC-4DED-8249-1CA7D88B5348}" srcId="{5A2C72FE-2BDF-4F9A-8231-917255BC17AB}" destId="{3634D22A-F045-4F92-9467-07A9D0DC57FB}" srcOrd="0" destOrd="0" parTransId="{C49D4C2F-0811-459F-A746-8BFF8ADD2C05}" sibTransId="{00BA8FB8-BF33-4AAE-A175-311F312615F7}"/>
    <dgm:cxn modelId="{BC18F805-B6CF-4AF1-8D25-5A2A59746619}" srcId="{B264EDFD-B134-408D-8418-2EC1FEE7F7C5}" destId="{DF7850FF-1BFE-4641-950F-32520CD755D1}" srcOrd="2" destOrd="0" parTransId="{6C7CC07D-3EF2-4961-8A54-4C8194B2D61A}" sibTransId="{EE03D99A-F793-4B56-B0F7-02094446175B}"/>
    <dgm:cxn modelId="{9ED7B516-DC4D-4E13-9B75-02BB47872B88}" srcId="{AD68D498-9A18-4EE6-BAA7-80A21284F47B}" destId="{131D2E16-3523-4AE3-8EEC-5D7E5355C2B2}" srcOrd="0" destOrd="0" parTransId="{4DE0190D-CA7B-4D64-AC9E-4CE34A947EFD}" sibTransId="{7C8FB594-F312-4018-9443-A57FC6F5C0E0}"/>
    <dgm:cxn modelId="{7C960117-205A-4E15-839D-4682212264B3}" type="presOf" srcId="{596A41FF-10A5-4B3B-A289-18540E235E51}" destId="{420FF5EF-9015-4D1A-83F2-B60E0BC6D5F2}" srcOrd="0" destOrd="0" presId="urn:microsoft.com/office/officeart/2018/2/layout/IconLabelDescriptionList"/>
    <dgm:cxn modelId="{9946A71E-D437-443B-97E1-EA2FF9C57FED}" type="presOf" srcId="{96A72121-2A85-49B7-8B93-9EEEF085AAA6}" destId="{24EBEB3E-1B5D-4FCD-9A8F-63E84BACB016}" srcOrd="0" destOrd="1" presId="urn:microsoft.com/office/officeart/2018/2/layout/IconLabelDescriptionList"/>
    <dgm:cxn modelId="{42D6E022-1D12-4EF0-9668-ED460E527743}" srcId="{B264EDFD-B134-408D-8418-2EC1FEE7F7C5}" destId="{5A2C72FE-2BDF-4F9A-8231-917255BC17AB}" srcOrd="0" destOrd="0" parTransId="{35DF915E-7BE2-461F-AFBC-AA531323FB7F}" sibTransId="{B9104EFA-AE53-43AD-82FA-AD21678D644B}"/>
    <dgm:cxn modelId="{C4A9BE25-C2F4-4C30-87FF-D995B37F047B}" type="presOf" srcId="{AD68D498-9A18-4EE6-BAA7-80A21284F47B}" destId="{0729F261-B6D6-420E-AD2D-B47225E63E68}" srcOrd="0" destOrd="0" presId="urn:microsoft.com/office/officeart/2018/2/layout/IconLabelDescriptionList"/>
    <dgm:cxn modelId="{A1C0152E-81A5-4DBD-8358-498A562FF601}" type="presOf" srcId="{3634D22A-F045-4F92-9467-07A9D0DC57FB}" destId="{BD2E7047-B3FA-4062-B91F-DF88761ADC04}" srcOrd="0" destOrd="0" presId="urn:microsoft.com/office/officeart/2018/2/layout/IconLabelDescriptionList"/>
    <dgm:cxn modelId="{7E94CC3B-2727-470E-870E-F665DBB9F915}" srcId="{FDD28EDD-4B76-4AD7-9405-4D66DC61BBBD}" destId="{596A41FF-10A5-4B3B-A289-18540E235E51}" srcOrd="0" destOrd="0" parTransId="{361B48BE-2C68-4A31-942F-DA35BB57A2F4}" sibTransId="{19E652FF-EB7A-4A6C-97F8-62786536D63F}"/>
    <dgm:cxn modelId="{A809C343-A662-4081-898F-A8D632441791}" type="presOf" srcId="{131D2E16-3523-4AE3-8EEC-5D7E5355C2B2}" destId="{429DBE81-8D90-41BB-9857-57A25E295BAB}" srcOrd="0" destOrd="0" presId="urn:microsoft.com/office/officeart/2018/2/layout/IconLabelDescriptionList"/>
    <dgm:cxn modelId="{D9275D47-C413-4051-A839-2097A6EB4E32}" srcId="{DF7850FF-1BFE-4641-950F-32520CD755D1}" destId="{B1668036-BD3B-4646-91D6-24C8DA4CDCD1}" srcOrd="0" destOrd="0" parTransId="{E40A8ECF-A232-43FA-B51A-80FE0CC4F6E9}" sibTransId="{953DBF31-989C-4791-93B0-75B819D42568}"/>
    <dgm:cxn modelId="{3483B84C-84DA-433A-B57C-FE34669B1F63}" type="presOf" srcId="{DF7850FF-1BFE-4641-950F-32520CD755D1}" destId="{92C8A156-B646-418B-B2B6-419BE1FF5D33}" srcOrd="0" destOrd="0" presId="urn:microsoft.com/office/officeart/2018/2/layout/IconLabelDescriptionList"/>
    <dgm:cxn modelId="{B1FC8277-A9DB-4240-9F30-6806C4FF1D68}" srcId="{FDD28EDD-4B76-4AD7-9405-4D66DC61BBBD}" destId="{EA05CD2B-6825-4F51-A471-F8596267BCF1}" srcOrd="1" destOrd="0" parTransId="{2C272EE8-F157-41ED-A7CD-6E0001879BED}" sibTransId="{03C8762F-9299-4F41-9600-A4978747E79F}"/>
    <dgm:cxn modelId="{9A29A559-29F8-4830-942F-EC598EFE6301}" type="presOf" srcId="{69A8B79C-C29C-4094-9484-1BDF98BD8895}" destId="{BD2E7047-B3FA-4062-B91F-DF88761ADC04}" srcOrd="0" destOrd="1" presId="urn:microsoft.com/office/officeart/2018/2/layout/IconLabelDescriptionList"/>
    <dgm:cxn modelId="{431CBE7C-9B2E-452A-A21C-D238816C77E9}" srcId="{62CD3DE3-F3F3-4D84-8E8F-50A973FCA766}" destId="{96A72121-2A85-49B7-8B93-9EEEF085AAA6}" srcOrd="1" destOrd="0" parTransId="{BD36BA88-4958-4D03-93CD-607348BA84F0}" sibTransId="{90B40F90-0C47-4821-8195-B6B5A0035351}"/>
    <dgm:cxn modelId="{ABD17E82-01F9-430A-87CC-9CA79288DDB1}" type="presOf" srcId="{47FB9FAD-05FD-476C-B55F-06B0FE62ECF9}" destId="{24EBEB3E-1B5D-4FCD-9A8F-63E84BACB016}" srcOrd="0" destOrd="0" presId="urn:microsoft.com/office/officeart/2018/2/layout/IconLabelDescriptionList"/>
    <dgm:cxn modelId="{C240BF8A-9592-47B8-AC99-A8B050DCFB62}" srcId="{3C3CF193-592B-478B-B91B-F6C2C276A40D}" destId="{03B50E1C-7122-478E-B306-5F4C5D7C80D4}" srcOrd="0" destOrd="0" parTransId="{EAB3E99A-4788-4C77-A5AB-B4F0FE571044}" sibTransId="{2AA14088-9F9F-4354-97A9-AB147C5155C6}"/>
    <dgm:cxn modelId="{750745AA-9BD8-4C87-9D86-7C54274EE3EB}" srcId="{5A2C72FE-2BDF-4F9A-8231-917255BC17AB}" destId="{69A8B79C-C29C-4094-9484-1BDF98BD8895}" srcOrd="1" destOrd="0" parTransId="{7546B455-C221-417A-8E46-A8AF15498BF3}" sibTransId="{4AA6486E-0425-4870-9C0F-C5BF107DD981}"/>
    <dgm:cxn modelId="{BCC678B4-BE36-4E6B-8B68-2679D6D7927D}" srcId="{B264EDFD-B134-408D-8418-2EC1FEE7F7C5}" destId="{AD68D498-9A18-4EE6-BAA7-80A21284F47B}" srcOrd="3" destOrd="0" parTransId="{687A4D32-FF86-4FF2-8719-4E4432239A12}" sibTransId="{0311A284-518F-4D91-9DDA-987C02FD6651}"/>
    <dgm:cxn modelId="{07BDD6B4-C8E1-43FA-B26B-2EB146CF9E93}" type="presOf" srcId="{62CD3DE3-F3F3-4D84-8E8F-50A973FCA766}" destId="{DB6EC94C-B6CB-45FA-B51F-7ECB7F814756}" srcOrd="0" destOrd="0" presId="urn:microsoft.com/office/officeart/2018/2/layout/IconLabelDescriptionList"/>
    <dgm:cxn modelId="{513CDDB8-E0BF-47AF-963F-4863832A51C0}" srcId="{62CD3DE3-F3F3-4D84-8E8F-50A973FCA766}" destId="{47FB9FAD-05FD-476C-B55F-06B0FE62ECF9}" srcOrd="0" destOrd="0" parTransId="{7E38B1A1-4D28-4158-B439-2950E4309988}" sibTransId="{1C1B17E7-4B8D-42E0-8188-3281C5210794}"/>
    <dgm:cxn modelId="{21B733BB-97C2-47C0-8789-0BC82EEAD79E}" type="presOf" srcId="{B264EDFD-B134-408D-8418-2EC1FEE7F7C5}" destId="{8E706E51-456A-428B-9791-21AB3F86C12A}" srcOrd="0" destOrd="0" presId="urn:microsoft.com/office/officeart/2018/2/layout/IconLabelDescriptionList"/>
    <dgm:cxn modelId="{142D61BB-8EA5-42EE-8DA7-2738C99F725A}" srcId="{B264EDFD-B134-408D-8418-2EC1FEE7F7C5}" destId="{3C3CF193-592B-478B-B91B-F6C2C276A40D}" srcOrd="1" destOrd="0" parTransId="{91711C35-5952-42BA-B74F-2ED43537C77D}" sibTransId="{62619EB9-381B-4A11-B7BA-D102FB101753}"/>
    <dgm:cxn modelId="{0FF4F2C0-E978-45D6-AA43-122767569C36}" type="presOf" srcId="{3C3CF193-592B-478B-B91B-F6C2C276A40D}" destId="{E5034A86-B8E5-4CD4-A145-39291609AE4D}" srcOrd="0" destOrd="0" presId="urn:microsoft.com/office/officeart/2018/2/layout/IconLabelDescriptionList"/>
    <dgm:cxn modelId="{6B6E71CB-9150-446B-AA47-988FC5BBB94D}" type="presOf" srcId="{4F992937-207E-45ED-AAD4-7A2E09981DD3}" destId="{7A79F693-ED23-400D-AD69-87047B6F249F}" srcOrd="0" destOrd="1" presId="urn:microsoft.com/office/officeart/2018/2/layout/IconLabelDescriptionList"/>
    <dgm:cxn modelId="{8716B1D9-51CC-4E3C-92F1-4B65F687A6B7}" type="presOf" srcId="{03B50E1C-7122-478E-B306-5F4C5D7C80D4}" destId="{7A79F693-ED23-400D-AD69-87047B6F249F}" srcOrd="0" destOrd="0" presId="urn:microsoft.com/office/officeart/2018/2/layout/IconLabelDescriptionList"/>
    <dgm:cxn modelId="{83B92FDA-801F-4097-8D90-8346F522500D}" srcId="{B264EDFD-B134-408D-8418-2EC1FEE7F7C5}" destId="{62CD3DE3-F3F3-4D84-8E8F-50A973FCA766}" srcOrd="5" destOrd="0" parTransId="{E06889C4-71C0-4A98-8D2F-26266AAF8C6F}" sibTransId="{94CCD309-B8E9-4A16-A3C9-C7C7BBA261B1}"/>
    <dgm:cxn modelId="{0A1B8DDA-17F8-49AF-9EE3-65D9249FAAE1}" type="presOf" srcId="{FDD28EDD-4B76-4AD7-9405-4D66DC61BBBD}" destId="{9EABCEC4-248C-45EE-888F-B590B230FC44}" srcOrd="0" destOrd="0" presId="urn:microsoft.com/office/officeart/2018/2/layout/IconLabelDescriptionList"/>
    <dgm:cxn modelId="{F9C922DC-B3E8-4824-9069-D81C9F13F0BD}" srcId="{DF7850FF-1BFE-4641-950F-32520CD755D1}" destId="{39B5154D-0CF2-4719-8B60-AA969E45312A}" srcOrd="1" destOrd="0" parTransId="{9133868C-B7DD-4783-B62E-3CAEE83F0B79}" sibTransId="{06A62526-8AED-4527-BF41-AE964ADEA3AA}"/>
    <dgm:cxn modelId="{72AA09E0-C12E-43C3-832B-7CB96ED0BA91}" type="presOf" srcId="{39B5154D-0CF2-4719-8B60-AA969E45312A}" destId="{72D4ADE0-5C95-4B7B-86CB-615956055B5D}" srcOrd="0" destOrd="1" presId="urn:microsoft.com/office/officeart/2018/2/layout/IconLabelDescriptionList"/>
    <dgm:cxn modelId="{2FF44DE2-5F3B-4D6A-BF66-508DA5CFD2ED}" srcId="{B264EDFD-B134-408D-8418-2EC1FEE7F7C5}" destId="{FDD28EDD-4B76-4AD7-9405-4D66DC61BBBD}" srcOrd="4" destOrd="0" parTransId="{3776461C-683D-4B8C-8C8A-3AAB5B6B8115}" sibTransId="{E76B4EAB-CA70-4C81-863C-03D61E49BB78}"/>
    <dgm:cxn modelId="{4029BDE2-34B5-4ABE-8275-C90241990052}" srcId="{3C3CF193-592B-478B-B91B-F6C2C276A40D}" destId="{4F992937-207E-45ED-AAD4-7A2E09981DD3}" srcOrd="1" destOrd="0" parTransId="{50712847-A9A5-4802-875D-8C4EE81F85DB}" sibTransId="{8D10725A-D5AB-447A-AF84-83FC7E65FA2D}"/>
    <dgm:cxn modelId="{795D01E8-C2D3-436C-94F7-32E11437823A}" type="presOf" srcId="{EA05CD2B-6825-4F51-A471-F8596267BCF1}" destId="{420FF5EF-9015-4D1A-83F2-B60E0BC6D5F2}" srcOrd="0" destOrd="1" presId="urn:microsoft.com/office/officeart/2018/2/layout/IconLabelDescriptionList"/>
    <dgm:cxn modelId="{CADB41F3-9D9D-4307-87D0-E3A0E18A441F}" type="presOf" srcId="{B1668036-BD3B-4646-91D6-24C8DA4CDCD1}" destId="{72D4ADE0-5C95-4B7B-86CB-615956055B5D}" srcOrd="0" destOrd="0" presId="urn:microsoft.com/office/officeart/2018/2/layout/IconLabelDescriptionList"/>
    <dgm:cxn modelId="{E89AFBF7-F990-4727-90A5-6C25FABC9D0E}" srcId="{AD68D498-9A18-4EE6-BAA7-80A21284F47B}" destId="{30DB4095-DCFB-40FB-8602-88F6F40AC766}" srcOrd="1" destOrd="0" parTransId="{AD72119A-2859-44BE-B142-27B765031DF2}" sibTransId="{0B369C09-B0B4-4221-B286-3AF0833461D5}"/>
    <dgm:cxn modelId="{0CFC70FA-2E5B-4F3A-B9A4-8010995A78C3}" type="presOf" srcId="{30DB4095-DCFB-40FB-8602-88F6F40AC766}" destId="{429DBE81-8D90-41BB-9857-57A25E295BAB}" srcOrd="0" destOrd="1" presId="urn:microsoft.com/office/officeart/2018/2/layout/IconLabelDescriptionList"/>
    <dgm:cxn modelId="{F04E7AFB-1ADE-46CE-B92A-D99EEFB431DB}" type="presOf" srcId="{5A2C72FE-2BDF-4F9A-8231-917255BC17AB}" destId="{EE23D227-3C52-42B2-8C6F-F31BA5CB9135}" srcOrd="0" destOrd="0" presId="urn:microsoft.com/office/officeart/2018/2/layout/IconLabelDescriptionList"/>
    <dgm:cxn modelId="{53C23F13-0A27-4AFD-9B5C-4F2EED2166BE}" type="presParOf" srcId="{8E706E51-456A-428B-9791-21AB3F86C12A}" destId="{62B4C8AD-BDC4-4C45-AFE4-C423CED47C5C}" srcOrd="0" destOrd="0" presId="urn:microsoft.com/office/officeart/2018/2/layout/IconLabelDescriptionList"/>
    <dgm:cxn modelId="{6E7D3F75-1F83-4213-9E3A-DC612D209F84}" type="presParOf" srcId="{62B4C8AD-BDC4-4C45-AFE4-C423CED47C5C}" destId="{FAEE27BB-F4CA-437A-A140-AA86E87BD692}" srcOrd="0" destOrd="0" presId="urn:microsoft.com/office/officeart/2018/2/layout/IconLabelDescriptionList"/>
    <dgm:cxn modelId="{5E1A1A60-E649-4D0E-8C5F-967610978E9F}" type="presParOf" srcId="{62B4C8AD-BDC4-4C45-AFE4-C423CED47C5C}" destId="{B434FFDD-8239-48DA-9D9D-D95931D7697F}" srcOrd="1" destOrd="0" presId="urn:microsoft.com/office/officeart/2018/2/layout/IconLabelDescriptionList"/>
    <dgm:cxn modelId="{1BE145B3-9221-4604-AA7E-43950184C50F}" type="presParOf" srcId="{62B4C8AD-BDC4-4C45-AFE4-C423CED47C5C}" destId="{EE23D227-3C52-42B2-8C6F-F31BA5CB9135}" srcOrd="2" destOrd="0" presId="urn:microsoft.com/office/officeart/2018/2/layout/IconLabelDescriptionList"/>
    <dgm:cxn modelId="{1BE27DF6-E337-42E0-A1C3-9CF43733FF27}" type="presParOf" srcId="{62B4C8AD-BDC4-4C45-AFE4-C423CED47C5C}" destId="{041051C2-3EE9-4E66-96A9-39D3E0640B99}" srcOrd="3" destOrd="0" presId="urn:microsoft.com/office/officeart/2018/2/layout/IconLabelDescriptionList"/>
    <dgm:cxn modelId="{0EFC4447-94A3-4761-AF1F-4B8CF1496145}" type="presParOf" srcId="{62B4C8AD-BDC4-4C45-AFE4-C423CED47C5C}" destId="{BD2E7047-B3FA-4062-B91F-DF88761ADC04}" srcOrd="4" destOrd="0" presId="urn:microsoft.com/office/officeart/2018/2/layout/IconLabelDescriptionList"/>
    <dgm:cxn modelId="{B53738B5-94FC-4ACE-BB98-DA6364AFD458}" type="presParOf" srcId="{8E706E51-456A-428B-9791-21AB3F86C12A}" destId="{42FA0C88-24B5-42C5-9A8E-4905CF5045A9}" srcOrd="1" destOrd="0" presId="urn:microsoft.com/office/officeart/2018/2/layout/IconLabelDescriptionList"/>
    <dgm:cxn modelId="{9B1CB2E3-41BC-464F-9D72-0E970673E263}" type="presParOf" srcId="{8E706E51-456A-428B-9791-21AB3F86C12A}" destId="{FE0F4E1E-5729-4B1D-A88C-D62128ED362E}" srcOrd="2" destOrd="0" presId="urn:microsoft.com/office/officeart/2018/2/layout/IconLabelDescriptionList"/>
    <dgm:cxn modelId="{ECCAD54C-69BB-4F32-AEAD-EA8A871C924D}" type="presParOf" srcId="{FE0F4E1E-5729-4B1D-A88C-D62128ED362E}" destId="{5972605B-389D-499D-8B06-CC90F7CE30B9}" srcOrd="0" destOrd="0" presId="urn:microsoft.com/office/officeart/2018/2/layout/IconLabelDescriptionList"/>
    <dgm:cxn modelId="{C73D01D0-CB05-47D8-AF83-F334E08CA618}" type="presParOf" srcId="{FE0F4E1E-5729-4B1D-A88C-D62128ED362E}" destId="{262A0587-4B5B-4BD9-A224-53D2C675F10C}" srcOrd="1" destOrd="0" presId="urn:microsoft.com/office/officeart/2018/2/layout/IconLabelDescriptionList"/>
    <dgm:cxn modelId="{20C79078-1471-43EC-87CF-0969F4BF7266}" type="presParOf" srcId="{FE0F4E1E-5729-4B1D-A88C-D62128ED362E}" destId="{E5034A86-B8E5-4CD4-A145-39291609AE4D}" srcOrd="2" destOrd="0" presId="urn:microsoft.com/office/officeart/2018/2/layout/IconLabelDescriptionList"/>
    <dgm:cxn modelId="{29C98510-E1A1-4B80-9B81-7CFF17BECBDD}" type="presParOf" srcId="{FE0F4E1E-5729-4B1D-A88C-D62128ED362E}" destId="{A39CA15C-A5BA-49FE-8839-3013DBAE4B4C}" srcOrd="3" destOrd="0" presId="urn:microsoft.com/office/officeart/2018/2/layout/IconLabelDescriptionList"/>
    <dgm:cxn modelId="{FAAB7AA0-0B2D-4060-A49B-B5A21C93F92C}" type="presParOf" srcId="{FE0F4E1E-5729-4B1D-A88C-D62128ED362E}" destId="{7A79F693-ED23-400D-AD69-87047B6F249F}" srcOrd="4" destOrd="0" presId="urn:microsoft.com/office/officeart/2018/2/layout/IconLabelDescriptionList"/>
    <dgm:cxn modelId="{0CD4FFA4-5387-4130-BC31-E61088BE4855}" type="presParOf" srcId="{8E706E51-456A-428B-9791-21AB3F86C12A}" destId="{DEBEFBBF-8275-4FE4-AF36-E7DAB0B082A9}" srcOrd="3" destOrd="0" presId="urn:microsoft.com/office/officeart/2018/2/layout/IconLabelDescriptionList"/>
    <dgm:cxn modelId="{5C7547C8-C8FE-4212-B0F0-7183AAD05A96}" type="presParOf" srcId="{8E706E51-456A-428B-9791-21AB3F86C12A}" destId="{57009CA4-7E4D-4B83-ADA1-FEAA6CBF112C}" srcOrd="4" destOrd="0" presId="urn:microsoft.com/office/officeart/2018/2/layout/IconLabelDescriptionList"/>
    <dgm:cxn modelId="{6ECBC6D9-B7B5-4132-B5DF-4E754729ADBB}" type="presParOf" srcId="{57009CA4-7E4D-4B83-ADA1-FEAA6CBF112C}" destId="{3F0C368B-6A6B-4045-89EA-50D6B317786F}" srcOrd="0" destOrd="0" presId="urn:microsoft.com/office/officeart/2018/2/layout/IconLabelDescriptionList"/>
    <dgm:cxn modelId="{146982A5-AA47-4790-8EFB-93CACDEAE36C}" type="presParOf" srcId="{57009CA4-7E4D-4B83-ADA1-FEAA6CBF112C}" destId="{2B91693C-8795-4BA8-AD16-478605D04CF3}" srcOrd="1" destOrd="0" presId="urn:microsoft.com/office/officeart/2018/2/layout/IconLabelDescriptionList"/>
    <dgm:cxn modelId="{C4E99535-6E18-4B9D-A26E-DB2122466745}" type="presParOf" srcId="{57009CA4-7E4D-4B83-ADA1-FEAA6CBF112C}" destId="{92C8A156-B646-418B-B2B6-419BE1FF5D33}" srcOrd="2" destOrd="0" presId="urn:microsoft.com/office/officeart/2018/2/layout/IconLabelDescriptionList"/>
    <dgm:cxn modelId="{F92BC7FB-F601-40F9-A1E7-403D09352C09}" type="presParOf" srcId="{57009CA4-7E4D-4B83-ADA1-FEAA6CBF112C}" destId="{E93572DA-1747-4B7C-8FB7-846F2DA992A9}" srcOrd="3" destOrd="0" presId="urn:microsoft.com/office/officeart/2018/2/layout/IconLabelDescriptionList"/>
    <dgm:cxn modelId="{48ABD80D-C3A7-42A9-9686-D551A6DA0B0A}" type="presParOf" srcId="{57009CA4-7E4D-4B83-ADA1-FEAA6CBF112C}" destId="{72D4ADE0-5C95-4B7B-86CB-615956055B5D}" srcOrd="4" destOrd="0" presId="urn:microsoft.com/office/officeart/2018/2/layout/IconLabelDescriptionList"/>
    <dgm:cxn modelId="{4CEA8D13-E359-40AC-8876-6CBB7C15D974}" type="presParOf" srcId="{8E706E51-456A-428B-9791-21AB3F86C12A}" destId="{4C2702A4-43D4-4903-BB80-B477C8D5F958}" srcOrd="5" destOrd="0" presId="urn:microsoft.com/office/officeart/2018/2/layout/IconLabelDescriptionList"/>
    <dgm:cxn modelId="{FBD82C81-266B-46F6-85C1-4F16C2C6A125}" type="presParOf" srcId="{8E706E51-456A-428B-9791-21AB3F86C12A}" destId="{F462711E-F50B-4362-B2D4-F5578A034FE4}" srcOrd="6" destOrd="0" presId="urn:microsoft.com/office/officeart/2018/2/layout/IconLabelDescriptionList"/>
    <dgm:cxn modelId="{C5E04E35-0259-4348-AD65-2028708B129F}" type="presParOf" srcId="{F462711E-F50B-4362-B2D4-F5578A034FE4}" destId="{717E5D7E-EE96-44CA-8B86-8A3EE35B2557}" srcOrd="0" destOrd="0" presId="urn:microsoft.com/office/officeart/2018/2/layout/IconLabelDescriptionList"/>
    <dgm:cxn modelId="{DA51567A-AF84-4620-B5E6-555E69A17279}" type="presParOf" srcId="{F462711E-F50B-4362-B2D4-F5578A034FE4}" destId="{0E1DDC55-5501-4B57-ADA2-B87F5029F766}" srcOrd="1" destOrd="0" presId="urn:microsoft.com/office/officeart/2018/2/layout/IconLabelDescriptionList"/>
    <dgm:cxn modelId="{EDEE46C9-17CD-491B-BCBF-B904757560E5}" type="presParOf" srcId="{F462711E-F50B-4362-B2D4-F5578A034FE4}" destId="{0729F261-B6D6-420E-AD2D-B47225E63E68}" srcOrd="2" destOrd="0" presId="urn:microsoft.com/office/officeart/2018/2/layout/IconLabelDescriptionList"/>
    <dgm:cxn modelId="{955E14B4-B628-4A46-8231-8FD05CFD5915}" type="presParOf" srcId="{F462711E-F50B-4362-B2D4-F5578A034FE4}" destId="{46C7D8CD-BC02-41DF-A1B7-C89A181B080C}" srcOrd="3" destOrd="0" presId="urn:microsoft.com/office/officeart/2018/2/layout/IconLabelDescriptionList"/>
    <dgm:cxn modelId="{E26B3AD2-93E5-4A78-BA00-094C7059A1F2}" type="presParOf" srcId="{F462711E-F50B-4362-B2D4-F5578A034FE4}" destId="{429DBE81-8D90-41BB-9857-57A25E295BAB}" srcOrd="4" destOrd="0" presId="urn:microsoft.com/office/officeart/2018/2/layout/IconLabelDescriptionList"/>
    <dgm:cxn modelId="{E25E10AB-EA1D-4B88-9ADA-E43CDC8F8326}" type="presParOf" srcId="{8E706E51-456A-428B-9791-21AB3F86C12A}" destId="{9940F150-BFA8-489C-8431-F078C1B0C48E}" srcOrd="7" destOrd="0" presId="urn:microsoft.com/office/officeart/2018/2/layout/IconLabelDescriptionList"/>
    <dgm:cxn modelId="{6BE62802-D314-462B-BE85-FBB595E42D60}" type="presParOf" srcId="{8E706E51-456A-428B-9791-21AB3F86C12A}" destId="{8EF74D73-B292-412A-95C5-2A8501F6B990}" srcOrd="8" destOrd="0" presId="urn:microsoft.com/office/officeart/2018/2/layout/IconLabelDescriptionList"/>
    <dgm:cxn modelId="{A0D2E2A3-1EDF-4D3C-AB09-AA8C87FE0A2A}" type="presParOf" srcId="{8EF74D73-B292-412A-95C5-2A8501F6B990}" destId="{8DE57C3B-8937-4B17-BC68-CEFA79554D58}" srcOrd="0" destOrd="0" presId="urn:microsoft.com/office/officeart/2018/2/layout/IconLabelDescriptionList"/>
    <dgm:cxn modelId="{5D239CA4-B4DD-4464-AA05-73B809B0D66E}" type="presParOf" srcId="{8EF74D73-B292-412A-95C5-2A8501F6B990}" destId="{8E666416-48AC-41AE-B737-AE8CF3D138F4}" srcOrd="1" destOrd="0" presId="urn:microsoft.com/office/officeart/2018/2/layout/IconLabelDescriptionList"/>
    <dgm:cxn modelId="{0E14BEFF-C0F1-4FBB-9F43-C100A04C3006}" type="presParOf" srcId="{8EF74D73-B292-412A-95C5-2A8501F6B990}" destId="{9EABCEC4-248C-45EE-888F-B590B230FC44}" srcOrd="2" destOrd="0" presId="urn:microsoft.com/office/officeart/2018/2/layout/IconLabelDescriptionList"/>
    <dgm:cxn modelId="{43863678-EC2E-450B-9410-20936A395346}" type="presParOf" srcId="{8EF74D73-B292-412A-95C5-2A8501F6B990}" destId="{85F0A0E3-8257-4F0E-A7CB-4789E0D0B781}" srcOrd="3" destOrd="0" presId="urn:microsoft.com/office/officeart/2018/2/layout/IconLabelDescriptionList"/>
    <dgm:cxn modelId="{21701143-0325-4E64-90B4-3B66E073D569}" type="presParOf" srcId="{8EF74D73-B292-412A-95C5-2A8501F6B990}" destId="{420FF5EF-9015-4D1A-83F2-B60E0BC6D5F2}" srcOrd="4" destOrd="0" presId="urn:microsoft.com/office/officeart/2018/2/layout/IconLabelDescriptionList"/>
    <dgm:cxn modelId="{FAFF2176-7403-4E2F-838C-4F3FE198DDFC}" type="presParOf" srcId="{8E706E51-456A-428B-9791-21AB3F86C12A}" destId="{E99A0231-91AA-485D-B028-4B86783CFA4E}" srcOrd="9" destOrd="0" presId="urn:microsoft.com/office/officeart/2018/2/layout/IconLabelDescriptionList"/>
    <dgm:cxn modelId="{086EE648-664C-48B8-A85E-4789966BA6EE}" type="presParOf" srcId="{8E706E51-456A-428B-9791-21AB3F86C12A}" destId="{C7469ADC-9A30-4DFA-B2B7-7F5B834003CC}" srcOrd="10" destOrd="0" presId="urn:microsoft.com/office/officeart/2018/2/layout/IconLabelDescriptionList"/>
    <dgm:cxn modelId="{110BFDEA-10DC-42F2-8F45-216DDE32A4A0}" type="presParOf" srcId="{C7469ADC-9A30-4DFA-B2B7-7F5B834003CC}" destId="{EDF0D1F5-F3D6-4D8A-92FD-86E61BFEAC34}" srcOrd="0" destOrd="0" presId="urn:microsoft.com/office/officeart/2018/2/layout/IconLabelDescriptionList"/>
    <dgm:cxn modelId="{3A51C87A-2E84-46CF-8588-C9ADCF664E37}" type="presParOf" srcId="{C7469ADC-9A30-4DFA-B2B7-7F5B834003CC}" destId="{8D5C5221-7A13-4E8F-9900-21ABDC8C76F0}" srcOrd="1" destOrd="0" presId="urn:microsoft.com/office/officeart/2018/2/layout/IconLabelDescriptionList"/>
    <dgm:cxn modelId="{EA85A483-591F-4E25-8AAB-F28772E83A75}" type="presParOf" srcId="{C7469ADC-9A30-4DFA-B2B7-7F5B834003CC}" destId="{DB6EC94C-B6CB-45FA-B51F-7ECB7F814756}" srcOrd="2" destOrd="0" presId="urn:microsoft.com/office/officeart/2018/2/layout/IconLabelDescriptionList"/>
    <dgm:cxn modelId="{430B19AF-E596-48E8-ADD5-2A4424F6E77A}" type="presParOf" srcId="{C7469ADC-9A30-4DFA-B2B7-7F5B834003CC}" destId="{7E67455A-464B-47AD-B20B-6C5FBF936B09}" srcOrd="3" destOrd="0" presId="urn:microsoft.com/office/officeart/2018/2/layout/IconLabelDescriptionList"/>
    <dgm:cxn modelId="{2196222F-FA51-4981-BAFB-CBADE78CA694}" type="presParOf" srcId="{C7469ADC-9A30-4DFA-B2B7-7F5B834003CC}" destId="{24EBEB3E-1B5D-4FCD-9A8F-63E84BACB01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9AC76B-667B-462F-821E-F2039EFC76CE}"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5EAB389-5DDF-4979-959B-37DD14D0D2F2}">
      <dgm:prSet/>
      <dgm:spPr/>
      <dgm:t>
        <a:bodyPr/>
        <a:lstStyle/>
        <a:p>
          <a:pPr>
            <a:lnSpc>
              <a:spcPct val="100000"/>
            </a:lnSpc>
            <a:defRPr b="1"/>
          </a:pPr>
          <a:r>
            <a:rPr lang="en-GB" dirty="0"/>
            <a:t>Frontend </a:t>
          </a:r>
          <a:endParaRPr lang="en-US" dirty="0"/>
        </a:p>
      </dgm:t>
    </dgm:pt>
    <dgm:pt modelId="{87F2D933-F239-4BAE-B03B-7D389F5EAC97}" type="parTrans" cxnId="{638940BE-4999-4A69-A44D-3540D11A544E}">
      <dgm:prSet/>
      <dgm:spPr/>
      <dgm:t>
        <a:bodyPr/>
        <a:lstStyle/>
        <a:p>
          <a:endParaRPr lang="en-US"/>
        </a:p>
      </dgm:t>
    </dgm:pt>
    <dgm:pt modelId="{8834E9E5-E695-432A-AB31-59A2FB692B1F}" type="sibTrans" cxnId="{638940BE-4999-4A69-A44D-3540D11A544E}">
      <dgm:prSet/>
      <dgm:spPr/>
      <dgm:t>
        <a:bodyPr/>
        <a:lstStyle/>
        <a:p>
          <a:endParaRPr lang="en-US"/>
        </a:p>
      </dgm:t>
    </dgm:pt>
    <dgm:pt modelId="{CEF5F191-411A-495A-9B6C-8AB8DA647ACC}">
      <dgm:prSet/>
      <dgm:spPr/>
      <dgm:t>
        <a:bodyPr/>
        <a:lstStyle/>
        <a:p>
          <a:pPr>
            <a:lnSpc>
              <a:spcPct val="100000"/>
            </a:lnSpc>
          </a:pPr>
          <a:r>
            <a:rPr lang="en-GB" dirty="0"/>
            <a:t>ReactJS</a:t>
          </a:r>
          <a:endParaRPr lang="en-US" dirty="0"/>
        </a:p>
      </dgm:t>
    </dgm:pt>
    <dgm:pt modelId="{4530C86C-6892-463A-AB71-C731E67BA581}" type="parTrans" cxnId="{4D17310F-F2D2-4D73-A79E-AB1F323D74FF}">
      <dgm:prSet/>
      <dgm:spPr/>
      <dgm:t>
        <a:bodyPr/>
        <a:lstStyle/>
        <a:p>
          <a:endParaRPr lang="en-US"/>
        </a:p>
      </dgm:t>
    </dgm:pt>
    <dgm:pt modelId="{BAFB0085-21D3-402E-BFFD-D85CF46C1BD6}" type="sibTrans" cxnId="{4D17310F-F2D2-4D73-A79E-AB1F323D74FF}">
      <dgm:prSet/>
      <dgm:spPr/>
      <dgm:t>
        <a:bodyPr/>
        <a:lstStyle/>
        <a:p>
          <a:endParaRPr lang="en-US"/>
        </a:p>
      </dgm:t>
    </dgm:pt>
    <dgm:pt modelId="{CC12F38E-6E12-47B8-A227-64A2F95226A7}">
      <dgm:prSet/>
      <dgm:spPr/>
      <dgm:t>
        <a:bodyPr/>
        <a:lstStyle/>
        <a:p>
          <a:pPr>
            <a:lnSpc>
              <a:spcPct val="100000"/>
            </a:lnSpc>
          </a:pPr>
          <a:r>
            <a:rPr lang="en-GB" dirty="0"/>
            <a:t>HTML</a:t>
          </a:r>
          <a:endParaRPr lang="en-US" dirty="0"/>
        </a:p>
      </dgm:t>
    </dgm:pt>
    <dgm:pt modelId="{377CC80D-88C9-48E2-80C7-D509F856DA86}" type="parTrans" cxnId="{8549AB5C-8023-46CF-9EDC-7AE15E5EC61E}">
      <dgm:prSet/>
      <dgm:spPr/>
      <dgm:t>
        <a:bodyPr/>
        <a:lstStyle/>
        <a:p>
          <a:endParaRPr lang="en-US"/>
        </a:p>
      </dgm:t>
    </dgm:pt>
    <dgm:pt modelId="{3718210E-B11A-4DE8-BAE9-DA4ABD5560F3}" type="sibTrans" cxnId="{8549AB5C-8023-46CF-9EDC-7AE15E5EC61E}">
      <dgm:prSet/>
      <dgm:spPr/>
      <dgm:t>
        <a:bodyPr/>
        <a:lstStyle/>
        <a:p>
          <a:endParaRPr lang="en-US"/>
        </a:p>
      </dgm:t>
    </dgm:pt>
    <dgm:pt modelId="{231C769E-19F1-499E-B169-9909DC4D337F}">
      <dgm:prSet/>
      <dgm:spPr/>
      <dgm:t>
        <a:bodyPr/>
        <a:lstStyle/>
        <a:p>
          <a:pPr>
            <a:lnSpc>
              <a:spcPct val="100000"/>
            </a:lnSpc>
          </a:pPr>
          <a:r>
            <a:rPr lang="en-GB" dirty="0"/>
            <a:t>JavaScript</a:t>
          </a:r>
          <a:endParaRPr lang="en-US" dirty="0"/>
        </a:p>
      </dgm:t>
    </dgm:pt>
    <dgm:pt modelId="{EE4A1C17-F13D-4DD2-92F7-1582B7F02564}" type="parTrans" cxnId="{B782AF12-4CAE-4F2B-8B9B-F16E4714625C}">
      <dgm:prSet/>
      <dgm:spPr/>
      <dgm:t>
        <a:bodyPr/>
        <a:lstStyle/>
        <a:p>
          <a:endParaRPr lang="en-US"/>
        </a:p>
      </dgm:t>
    </dgm:pt>
    <dgm:pt modelId="{1B8ED0DF-DF5A-4219-8C2C-D9F1E3C4EB12}" type="sibTrans" cxnId="{B782AF12-4CAE-4F2B-8B9B-F16E4714625C}">
      <dgm:prSet/>
      <dgm:spPr/>
      <dgm:t>
        <a:bodyPr/>
        <a:lstStyle/>
        <a:p>
          <a:endParaRPr lang="en-US"/>
        </a:p>
      </dgm:t>
    </dgm:pt>
    <dgm:pt modelId="{3B4FECE8-1B28-49AE-A1F0-42A1031A5802}">
      <dgm:prSet/>
      <dgm:spPr/>
      <dgm:t>
        <a:bodyPr/>
        <a:lstStyle/>
        <a:p>
          <a:pPr>
            <a:lnSpc>
              <a:spcPct val="100000"/>
            </a:lnSpc>
            <a:defRPr b="1"/>
          </a:pPr>
          <a:r>
            <a:rPr lang="en-GB" dirty="0"/>
            <a:t>Backend</a:t>
          </a:r>
          <a:endParaRPr lang="en-US" dirty="0"/>
        </a:p>
      </dgm:t>
    </dgm:pt>
    <dgm:pt modelId="{75F91A1C-A7B9-4DB5-89EE-29EE390354D5}" type="parTrans" cxnId="{FF47BB7D-4F56-4525-BF0C-B0D29C3A4863}">
      <dgm:prSet/>
      <dgm:spPr/>
      <dgm:t>
        <a:bodyPr/>
        <a:lstStyle/>
        <a:p>
          <a:endParaRPr lang="en-US"/>
        </a:p>
      </dgm:t>
    </dgm:pt>
    <dgm:pt modelId="{399C3FBE-9AA3-4723-8F19-6688BB9EF6DF}" type="sibTrans" cxnId="{FF47BB7D-4F56-4525-BF0C-B0D29C3A4863}">
      <dgm:prSet/>
      <dgm:spPr/>
      <dgm:t>
        <a:bodyPr/>
        <a:lstStyle/>
        <a:p>
          <a:endParaRPr lang="en-US"/>
        </a:p>
      </dgm:t>
    </dgm:pt>
    <dgm:pt modelId="{8190F31B-6661-4318-8770-22479301AA9E}">
      <dgm:prSet/>
      <dgm:spPr/>
      <dgm:t>
        <a:bodyPr/>
        <a:lstStyle/>
        <a:p>
          <a:pPr>
            <a:lnSpc>
              <a:spcPct val="100000"/>
            </a:lnSpc>
          </a:pPr>
          <a:r>
            <a:rPr lang="en-GB" dirty="0"/>
            <a:t>NodeJS</a:t>
          </a:r>
          <a:endParaRPr lang="en-US" dirty="0"/>
        </a:p>
      </dgm:t>
    </dgm:pt>
    <dgm:pt modelId="{CE4D83B3-F128-4A33-8B5D-BEEA4EAD1946}" type="parTrans" cxnId="{8B414DC4-06FF-4AB5-A0FA-145ECC4CC46F}">
      <dgm:prSet/>
      <dgm:spPr/>
      <dgm:t>
        <a:bodyPr/>
        <a:lstStyle/>
        <a:p>
          <a:endParaRPr lang="en-US"/>
        </a:p>
      </dgm:t>
    </dgm:pt>
    <dgm:pt modelId="{D4D60C79-39DF-4212-961B-8387CD12547E}" type="sibTrans" cxnId="{8B414DC4-06FF-4AB5-A0FA-145ECC4CC46F}">
      <dgm:prSet/>
      <dgm:spPr/>
      <dgm:t>
        <a:bodyPr/>
        <a:lstStyle/>
        <a:p>
          <a:endParaRPr lang="en-US"/>
        </a:p>
      </dgm:t>
    </dgm:pt>
    <dgm:pt modelId="{8AE86984-ED4C-4E3E-B58D-DDFE53AFD181}">
      <dgm:prSet/>
      <dgm:spPr/>
      <dgm:t>
        <a:bodyPr/>
        <a:lstStyle/>
        <a:p>
          <a:pPr>
            <a:lnSpc>
              <a:spcPct val="100000"/>
            </a:lnSpc>
          </a:pPr>
          <a:r>
            <a:rPr lang="en-GB" err="1"/>
            <a:t>ExpressJs</a:t>
          </a:r>
          <a:endParaRPr lang="en-US" err="1"/>
        </a:p>
      </dgm:t>
    </dgm:pt>
    <dgm:pt modelId="{7F1CA6E5-B656-449B-BCD4-03DB11B0D8A8}" type="parTrans" cxnId="{A6164C59-BAE5-46D4-BF61-93D47B3FAB19}">
      <dgm:prSet/>
      <dgm:spPr/>
      <dgm:t>
        <a:bodyPr/>
        <a:lstStyle/>
        <a:p>
          <a:endParaRPr lang="en-US"/>
        </a:p>
      </dgm:t>
    </dgm:pt>
    <dgm:pt modelId="{382208F6-60C0-409F-A008-7AF3819C6CA2}" type="sibTrans" cxnId="{A6164C59-BAE5-46D4-BF61-93D47B3FAB19}">
      <dgm:prSet/>
      <dgm:spPr/>
      <dgm:t>
        <a:bodyPr/>
        <a:lstStyle/>
        <a:p>
          <a:endParaRPr lang="en-US"/>
        </a:p>
      </dgm:t>
    </dgm:pt>
    <dgm:pt modelId="{55ACC2FF-B4B8-4C46-9012-317110E73692}">
      <dgm:prSet/>
      <dgm:spPr/>
      <dgm:t>
        <a:bodyPr/>
        <a:lstStyle/>
        <a:p>
          <a:pPr>
            <a:lnSpc>
              <a:spcPct val="100000"/>
            </a:lnSpc>
            <a:defRPr b="1"/>
          </a:pPr>
          <a:r>
            <a:rPr lang="en-GB" dirty="0"/>
            <a:t>Database</a:t>
          </a:r>
          <a:endParaRPr lang="en-US" dirty="0"/>
        </a:p>
      </dgm:t>
    </dgm:pt>
    <dgm:pt modelId="{75EFCBC5-12BD-4908-BF25-D7C139E219F4}" type="parTrans" cxnId="{D0991A98-4809-4610-BE4D-034B8FE42523}">
      <dgm:prSet/>
      <dgm:spPr/>
      <dgm:t>
        <a:bodyPr/>
        <a:lstStyle/>
        <a:p>
          <a:endParaRPr lang="en-US"/>
        </a:p>
      </dgm:t>
    </dgm:pt>
    <dgm:pt modelId="{2DDBE6E8-FBA6-4C5A-95BE-93FF3B66CF64}" type="sibTrans" cxnId="{D0991A98-4809-4610-BE4D-034B8FE42523}">
      <dgm:prSet/>
      <dgm:spPr/>
      <dgm:t>
        <a:bodyPr/>
        <a:lstStyle/>
        <a:p>
          <a:endParaRPr lang="en-US"/>
        </a:p>
      </dgm:t>
    </dgm:pt>
    <dgm:pt modelId="{F2BA75BF-AB27-4B9D-A8D0-AA9F1012C430}">
      <dgm:prSet/>
      <dgm:spPr/>
      <dgm:t>
        <a:bodyPr/>
        <a:lstStyle/>
        <a:p>
          <a:pPr>
            <a:lnSpc>
              <a:spcPct val="100000"/>
            </a:lnSpc>
          </a:pPr>
          <a:r>
            <a:rPr lang="en-GB" dirty="0">
              <a:latin typeface="Bell MT"/>
            </a:rPr>
            <a:t>MongoDB</a:t>
          </a:r>
          <a:r>
            <a:rPr lang="en-GB" dirty="0"/>
            <a:t> Atlas</a:t>
          </a:r>
          <a:endParaRPr lang="en-US" dirty="0"/>
        </a:p>
      </dgm:t>
    </dgm:pt>
    <dgm:pt modelId="{059CF2D1-1605-4533-BD35-03D500887587}" type="parTrans" cxnId="{EE0674A6-5821-4A81-B4B2-42294944BC84}">
      <dgm:prSet/>
      <dgm:spPr/>
      <dgm:t>
        <a:bodyPr/>
        <a:lstStyle/>
        <a:p>
          <a:endParaRPr lang="en-US"/>
        </a:p>
      </dgm:t>
    </dgm:pt>
    <dgm:pt modelId="{E8C774F6-8FC0-46FE-A348-DD16F37CB628}" type="sibTrans" cxnId="{EE0674A6-5821-4A81-B4B2-42294944BC84}">
      <dgm:prSet/>
      <dgm:spPr/>
      <dgm:t>
        <a:bodyPr/>
        <a:lstStyle/>
        <a:p>
          <a:endParaRPr lang="en-US"/>
        </a:p>
      </dgm:t>
    </dgm:pt>
    <dgm:pt modelId="{14552428-AFD1-4827-97FE-1E458790DA2E}">
      <dgm:prSet/>
      <dgm:spPr/>
      <dgm:t>
        <a:bodyPr/>
        <a:lstStyle/>
        <a:p>
          <a:pPr>
            <a:lnSpc>
              <a:spcPct val="100000"/>
            </a:lnSpc>
          </a:pPr>
          <a:r>
            <a:rPr lang="en-GB" dirty="0"/>
            <a:t>Mongoose</a:t>
          </a:r>
          <a:endParaRPr lang="en-US" dirty="0"/>
        </a:p>
      </dgm:t>
    </dgm:pt>
    <dgm:pt modelId="{6A5BD029-549C-4B99-9E83-689B3CE20587}" type="parTrans" cxnId="{81592B49-AB77-46B9-8FC9-4FD3F8D3B17C}">
      <dgm:prSet/>
      <dgm:spPr/>
      <dgm:t>
        <a:bodyPr/>
        <a:lstStyle/>
        <a:p>
          <a:endParaRPr lang="en-US"/>
        </a:p>
      </dgm:t>
    </dgm:pt>
    <dgm:pt modelId="{C6EBF13A-50B3-43C3-9D37-33AB06AC3FE7}" type="sibTrans" cxnId="{81592B49-AB77-46B9-8FC9-4FD3F8D3B17C}">
      <dgm:prSet/>
      <dgm:spPr/>
      <dgm:t>
        <a:bodyPr/>
        <a:lstStyle/>
        <a:p>
          <a:endParaRPr lang="en-US"/>
        </a:p>
      </dgm:t>
    </dgm:pt>
    <dgm:pt modelId="{F1F4AC25-65F6-41EE-B176-93F0526F3CB7}">
      <dgm:prSet phldr="0"/>
      <dgm:spPr/>
      <dgm:t>
        <a:bodyPr/>
        <a:lstStyle/>
        <a:p>
          <a:pPr>
            <a:lnSpc>
              <a:spcPct val="100000"/>
            </a:lnSpc>
            <a:defRPr b="1"/>
          </a:pPr>
          <a:r>
            <a:rPr lang="en-GB" b="0" dirty="0">
              <a:latin typeface="Bell MT"/>
            </a:rPr>
            <a:t>TailwindCSS</a:t>
          </a:r>
        </a:p>
      </dgm:t>
    </dgm:pt>
    <dgm:pt modelId="{47C00A9D-AE7B-4774-96C7-11EB4FDEEB4C}" type="parTrans" cxnId="{0A796CAF-CEAE-4BC0-A6F1-A3D9A8A7EF51}">
      <dgm:prSet/>
      <dgm:spPr/>
    </dgm:pt>
    <dgm:pt modelId="{BD062D11-4862-4806-9F51-2BE19E0ABF53}" type="sibTrans" cxnId="{0A796CAF-CEAE-4BC0-A6F1-A3D9A8A7EF51}">
      <dgm:prSet/>
      <dgm:spPr/>
    </dgm:pt>
    <dgm:pt modelId="{6837C28D-1BFD-4C66-ABA0-5CFB67B157B0}" type="pres">
      <dgm:prSet presAssocID="{549AC76B-667B-462F-821E-F2039EFC76CE}" presName="root" presStyleCnt="0">
        <dgm:presLayoutVars>
          <dgm:dir/>
          <dgm:resizeHandles val="exact"/>
        </dgm:presLayoutVars>
      </dgm:prSet>
      <dgm:spPr/>
    </dgm:pt>
    <dgm:pt modelId="{FFDF360E-4EB4-426E-BF1E-AD6CA40C047E}" type="pres">
      <dgm:prSet presAssocID="{85EAB389-5DDF-4979-959B-37DD14D0D2F2}" presName="compNode" presStyleCnt="0"/>
      <dgm:spPr/>
    </dgm:pt>
    <dgm:pt modelId="{918282E7-600F-46C9-BECE-77F88A6B89B4}" type="pres">
      <dgm:prSet presAssocID="{85EAB389-5DDF-4979-959B-37DD14D0D2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916D1CD5-61D5-49DE-BC22-19DB9FDB5F47}" type="pres">
      <dgm:prSet presAssocID="{85EAB389-5DDF-4979-959B-37DD14D0D2F2}" presName="iconSpace" presStyleCnt="0"/>
      <dgm:spPr/>
    </dgm:pt>
    <dgm:pt modelId="{4030B386-85C3-4FF7-A683-0523B414FDFD}" type="pres">
      <dgm:prSet presAssocID="{85EAB389-5DDF-4979-959B-37DD14D0D2F2}" presName="parTx" presStyleLbl="revTx" presStyleIdx="0" presStyleCnt="6">
        <dgm:presLayoutVars>
          <dgm:chMax val="0"/>
          <dgm:chPref val="0"/>
        </dgm:presLayoutVars>
      </dgm:prSet>
      <dgm:spPr/>
    </dgm:pt>
    <dgm:pt modelId="{2CE0EF8C-07C4-43F9-A05C-B529C907FA7A}" type="pres">
      <dgm:prSet presAssocID="{85EAB389-5DDF-4979-959B-37DD14D0D2F2}" presName="txSpace" presStyleCnt="0"/>
      <dgm:spPr/>
    </dgm:pt>
    <dgm:pt modelId="{04ED3FDA-1A6B-450D-80CA-BD2762E65A8D}" type="pres">
      <dgm:prSet presAssocID="{85EAB389-5DDF-4979-959B-37DD14D0D2F2}" presName="desTx" presStyleLbl="revTx" presStyleIdx="1" presStyleCnt="6">
        <dgm:presLayoutVars/>
      </dgm:prSet>
      <dgm:spPr/>
    </dgm:pt>
    <dgm:pt modelId="{97D1199D-9EC6-41C6-BD4A-443C63D1DDA0}" type="pres">
      <dgm:prSet presAssocID="{8834E9E5-E695-432A-AB31-59A2FB692B1F}" presName="sibTrans" presStyleCnt="0"/>
      <dgm:spPr/>
    </dgm:pt>
    <dgm:pt modelId="{8AD3ABE8-370A-46D0-863A-0C5C7B940897}" type="pres">
      <dgm:prSet presAssocID="{3B4FECE8-1B28-49AE-A1F0-42A1031A5802}" presName="compNode" presStyleCnt="0"/>
      <dgm:spPr/>
    </dgm:pt>
    <dgm:pt modelId="{F003BFB8-01A2-4CF7-A568-7C89A1610811}" type="pres">
      <dgm:prSet presAssocID="{3B4FECE8-1B28-49AE-A1F0-42A1031A58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8795504-BEF1-4806-A98E-6094068A027D}" type="pres">
      <dgm:prSet presAssocID="{3B4FECE8-1B28-49AE-A1F0-42A1031A5802}" presName="iconSpace" presStyleCnt="0"/>
      <dgm:spPr/>
    </dgm:pt>
    <dgm:pt modelId="{57B8B5E0-CE73-47C3-B69E-306DEABAB6FF}" type="pres">
      <dgm:prSet presAssocID="{3B4FECE8-1B28-49AE-A1F0-42A1031A5802}" presName="parTx" presStyleLbl="revTx" presStyleIdx="2" presStyleCnt="6">
        <dgm:presLayoutVars>
          <dgm:chMax val="0"/>
          <dgm:chPref val="0"/>
        </dgm:presLayoutVars>
      </dgm:prSet>
      <dgm:spPr/>
    </dgm:pt>
    <dgm:pt modelId="{759DC897-F97E-4315-A2FD-5CE7BBBC16EE}" type="pres">
      <dgm:prSet presAssocID="{3B4FECE8-1B28-49AE-A1F0-42A1031A5802}" presName="txSpace" presStyleCnt="0"/>
      <dgm:spPr/>
    </dgm:pt>
    <dgm:pt modelId="{5CA22DEA-7570-4906-B1F9-975CE4647285}" type="pres">
      <dgm:prSet presAssocID="{3B4FECE8-1B28-49AE-A1F0-42A1031A5802}" presName="desTx" presStyleLbl="revTx" presStyleIdx="3" presStyleCnt="6">
        <dgm:presLayoutVars/>
      </dgm:prSet>
      <dgm:spPr/>
    </dgm:pt>
    <dgm:pt modelId="{77490CEC-11C2-4080-AAB9-F975795DBDC6}" type="pres">
      <dgm:prSet presAssocID="{399C3FBE-9AA3-4723-8F19-6688BB9EF6DF}" presName="sibTrans" presStyleCnt="0"/>
      <dgm:spPr/>
    </dgm:pt>
    <dgm:pt modelId="{FC7C3DAF-4858-49B0-94CF-DAB9B62B41A5}" type="pres">
      <dgm:prSet presAssocID="{55ACC2FF-B4B8-4C46-9012-317110E73692}" presName="compNode" presStyleCnt="0"/>
      <dgm:spPr/>
    </dgm:pt>
    <dgm:pt modelId="{470E0C27-96C3-4430-96DB-E6ECDCBC1672}" type="pres">
      <dgm:prSet presAssocID="{55ACC2FF-B4B8-4C46-9012-317110E736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7F2A3AD-86D8-49D7-A037-5BD4347A512C}" type="pres">
      <dgm:prSet presAssocID="{55ACC2FF-B4B8-4C46-9012-317110E73692}" presName="iconSpace" presStyleCnt="0"/>
      <dgm:spPr/>
    </dgm:pt>
    <dgm:pt modelId="{2B8DA52D-9AF2-459C-8DB6-4B28C49F42CC}" type="pres">
      <dgm:prSet presAssocID="{55ACC2FF-B4B8-4C46-9012-317110E73692}" presName="parTx" presStyleLbl="revTx" presStyleIdx="4" presStyleCnt="6">
        <dgm:presLayoutVars>
          <dgm:chMax val="0"/>
          <dgm:chPref val="0"/>
        </dgm:presLayoutVars>
      </dgm:prSet>
      <dgm:spPr/>
    </dgm:pt>
    <dgm:pt modelId="{EDA4AE9D-B88D-4CFB-B74F-5EA81CEAE0C0}" type="pres">
      <dgm:prSet presAssocID="{55ACC2FF-B4B8-4C46-9012-317110E73692}" presName="txSpace" presStyleCnt="0"/>
      <dgm:spPr/>
    </dgm:pt>
    <dgm:pt modelId="{9053986D-A8D5-456C-9851-9D479A5A389C}" type="pres">
      <dgm:prSet presAssocID="{55ACC2FF-B4B8-4C46-9012-317110E73692}" presName="desTx" presStyleLbl="revTx" presStyleIdx="5" presStyleCnt="6">
        <dgm:presLayoutVars/>
      </dgm:prSet>
      <dgm:spPr/>
    </dgm:pt>
  </dgm:ptLst>
  <dgm:cxnLst>
    <dgm:cxn modelId="{4D17310F-F2D2-4D73-A79E-AB1F323D74FF}" srcId="{85EAB389-5DDF-4979-959B-37DD14D0D2F2}" destId="{CEF5F191-411A-495A-9B6C-8AB8DA647ACC}" srcOrd="0" destOrd="0" parTransId="{4530C86C-6892-463A-AB71-C731E67BA581}" sibTransId="{BAFB0085-21D3-402E-BFFD-D85CF46C1BD6}"/>
    <dgm:cxn modelId="{B782AF12-4CAE-4F2B-8B9B-F16E4714625C}" srcId="{85EAB389-5DDF-4979-959B-37DD14D0D2F2}" destId="{231C769E-19F1-499E-B169-9909DC4D337F}" srcOrd="2" destOrd="0" parTransId="{EE4A1C17-F13D-4DD2-92F7-1582B7F02564}" sibTransId="{1B8ED0DF-DF5A-4219-8C2C-D9F1E3C4EB12}"/>
    <dgm:cxn modelId="{60F8411A-0287-41E1-B9B9-03A76C14C86E}" type="presOf" srcId="{55ACC2FF-B4B8-4C46-9012-317110E73692}" destId="{2B8DA52D-9AF2-459C-8DB6-4B28C49F42CC}" srcOrd="0" destOrd="0" presId="urn:microsoft.com/office/officeart/2018/2/layout/IconLabelDescriptionList"/>
    <dgm:cxn modelId="{A9245C20-5315-4A90-9D89-44BEC953CFFE}" type="presOf" srcId="{549AC76B-667B-462F-821E-F2039EFC76CE}" destId="{6837C28D-1BFD-4C66-ABA0-5CFB67B157B0}" srcOrd="0" destOrd="0" presId="urn:microsoft.com/office/officeart/2018/2/layout/IconLabelDescriptionList"/>
    <dgm:cxn modelId="{C7AD1032-C2E9-4582-A444-707DB1FD8645}" type="presOf" srcId="{85EAB389-5DDF-4979-959B-37DD14D0D2F2}" destId="{4030B386-85C3-4FF7-A683-0523B414FDFD}" srcOrd="0" destOrd="0" presId="urn:microsoft.com/office/officeart/2018/2/layout/IconLabelDescriptionList"/>
    <dgm:cxn modelId="{F2EB1734-C13C-48F4-893F-A38FE9997A05}" type="presOf" srcId="{3B4FECE8-1B28-49AE-A1F0-42A1031A5802}" destId="{57B8B5E0-CE73-47C3-B69E-306DEABAB6FF}" srcOrd="0" destOrd="0" presId="urn:microsoft.com/office/officeart/2018/2/layout/IconLabelDescriptionList"/>
    <dgm:cxn modelId="{E2B1023F-EFE0-4F6E-B23B-2A811874DFE6}" type="presOf" srcId="{CC12F38E-6E12-47B8-A227-64A2F95226A7}" destId="{04ED3FDA-1A6B-450D-80CA-BD2762E65A8D}" srcOrd="0" destOrd="1" presId="urn:microsoft.com/office/officeart/2018/2/layout/IconLabelDescriptionList"/>
    <dgm:cxn modelId="{8549AB5C-8023-46CF-9EDC-7AE15E5EC61E}" srcId="{85EAB389-5DDF-4979-959B-37DD14D0D2F2}" destId="{CC12F38E-6E12-47B8-A227-64A2F95226A7}" srcOrd="1" destOrd="0" parTransId="{377CC80D-88C9-48E2-80C7-D509F856DA86}" sibTransId="{3718210E-B11A-4DE8-BAE9-DA4ABD5560F3}"/>
    <dgm:cxn modelId="{DDD61260-FBE6-49D3-9652-96EEACBC5FA3}" type="presOf" srcId="{F2BA75BF-AB27-4B9D-A8D0-AA9F1012C430}" destId="{9053986D-A8D5-456C-9851-9D479A5A389C}" srcOrd="0" destOrd="0" presId="urn:microsoft.com/office/officeart/2018/2/layout/IconLabelDescriptionList"/>
    <dgm:cxn modelId="{81592B49-AB77-46B9-8FC9-4FD3F8D3B17C}" srcId="{55ACC2FF-B4B8-4C46-9012-317110E73692}" destId="{14552428-AFD1-4827-97FE-1E458790DA2E}" srcOrd="1" destOrd="0" parTransId="{6A5BD029-549C-4B99-9E83-689B3CE20587}" sibTransId="{C6EBF13A-50B3-43C3-9D37-33AB06AC3FE7}"/>
    <dgm:cxn modelId="{A6164C59-BAE5-46D4-BF61-93D47B3FAB19}" srcId="{3B4FECE8-1B28-49AE-A1F0-42A1031A5802}" destId="{8AE86984-ED4C-4E3E-B58D-DDFE53AFD181}" srcOrd="1" destOrd="0" parTransId="{7F1CA6E5-B656-449B-BCD4-03DB11B0D8A8}" sibTransId="{382208F6-60C0-409F-A008-7AF3819C6CA2}"/>
    <dgm:cxn modelId="{FF47BB7D-4F56-4525-BF0C-B0D29C3A4863}" srcId="{549AC76B-667B-462F-821E-F2039EFC76CE}" destId="{3B4FECE8-1B28-49AE-A1F0-42A1031A5802}" srcOrd="1" destOrd="0" parTransId="{75F91A1C-A7B9-4DB5-89EE-29EE390354D5}" sibTransId="{399C3FBE-9AA3-4723-8F19-6688BB9EF6DF}"/>
    <dgm:cxn modelId="{D0991A98-4809-4610-BE4D-034B8FE42523}" srcId="{549AC76B-667B-462F-821E-F2039EFC76CE}" destId="{55ACC2FF-B4B8-4C46-9012-317110E73692}" srcOrd="2" destOrd="0" parTransId="{75EFCBC5-12BD-4908-BF25-D7C139E219F4}" sibTransId="{2DDBE6E8-FBA6-4C5A-95BE-93FF3B66CF64}"/>
    <dgm:cxn modelId="{75B1A299-F97C-4C29-860C-1A051E149073}" type="presOf" srcId="{8190F31B-6661-4318-8770-22479301AA9E}" destId="{5CA22DEA-7570-4906-B1F9-975CE4647285}" srcOrd="0" destOrd="0" presId="urn:microsoft.com/office/officeart/2018/2/layout/IconLabelDescriptionList"/>
    <dgm:cxn modelId="{9C57BF9D-FA33-4D39-AA13-02DE701583A3}" type="presOf" srcId="{F1F4AC25-65F6-41EE-B176-93F0526F3CB7}" destId="{04ED3FDA-1A6B-450D-80CA-BD2762E65A8D}" srcOrd="0" destOrd="3" presId="urn:microsoft.com/office/officeart/2018/2/layout/IconLabelDescriptionList"/>
    <dgm:cxn modelId="{EE0674A6-5821-4A81-B4B2-42294944BC84}" srcId="{55ACC2FF-B4B8-4C46-9012-317110E73692}" destId="{F2BA75BF-AB27-4B9D-A8D0-AA9F1012C430}" srcOrd="0" destOrd="0" parTransId="{059CF2D1-1605-4533-BD35-03D500887587}" sibTransId="{E8C774F6-8FC0-46FE-A348-DD16F37CB628}"/>
    <dgm:cxn modelId="{E774C5AB-9584-486A-A7E0-E671804BE24D}" type="presOf" srcId="{231C769E-19F1-499E-B169-9909DC4D337F}" destId="{04ED3FDA-1A6B-450D-80CA-BD2762E65A8D}" srcOrd="0" destOrd="2" presId="urn:microsoft.com/office/officeart/2018/2/layout/IconLabelDescriptionList"/>
    <dgm:cxn modelId="{0A796CAF-CEAE-4BC0-A6F1-A3D9A8A7EF51}" srcId="{85EAB389-5DDF-4979-959B-37DD14D0D2F2}" destId="{F1F4AC25-65F6-41EE-B176-93F0526F3CB7}" srcOrd="3" destOrd="0" parTransId="{47C00A9D-AE7B-4774-96C7-11EB4FDEEB4C}" sibTransId="{BD062D11-4862-4806-9F51-2BE19E0ABF53}"/>
    <dgm:cxn modelId="{93CD10B1-DE46-4CB5-8423-2F4477ED516D}" type="presOf" srcId="{8AE86984-ED4C-4E3E-B58D-DDFE53AFD181}" destId="{5CA22DEA-7570-4906-B1F9-975CE4647285}" srcOrd="0" destOrd="1" presId="urn:microsoft.com/office/officeart/2018/2/layout/IconLabelDescriptionList"/>
    <dgm:cxn modelId="{638940BE-4999-4A69-A44D-3540D11A544E}" srcId="{549AC76B-667B-462F-821E-F2039EFC76CE}" destId="{85EAB389-5DDF-4979-959B-37DD14D0D2F2}" srcOrd="0" destOrd="0" parTransId="{87F2D933-F239-4BAE-B03B-7D389F5EAC97}" sibTransId="{8834E9E5-E695-432A-AB31-59A2FB692B1F}"/>
    <dgm:cxn modelId="{44EB3DC2-0164-4948-B54B-41DB19F026EF}" type="presOf" srcId="{CEF5F191-411A-495A-9B6C-8AB8DA647ACC}" destId="{04ED3FDA-1A6B-450D-80CA-BD2762E65A8D}" srcOrd="0" destOrd="0" presId="urn:microsoft.com/office/officeart/2018/2/layout/IconLabelDescriptionList"/>
    <dgm:cxn modelId="{8B414DC4-06FF-4AB5-A0FA-145ECC4CC46F}" srcId="{3B4FECE8-1B28-49AE-A1F0-42A1031A5802}" destId="{8190F31B-6661-4318-8770-22479301AA9E}" srcOrd="0" destOrd="0" parTransId="{CE4D83B3-F128-4A33-8B5D-BEEA4EAD1946}" sibTransId="{D4D60C79-39DF-4212-961B-8387CD12547E}"/>
    <dgm:cxn modelId="{905BBAF4-7D36-4FD6-9455-A58DD9536C1C}" type="presOf" srcId="{14552428-AFD1-4827-97FE-1E458790DA2E}" destId="{9053986D-A8D5-456C-9851-9D479A5A389C}" srcOrd="0" destOrd="1" presId="urn:microsoft.com/office/officeart/2018/2/layout/IconLabelDescriptionList"/>
    <dgm:cxn modelId="{2ED411D9-2F3C-4912-89B2-53E643571E78}" type="presParOf" srcId="{6837C28D-1BFD-4C66-ABA0-5CFB67B157B0}" destId="{FFDF360E-4EB4-426E-BF1E-AD6CA40C047E}" srcOrd="0" destOrd="0" presId="urn:microsoft.com/office/officeart/2018/2/layout/IconLabelDescriptionList"/>
    <dgm:cxn modelId="{32FFF955-8B48-4191-A03A-2FFB795E8DFF}" type="presParOf" srcId="{FFDF360E-4EB4-426E-BF1E-AD6CA40C047E}" destId="{918282E7-600F-46C9-BECE-77F88A6B89B4}" srcOrd="0" destOrd="0" presId="urn:microsoft.com/office/officeart/2018/2/layout/IconLabelDescriptionList"/>
    <dgm:cxn modelId="{9BA9E453-A3A6-4D59-8967-E1A7FB64062C}" type="presParOf" srcId="{FFDF360E-4EB4-426E-BF1E-AD6CA40C047E}" destId="{916D1CD5-61D5-49DE-BC22-19DB9FDB5F47}" srcOrd="1" destOrd="0" presId="urn:microsoft.com/office/officeart/2018/2/layout/IconLabelDescriptionList"/>
    <dgm:cxn modelId="{49325A02-5B9E-4467-B9EE-D80FB25C4656}" type="presParOf" srcId="{FFDF360E-4EB4-426E-BF1E-AD6CA40C047E}" destId="{4030B386-85C3-4FF7-A683-0523B414FDFD}" srcOrd="2" destOrd="0" presId="urn:microsoft.com/office/officeart/2018/2/layout/IconLabelDescriptionList"/>
    <dgm:cxn modelId="{422D5F26-B48D-4185-A403-F890A6FCE5EB}" type="presParOf" srcId="{FFDF360E-4EB4-426E-BF1E-AD6CA40C047E}" destId="{2CE0EF8C-07C4-43F9-A05C-B529C907FA7A}" srcOrd="3" destOrd="0" presId="urn:microsoft.com/office/officeart/2018/2/layout/IconLabelDescriptionList"/>
    <dgm:cxn modelId="{337F5169-10ED-4390-9EC5-E6C7DE871E18}" type="presParOf" srcId="{FFDF360E-4EB4-426E-BF1E-AD6CA40C047E}" destId="{04ED3FDA-1A6B-450D-80CA-BD2762E65A8D}" srcOrd="4" destOrd="0" presId="urn:microsoft.com/office/officeart/2018/2/layout/IconLabelDescriptionList"/>
    <dgm:cxn modelId="{0A7C728D-FD76-4D10-8033-87F4B369371F}" type="presParOf" srcId="{6837C28D-1BFD-4C66-ABA0-5CFB67B157B0}" destId="{97D1199D-9EC6-41C6-BD4A-443C63D1DDA0}" srcOrd="1" destOrd="0" presId="urn:microsoft.com/office/officeart/2018/2/layout/IconLabelDescriptionList"/>
    <dgm:cxn modelId="{FDA9938B-AF58-4AF1-A65D-8FD9C6760CC6}" type="presParOf" srcId="{6837C28D-1BFD-4C66-ABA0-5CFB67B157B0}" destId="{8AD3ABE8-370A-46D0-863A-0C5C7B940897}" srcOrd="2" destOrd="0" presId="urn:microsoft.com/office/officeart/2018/2/layout/IconLabelDescriptionList"/>
    <dgm:cxn modelId="{32F83D3C-FDA9-4872-BC4F-AFFC461ED3FF}" type="presParOf" srcId="{8AD3ABE8-370A-46D0-863A-0C5C7B940897}" destId="{F003BFB8-01A2-4CF7-A568-7C89A1610811}" srcOrd="0" destOrd="0" presId="urn:microsoft.com/office/officeart/2018/2/layout/IconLabelDescriptionList"/>
    <dgm:cxn modelId="{8EA68449-76B0-4648-9E0E-3431CA8CC9B2}" type="presParOf" srcId="{8AD3ABE8-370A-46D0-863A-0C5C7B940897}" destId="{18795504-BEF1-4806-A98E-6094068A027D}" srcOrd="1" destOrd="0" presId="urn:microsoft.com/office/officeart/2018/2/layout/IconLabelDescriptionList"/>
    <dgm:cxn modelId="{796DF3A1-55DF-482E-A638-D25C99059E2D}" type="presParOf" srcId="{8AD3ABE8-370A-46D0-863A-0C5C7B940897}" destId="{57B8B5E0-CE73-47C3-B69E-306DEABAB6FF}" srcOrd="2" destOrd="0" presId="urn:microsoft.com/office/officeart/2018/2/layout/IconLabelDescriptionList"/>
    <dgm:cxn modelId="{27C4001B-40EE-408E-A255-D67D9C3C4C70}" type="presParOf" srcId="{8AD3ABE8-370A-46D0-863A-0C5C7B940897}" destId="{759DC897-F97E-4315-A2FD-5CE7BBBC16EE}" srcOrd="3" destOrd="0" presId="urn:microsoft.com/office/officeart/2018/2/layout/IconLabelDescriptionList"/>
    <dgm:cxn modelId="{35C289A5-37A9-4F45-B5A1-D3E1EC946D14}" type="presParOf" srcId="{8AD3ABE8-370A-46D0-863A-0C5C7B940897}" destId="{5CA22DEA-7570-4906-B1F9-975CE4647285}" srcOrd="4" destOrd="0" presId="urn:microsoft.com/office/officeart/2018/2/layout/IconLabelDescriptionList"/>
    <dgm:cxn modelId="{DC039B4C-060A-4358-82F3-F0619EC585A3}" type="presParOf" srcId="{6837C28D-1BFD-4C66-ABA0-5CFB67B157B0}" destId="{77490CEC-11C2-4080-AAB9-F975795DBDC6}" srcOrd="3" destOrd="0" presId="urn:microsoft.com/office/officeart/2018/2/layout/IconLabelDescriptionList"/>
    <dgm:cxn modelId="{BCC256A4-A8AE-436E-BE42-E9AE9D94B1CE}" type="presParOf" srcId="{6837C28D-1BFD-4C66-ABA0-5CFB67B157B0}" destId="{FC7C3DAF-4858-49B0-94CF-DAB9B62B41A5}" srcOrd="4" destOrd="0" presId="urn:microsoft.com/office/officeart/2018/2/layout/IconLabelDescriptionList"/>
    <dgm:cxn modelId="{E1D9A3DB-8C35-4B49-90FD-0334207F3E46}" type="presParOf" srcId="{FC7C3DAF-4858-49B0-94CF-DAB9B62B41A5}" destId="{470E0C27-96C3-4430-96DB-E6ECDCBC1672}" srcOrd="0" destOrd="0" presId="urn:microsoft.com/office/officeart/2018/2/layout/IconLabelDescriptionList"/>
    <dgm:cxn modelId="{1BD2A100-9CD7-4FDA-AED9-E200F9184EB2}" type="presParOf" srcId="{FC7C3DAF-4858-49B0-94CF-DAB9B62B41A5}" destId="{E7F2A3AD-86D8-49D7-A037-5BD4347A512C}" srcOrd="1" destOrd="0" presId="urn:microsoft.com/office/officeart/2018/2/layout/IconLabelDescriptionList"/>
    <dgm:cxn modelId="{FFCEFDB7-8AC8-4038-A5EA-95D8553BC2D0}" type="presParOf" srcId="{FC7C3DAF-4858-49B0-94CF-DAB9B62B41A5}" destId="{2B8DA52D-9AF2-459C-8DB6-4B28C49F42CC}" srcOrd="2" destOrd="0" presId="urn:microsoft.com/office/officeart/2018/2/layout/IconLabelDescriptionList"/>
    <dgm:cxn modelId="{4DCA9FCB-8157-43E5-9DAF-A3BE1D425AA3}" type="presParOf" srcId="{FC7C3DAF-4858-49B0-94CF-DAB9B62B41A5}" destId="{EDA4AE9D-B88D-4CFB-B74F-5EA81CEAE0C0}" srcOrd="3" destOrd="0" presId="urn:microsoft.com/office/officeart/2018/2/layout/IconLabelDescriptionList"/>
    <dgm:cxn modelId="{D0745530-3637-40EE-B252-391BA3E6ACBE}" type="presParOf" srcId="{FC7C3DAF-4858-49B0-94CF-DAB9B62B41A5}" destId="{9053986D-A8D5-456C-9851-9D479A5A389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5F7F7A-FC8A-44F6-9920-BB005CC34C7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4F89FE-2946-47B7-9F51-FDCCAC2F67EC}">
      <dgm:prSet/>
      <dgm:spPr/>
      <dgm:t>
        <a:bodyPr/>
        <a:lstStyle/>
        <a:p>
          <a:pPr>
            <a:lnSpc>
              <a:spcPct val="100000"/>
            </a:lnSpc>
            <a:defRPr b="1"/>
          </a:pPr>
          <a:r>
            <a:rPr lang="en-GB" b="1"/>
            <a:t>Scalability and Performance Optimization:</a:t>
          </a:r>
          <a:endParaRPr lang="en-US"/>
        </a:p>
      </dgm:t>
    </dgm:pt>
    <dgm:pt modelId="{01593136-1F53-49CC-BC75-F88C483565B2}" type="parTrans" cxnId="{3AF5D706-C95D-449B-B6FD-31C1E269091A}">
      <dgm:prSet/>
      <dgm:spPr/>
      <dgm:t>
        <a:bodyPr/>
        <a:lstStyle/>
        <a:p>
          <a:endParaRPr lang="en-US"/>
        </a:p>
      </dgm:t>
    </dgm:pt>
    <dgm:pt modelId="{6B3D1308-448D-4050-B735-2392E282CF11}" type="sibTrans" cxnId="{3AF5D706-C95D-449B-B6FD-31C1E269091A}">
      <dgm:prSet/>
      <dgm:spPr/>
      <dgm:t>
        <a:bodyPr/>
        <a:lstStyle/>
        <a:p>
          <a:endParaRPr lang="en-US"/>
        </a:p>
      </dgm:t>
    </dgm:pt>
    <dgm:pt modelId="{412CA389-D95D-42AA-97FB-0DA7DDF58BA8}">
      <dgm:prSet/>
      <dgm:spPr/>
      <dgm:t>
        <a:bodyPr/>
        <a:lstStyle/>
        <a:p>
          <a:pPr>
            <a:lnSpc>
              <a:spcPct val="100000"/>
            </a:lnSpc>
          </a:pPr>
          <a:r>
            <a:rPr lang="en-GB"/>
            <a:t>Optimize the scalability and performance of the system to handle larger datasets and increasing computational demands as the college grows.</a:t>
          </a:r>
          <a:endParaRPr lang="en-US"/>
        </a:p>
      </dgm:t>
    </dgm:pt>
    <dgm:pt modelId="{853AC045-62EB-4145-B756-CD1AC20066B2}" type="parTrans" cxnId="{C6238CD2-FD30-48EB-AF62-E02564E7EFBC}">
      <dgm:prSet/>
      <dgm:spPr/>
      <dgm:t>
        <a:bodyPr/>
        <a:lstStyle/>
        <a:p>
          <a:endParaRPr lang="en-US"/>
        </a:p>
      </dgm:t>
    </dgm:pt>
    <dgm:pt modelId="{ECB9C4C2-BEF1-4C89-BE16-20E54A951EEB}" type="sibTrans" cxnId="{C6238CD2-FD30-48EB-AF62-E02564E7EFBC}">
      <dgm:prSet/>
      <dgm:spPr/>
      <dgm:t>
        <a:bodyPr/>
        <a:lstStyle/>
        <a:p>
          <a:endParaRPr lang="en-US"/>
        </a:p>
      </dgm:t>
    </dgm:pt>
    <dgm:pt modelId="{FC844C0E-F831-4655-8019-80A785C073E2}">
      <dgm:prSet/>
      <dgm:spPr/>
      <dgm:t>
        <a:bodyPr/>
        <a:lstStyle/>
        <a:p>
          <a:pPr>
            <a:lnSpc>
              <a:spcPct val="100000"/>
            </a:lnSpc>
          </a:pPr>
          <a:r>
            <a:rPr lang="en-GB"/>
            <a:t>Explore parallel processing techniques, distributed computing architectures, and cloud-based solutions to improve scalability and responsiveness.</a:t>
          </a:r>
          <a:endParaRPr lang="en-US"/>
        </a:p>
      </dgm:t>
    </dgm:pt>
    <dgm:pt modelId="{803EB25E-5EAE-4CFA-99DA-238489F91892}" type="parTrans" cxnId="{CFC40491-0206-495A-96C6-DA69DDE9197C}">
      <dgm:prSet/>
      <dgm:spPr/>
      <dgm:t>
        <a:bodyPr/>
        <a:lstStyle/>
        <a:p>
          <a:endParaRPr lang="en-US"/>
        </a:p>
      </dgm:t>
    </dgm:pt>
    <dgm:pt modelId="{EB0BC99A-965A-4076-8F20-1E9087817EAE}" type="sibTrans" cxnId="{CFC40491-0206-495A-96C6-DA69DDE9197C}">
      <dgm:prSet/>
      <dgm:spPr/>
      <dgm:t>
        <a:bodyPr/>
        <a:lstStyle/>
        <a:p>
          <a:endParaRPr lang="en-US"/>
        </a:p>
      </dgm:t>
    </dgm:pt>
    <dgm:pt modelId="{B4D624AF-FF90-47F4-8990-D068FB5041C2}">
      <dgm:prSet/>
      <dgm:spPr/>
      <dgm:t>
        <a:bodyPr/>
        <a:lstStyle/>
        <a:p>
          <a:pPr>
            <a:lnSpc>
              <a:spcPct val="100000"/>
            </a:lnSpc>
            <a:defRPr b="1"/>
          </a:pPr>
          <a:r>
            <a:rPr lang="en-GB" b="1"/>
            <a:t>Machine Learning Integration:</a:t>
          </a:r>
          <a:endParaRPr lang="en-US"/>
        </a:p>
      </dgm:t>
    </dgm:pt>
    <dgm:pt modelId="{98C20940-A08F-40D6-8EDC-C2BDDA0BF992}" type="parTrans" cxnId="{84EC05D2-5819-43F4-A04F-22C53D7252AD}">
      <dgm:prSet/>
      <dgm:spPr/>
      <dgm:t>
        <a:bodyPr/>
        <a:lstStyle/>
        <a:p>
          <a:endParaRPr lang="en-US"/>
        </a:p>
      </dgm:t>
    </dgm:pt>
    <dgm:pt modelId="{899160B2-4895-40E3-910F-565C6E2FFFB2}" type="sibTrans" cxnId="{84EC05D2-5819-43F4-A04F-22C53D7252AD}">
      <dgm:prSet/>
      <dgm:spPr/>
      <dgm:t>
        <a:bodyPr/>
        <a:lstStyle/>
        <a:p>
          <a:endParaRPr lang="en-US"/>
        </a:p>
      </dgm:t>
    </dgm:pt>
    <dgm:pt modelId="{3F8F1985-F02D-49E4-9AA6-44942C5445D0}">
      <dgm:prSet/>
      <dgm:spPr/>
      <dgm:t>
        <a:bodyPr/>
        <a:lstStyle/>
        <a:p>
          <a:pPr>
            <a:lnSpc>
              <a:spcPct val="100000"/>
            </a:lnSpc>
          </a:pPr>
          <a:r>
            <a:rPr lang="en-GB"/>
            <a:t>Explore the integration of machine learning algorithms to continuously improve the scheduling process based on historical data and user feedback.</a:t>
          </a:r>
          <a:endParaRPr lang="en-US"/>
        </a:p>
      </dgm:t>
    </dgm:pt>
    <dgm:pt modelId="{DF465E55-B5C5-4796-8EE2-3BA9B933A195}" type="parTrans" cxnId="{44D803CE-B703-40E1-A45F-54A8AEE6FE04}">
      <dgm:prSet/>
      <dgm:spPr/>
      <dgm:t>
        <a:bodyPr/>
        <a:lstStyle/>
        <a:p>
          <a:endParaRPr lang="en-US"/>
        </a:p>
      </dgm:t>
    </dgm:pt>
    <dgm:pt modelId="{EA078063-F4F2-4AF3-A13E-5D4F876EF08A}" type="sibTrans" cxnId="{44D803CE-B703-40E1-A45F-54A8AEE6FE04}">
      <dgm:prSet/>
      <dgm:spPr/>
      <dgm:t>
        <a:bodyPr/>
        <a:lstStyle/>
        <a:p>
          <a:endParaRPr lang="en-US"/>
        </a:p>
      </dgm:t>
    </dgm:pt>
    <dgm:pt modelId="{8AB9DFB7-426F-4F54-9B95-65A7A53BF7E4}">
      <dgm:prSet/>
      <dgm:spPr/>
      <dgm:t>
        <a:bodyPr/>
        <a:lstStyle/>
        <a:p>
          <a:pPr>
            <a:lnSpc>
              <a:spcPct val="100000"/>
            </a:lnSpc>
          </a:pPr>
          <a:r>
            <a:rPr lang="en-GB"/>
            <a:t>Develop predictive models to anticipate scheduling patterns and proactively address potential conflicts or bottlenecks.</a:t>
          </a:r>
          <a:endParaRPr lang="en-US"/>
        </a:p>
      </dgm:t>
    </dgm:pt>
    <dgm:pt modelId="{1550D1F4-D3F5-4303-937B-F5C67D4DEEDE}" type="parTrans" cxnId="{64DC57FF-7964-4BED-9573-27EB59377CF0}">
      <dgm:prSet/>
      <dgm:spPr/>
      <dgm:t>
        <a:bodyPr/>
        <a:lstStyle/>
        <a:p>
          <a:endParaRPr lang="en-US"/>
        </a:p>
      </dgm:t>
    </dgm:pt>
    <dgm:pt modelId="{58094857-9410-41CB-AFCD-66DE70A020B4}" type="sibTrans" cxnId="{64DC57FF-7964-4BED-9573-27EB59377CF0}">
      <dgm:prSet/>
      <dgm:spPr/>
      <dgm:t>
        <a:bodyPr/>
        <a:lstStyle/>
        <a:p>
          <a:endParaRPr lang="en-US"/>
        </a:p>
      </dgm:t>
    </dgm:pt>
    <dgm:pt modelId="{1644EEA3-CD34-4AF2-B925-D51E48F814BC}">
      <dgm:prSet/>
      <dgm:spPr/>
      <dgm:t>
        <a:bodyPr/>
        <a:lstStyle/>
        <a:p>
          <a:pPr>
            <a:lnSpc>
              <a:spcPct val="100000"/>
            </a:lnSpc>
            <a:defRPr b="1"/>
          </a:pPr>
          <a:r>
            <a:rPr lang="en-GB" b="1"/>
            <a:t>Integration with IoT Devices:</a:t>
          </a:r>
          <a:endParaRPr lang="en-US"/>
        </a:p>
      </dgm:t>
    </dgm:pt>
    <dgm:pt modelId="{13581394-CDFF-41F6-BF9C-C81A604C982E}" type="parTrans" cxnId="{FF2D1DF5-4FF5-43CE-A348-B31A172778B9}">
      <dgm:prSet/>
      <dgm:spPr/>
      <dgm:t>
        <a:bodyPr/>
        <a:lstStyle/>
        <a:p>
          <a:endParaRPr lang="en-US"/>
        </a:p>
      </dgm:t>
    </dgm:pt>
    <dgm:pt modelId="{8CC30AD7-517B-41F6-99E2-D1E7FC93A981}" type="sibTrans" cxnId="{FF2D1DF5-4FF5-43CE-A348-B31A172778B9}">
      <dgm:prSet/>
      <dgm:spPr/>
      <dgm:t>
        <a:bodyPr/>
        <a:lstStyle/>
        <a:p>
          <a:endParaRPr lang="en-US"/>
        </a:p>
      </dgm:t>
    </dgm:pt>
    <dgm:pt modelId="{8103C968-85D3-4063-BB98-87D469011730}">
      <dgm:prSet/>
      <dgm:spPr/>
      <dgm:t>
        <a:bodyPr/>
        <a:lstStyle/>
        <a:p>
          <a:pPr>
            <a:lnSpc>
              <a:spcPct val="100000"/>
            </a:lnSpc>
          </a:pPr>
          <a:r>
            <a:rPr lang="en-GB"/>
            <a:t>Explore the integration of Internet of Things (IoT) devices, such as smart classroom sensors, to provide real-time feedback on room utilization and environmental conditions.</a:t>
          </a:r>
          <a:endParaRPr lang="en-US"/>
        </a:p>
      </dgm:t>
    </dgm:pt>
    <dgm:pt modelId="{7148E920-7CE7-4B5B-9911-6B3CEEE559DC}" type="parTrans" cxnId="{A7C1A382-09E4-476B-8010-D38EB4A59B45}">
      <dgm:prSet/>
      <dgm:spPr/>
      <dgm:t>
        <a:bodyPr/>
        <a:lstStyle/>
        <a:p>
          <a:endParaRPr lang="en-US"/>
        </a:p>
      </dgm:t>
    </dgm:pt>
    <dgm:pt modelId="{2E4A09BE-15B2-4EC8-979D-2CE5905D6BE9}" type="sibTrans" cxnId="{A7C1A382-09E4-476B-8010-D38EB4A59B45}">
      <dgm:prSet/>
      <dgm:spPr/>
      <dgm:t>
        <a:bodyPr/>
        <a:lstStyle/>
        <a:p>
          <a:endParaRPr lang="en-US"/>
        </a:p>
      </dgm:t>
    </dgm:pt>
    <dgm:pt modelId="{3793E15A-691F-4744-BDD7-A4B42AFF7748}">
      <dgm:prSet/>
      <dgm:spPr/>
      <dgm:t>
        <a:bodyPr/>
        <a:lstStyle/>
        <a:p>
          <a:pPr>
            <a:lnSpc>
              <a:spcPct val="100000"/>
            </a:lnSpc>
          </a:pPr>
          <a:r>
            <a:rPr lang="en-GB"/>
            <a:t>Leverage IoT data to optimize room assignments, energy consumption, and facility management practices.</a:t>
          </a:r>
          <a:endParaRPr lang="en-US"/>
        </a:p>
      </dgm:t>
    </dgm:pt>
    <dgm:pt modelId="{58B5D86F-2ACF-47ED-8D52-1668A325C027}" type="parTrans" cxnId="{B0A445A7-2B22-44F0-8F2F-AE8EC5EE8FB3}">
      <dgm:prSet/>
      <dgm:spPr/>
      <dgm:t>
        <a:bodyPr/>
        <a:lstStyle/>
        <a:p>
          <a:endParaRPr lang="en-US"/>
        </a:p>
      </dgm:t>
    </dgm:pt>
    <dgm:pt modelId="{8278AE15-5859-4ED3-8BA4-8F093C07B5DC}" type="sibTrans" cxnId="{B0A445A7-2B22-44F0-8F2F-AE8EC5EE8FB3}">
      <dgm:prSet/>
      <dgm:spPr/>
      <dgm:t>
        <a:bodyPr/>
        <a:lstStyle/>
        <a:p>
          <a:endParaRPr lang="en-US"/>
        </a:p>
      </dgm:t>
    </dgm:pt>
    <dgm:pt modelId="{FC41180E-4EB4-49AB-B777-E4F7BD66005D}">
      <dgm:prSet/>
      <dgm:spPr/>
      <dgm:t>
        <a:bodyPr/>
        <a:lstStyle/>
        <a:p>
          <a:pPr>
            <a:lnSpc>
              <a:spcPct val="100000"/>
            </a:lnSpc>
            <a:defRPr b="1"/>
          </a:pPr>
          <a:r>
            <a:rPr lang="en-GB" b="1"/>
            <a:t>Enhanced User Interfaces:</a:t>
          </a:r>
          <a:endParaRPr lang="en-US"/>
        </a:p>
      </dgm:t>
    </dgm:pt>
    <dgm:pt modelId="{F6A2E953-0F3F-40F9-8F8C-71EC780D05F9}" type="parTrans" cxnId="{2BD0BF55-19AD-4277-A9EE-53CAADDB18A0}">
      <dgm:prSet/>
      <dgm:spPr/>
      <dgm:t>
        <a:bodyPr/>
        <a:lstStyle/>
        <a:p>
          <a:endParaRPr lang="en-US"/>
        </a:p>
      </dgm:t>
    </dgm:pt>
    <dgm:pt modelId="{6D1C0AA9-D75D-49D0-815F-2F4FFDF274D0}" type="sibTrans" cxnId="{2BD0BF55-19AD-4277-A9EE-53CAADDB18A0}">
      <dgm:prSet/>
      <dgm:spPr/>
      <dgm:t>
        <a:bodyPr/>
        <a:lstStyle/>
        <a:p>
          <a:endParaRPr lang="en-US"/>
        </a:p>
      </dgm:t>
    </dgm:pt>
    <dgm:pt modelId="{25B7A2F9-2F93-4574-A334-A164E2BB986E}">
      <dgm:prSet/>
      <dgm:spPr/>
      <dgm:t>
        <a:bodyPr/>
        <a:lstStyle/>
        <a:p>
          <a:pPr>
            <a:lnSpc>
              <a:spcPct val="100000"/>
            </a:lnSpc>
          </a:pPr>
          <a:r>
            <a:rPr lang="en-GB"/>
            <a:t>Enhance the user interface with interactive visualization tools and analytics dashboards to provide stakeholders with actionable insights into scheduling trends and performance metrics.</a:t>
          </a:r>
          <a:endParaRPr lang="en-US"/>
        </a:p>
      </dgm:t>
    </dgm:pt>
    <dgm:pt modelId="{EFCB8FF4-A332-4654-AC5C-422900BE8F90}" type="parTrans" cxnId="{2901AFEC-ED55-4F8A-AF2B-E98C7AB13CCD}">
      <dgm:prSet/>
      <dgm:spPr/>
      <dgm:t>
        <a:bodyPr/>
        <a:lstStyle/>
        <a:p>
          <a:endParaRPr lang="en-US"/>
        </a:p>
      </dgm:t>
    </dgm:pt>
    <dgm:pt modelId="{982937A9-260D-4552-89CD-75368D76B4DA}" type="sibTrans" cxnId="{2901AFEC-ED55-4F8A-AF2B-E98C7AB13CCD}">
      <dgm:prSet/>
      <dgm:spPr/>
      <dgm:t>
        <a:bodyPr/>
        <a:lstStyle/>
        <a:p>
          <a:endParaRPr lang="en-US"/>
        </a:p>
      </dgm:t>
    </dgm:pt>
    <dgm:pt modelId="{F559BF45-330A-4B59-AEE4-9BB77AF72075}">
      <dgm:prSet/>
      <dgm:spPr/>
      <dgm:t>
        <a:bodyPr/>
        <a:lstStyle/>
        <a:p>
          <a:pPr>
            <a:lnSpc>
              <a:spcPct val="100000"/>
            </a:lnSpc>
          </a:pPr>
          <a:r>
            <a:rPr lang="en-GB"/>
            <a:t>Incorporate user-friendly mobile applications to enable on-the-go access to timetable information and communication features.</a:t>
          </a:r>
          <a:endParaRPr lang="en-US"/>
        </a:p>
      </dgm:t>
    </dgm:pt>
    <dgm:pt modelId="{B6CEEA88-B862-40F6-B5F9-B186561B5AFC}" type="parTrans" cxnId="{CEA91F0D-72AD-47FF-9917-2D8CA35F7057}">
      <dgm:prSet/>
      <dgm:spPr/>
      <dgm:t>
        <a:bodyPr/>
        <a:lstStyle/>
        <a:p>
          <a:endParaRPr lang="en-US"/>
        </a:p>
      </dgm:t>
    </dgm:pt>
    <dgm:pt modelId="{DD211D3B-229C-48B4-A0D8-A6E0CB9F700F}" type="sibTrans" cxnId="{CEA91F0D-72AD-47FF-9917-2D8CA35F7057}">
      <dgm:prSet/>
      <dgm:spPr/>
      <dgm:t>
        <a:bodyPr/>
        <a:lstStyle/>
        <a:p>
          <a:endParaRPr lang="en-US"/>
        </a:p>
      </dgm:t>
    </dgm:pt>
    <dgm:pt modelId="{4929DE60-3ABC-4688-859D-3BD6ED051358}">
      <dgm:prSet/>
      <dgm:spPr/>
      <dgm:t>
        <a:bodyPr/>
        <a:lstStyle/>
        <a:p>
          <a:pPr>
            <a:lnSpc>
              <a:spcPct val="100000"/>
            </a:lnSpc>
            <a:defRPr b="1"/>
          </a:pPr>
          <a:r>
            <a:rPr lang="en-GB" b="1"/>
            <a:t>Collaborative Decision Support Systems:</a:t>
          </a:r>
          <a:endParaRPr lang="en-US"/>
        </a:p>
      </dgm:t>
    </dgm:pt>
    <dgm:pt modelId="{51BD6301-CE38-4900-905B-7DFB2DABF46E}" type="parTrans" cxnId="{EDCBBEBD-556E-4842-891D-407034EB77C7}">
      <dgm:prSet/>
      <dgm:spPr/>
      <dgm:t>
        <a:bodyPr/>
        <a:lstStyle/>
        <a:p>
          <a:endParaRPr lang="en-US"/>
        </a:p>
      </dgm:t>
    </dgm:pt>
    <dgm:pt modelId="{07F93F1F-3802-43E0-9F0C-0DBFAF0FCE3E}" type="sibTrans" cxnId="{EDCBBEBD-556E-4842-891D-407034EB77C7}">
      <dgm:prSet/>
      <dgm:spPr/>
      <dgm:t>
        <a:bodyPr/>
        <a:lstStyle/>
        <a:p>
          <a:endParaRPr lang="en-US"/>
        </a:p>
      </dgm:t>
    </dgm:pt>
    <dgm:pt modelId="{EF2DD803-1EC5-44F5-B688-D6720D02B4AA}">
      <dgm:prSet/>
      <dgm:spPr/>
      <dgm:t>
        <a:bodyPr/>
        <a:lstStyle/>
        <a:p>
          <a:pPr>
            <a:lnSpc>
              <a:spcPct val="100000"/>
            </a:lnSpc>
          </a:pPr>
          <a:r>
            <a:rPr lang="en-GB"/>
            <a:t>Develop collaborative decision support systems that allow multiple stakeholders, including students, faculty, and administrators, to participate in the timetable generation process.</a:t>
          </a:r>
          <a:endParaRPr lang="en-US"/>
        </a:p>
      </dgm:t>
    </dgm:pt>
    <dgm:pt modelId="{2FFACBD7-FB1C-47A6-BD57-0BB548EEF2FA}" type="parTrans" cxnId="{7EC6C631-DA5E-4976-88AD-FB87A07315C3}">
      <dgm:prSet/>
      <dgm:spPr/>
      <dgm:t>
        <a:bodyPr/>
        <a:lstStyle/>
        <a:p>
          <a:endParaRPr lang="en-US"/>
        </a:p>
      </dgm:t>
    </dgm:pt>
    <dgm:pt modelId="{15BC40DF-7357-45DD-9449-7AEB75212798}" type="sibTrans" cxnId="{7EC6C631-DA5E-4976-88AD-FB87A07315C3}">
      <dgm:prSet/>
      <dgm:spPr/>
      <dgm:t>
        <a:bodyPr/>
        <a:lstStyle/>
        <a:p>
          <a:endParaRPr lang="en-US"/>
        </a:p>
      </dgm:t>
    </dgm:pt>
    <dgm:pt modelId="{1D804820-0867-4505-AAB3-C7EEC8A4903F}">
      <dgm:prSet/>
      <dgm:spPr/>
      <dgm:t>
        <a:bodyPr/>
        <a:lstStyle/>
        <a:p>
          <a:pPr>
            <a:lnSpc>
              <a:spcPct val="100000"/>
            </a:lnSpc>
          </a:pPr>
          <a:r>
            <a:rPr lang="en-GB"/>
            <a:t>Implement features for collaborative scheduling negotiations, consensus-building mechanisms, and conflict resolution strategies.</a:t>
          </a:r>
          <a:endParaRPr lang="en-US"/>
        </a:p>
      </dgm:t>
    </dgm:pt>
    <dgm:pt modelId="{3882BE31-7A54-4680-A84C-3366ADC6049F}" type="parTrans" cxnId="{BBBCBB41-EB38-4589-85A6-0464115366B1}">
      <dgm:prSet/>
      <dgm:spPr/>
      <dgm:t>
        <a:bodyPr/>
        <a:lstStyle/>
        <a:p>
          <a:endParaRPr lang="en-US"/>
        </a:p>
      </dgm:t>
    </dgm:pt>
    <dgm:pt modelId="{E2D0661A-8957-45E9-B509-7F155FFF215F}" type="sibTrans" cxnId="{BBBCBB41-EB38-4589-85A6-0464115366B1}">
      <dgm:prSet/>
      <dgm:spPr/>
      <dgm:t>
        <a:bodyPr/>
        <a:lstStyle/>
        <a:p>
          <a:endParaRPr lang="en-US"/>
        </a:p>
      </dgm:t>
    </dgm:pt>
    <dgm:pt modelId="{431DE126-D8C6-4E2F-BA95-DABB6C87CFA9}">
      <dgm:prSet/>
      <dgm:spPr/>
      <dgm:t>
        <a:bodyPr/>
        <a:lstStyle/>
        <a:p>
          <a:pPr>
            <a:lnSpc>
              <a:spcPct val="100000"/>
            </a:lnSpc>
            <a:defRPr b="1"/>
          </a:pPr>
          <a:r>
            <a:rPr lang="en-GB" b="1"/>
            <a:t>User Feedback Mechanisms:</a:t>
          </a:r>
          <a:endParaRPr lang="en-US"/>
        </a:p>
      </dgm:t>
    </dgm:pt>
    <dgm:pt modelId="{F8D34593-8275-4DF6-B302-DCF47E622DEB}" type="parTrans" cxnId="{F7AC2979-55BE-4D7A-A08B-E904E2976535}">
      <dgm:prSet/>
      <dgm:spPr/>
      <dgm:t>
        <a:bodyPr/>
        <a:lstStyle/>
        <a:p>
          <a:endParaRPr lang="en-US"/>
        </a:p>
      </dgm:t>
    </dgm:pt>
    <dgm:pt modelId="{C46AC27E-4F57-4CE4-8D22-2F018D56EC50}" type="sibTrans" cxnId="{F7AC2979-55BE-4D7A-A08B-E904E2976535}">
      <dgm:prSet/>
      <dgm:spPr/>
      <dgm:t>
        <a:bodyPr/>
        <a:lstStyle/>
        <a:p>
          <a:endParaRPr lang="en-US"/>
        </a:p>
      </dgm:t>
    </dgm:pt>
    <dgm:pt modelId="{C8C8D915-2CBA-4015-9851-02325DE0CA81}">
      <dgm:prSet/>
      <dgm:spPr/>
      <dgm:t>
        <a:bodyPr/>
        <a:lstStyle/>
        <a:p>
          <a:pPr>
            <a:lnSpc>
              <a:spcPct val="100000"/>
            </a:lnSpc>
          </a:pPr>
          <a:r>
            <a:rPr lang="en-GB"/>
            <a:t>Implement mechanisms for collecting user feedback and performance metrics to inform future iterations of the system.</a:t>
          </a:r>
          <a:endParaRPr lang="en-US"/>
        </a:p>
      </dgm:t>
    </dgm:pt>
    <dgm:pt modelId="{DA89AC5B-44FA-4F22-B7BA-7A740474BF58}" type="parTrans" cxnId="{DD0D34DB-5930-4005-A4F0-64AE162DBD12}">
      <dgm:prSet/>
      <dgm:spPr/>
      <dgm:t>
        <a:bodyPr/>
        <a:lstStyle/>
        <a:p>
          <a:endParaRPr lang="en-US"/>
        </a:p>
      </dgm:t>
    </dgm:pt>
    <dgm:pt modelId="{B19889D5-174B-42E0-9623-27D370519564}" type="sibTrans" cxnId="{DD0D34DB-5930-4005-A4F0-64AE162DBD12}">
      <dgm:prSet/>
      <dgm:spPr/>
      <dgm:t>
        <a:bodyPr/>
        <a:lstStyle/>
        <a:p>
          <a:endParaRPr lang="en-US"/>
        </a:p>
      </dgm:t>
    </dgm:pt>
    <dgm:pt modelId="{E67F3579-767E-4FCF-9651-AFBAC56C5676}">
      <dgm:prSet/>
      <dgm:spPr/>
      <dgm:t>
        <a:bodyPr/>
        <a:lstStyle/>
        <a:p>
          <a:pPr>
            <a:lnSpc>
              <a:spcPct val="100000"/>
            </a:lnSpc>
          </a:pPr>
          <a:r>
            <a:rPr lang="en-GB"/>
            <a:t>Conduct regular surveys, usability tests, and focus groups to solicit input from stakeholders and identify areas for improvement.</a:t>
          </a:r>
          <a:endParaRPr lang="en-US"/>
        </a:p>
      </dgm:t>
    </dgm:pt>
    <dgm:pt modelId="{26BA2DBC-8EC1-4601-8DDC-E391F40F1186}" type="parTrans" cxnId="{E59C9870-14A6-4622-928F-4BF51BE1FE81}">
      <dgm:prSet/>
      <dgm:spPr/>
      <dgm:t>
        <a:bodyPr/>
        <a:lstStyle/>
        <a:p>
          <a:endParaRPr lang="en-US"/>
        </a:p>
      </dgm:t>
    </dgm:pt>
    <dgm:pt modelId="{EFFB82D8-0977-4379-AF14-D33A974BADDE}" type="sibTrans" cxnId="{E59C9870-14A6-4622-928F-4BF51BE1FE81}">
      <dgm:prSet/>
      <dgm:spPr/>
      <dgm:t>
        <a:bodyPr/>
        <a:lstStyle/>
        <a:p>
          <a:endParaRPr lang="en-US"/>
        </a:p>
      </dgm:t>
    </dgm:pt>
    <dgm:pt modelId="{1D017639-D276-4ED5-A3B5-3771B3FDA285}">
      <dgm:prSet/>
      <dgm:spPr/>
      <dgm:t>
        <a:bodyPr/>
        <a:lstStyle/>
        <a:p>
          <a:pPr>
            <a:lnSpc>
              <a:spcPct val="100000"/>
            </a:lnSpc>
            <a:defRPr b="1"/>
          </a:pPr>
          <a:r>
            <a:rPr lang="en-GB" b="1"/>
            <a:t>Dynamic Adjustment Mechanisms:</a:t>
          </a:r>
          <a:endParaRPr lang="en-US"/>
        </a:p>
      </dgm:t>
    </dgm:pt>
    <dgm:pt modelId="{FF8CBDD4-AAE5-4F3B-BEE2-2FB05C86851A}" type="parTrans" cxnId="{5BB9BDB5-F528-41E2-9200-E4D90CD2C658}">
      <dgm:prSet/>
      <dgm:spPr/>
      <dgm:t>
        <a:bodyPr/>
        <a:lstStyle/>
        <a:p>
          <a:endParaRPr lang="en-US"/>
        </a:p>
      </dgm:t>
    </dgm:pt>
    <dgm:pt modelId="{D8E06918-2FB5-4510-894C-46684DB8CD5C}" type="sibTrans" cxnId="{5BB9BDB5-F528-41E2-9200-E4D90CD2C658}">
      <dgm:prSet/>
      <dgm:spPr/>
      <dgm:t>
        <a:bodyPr/>
        <a:lstStyle/>
        <a:p>
          <a:endParaRPr lang="en-US"/>
        </a:p>
      </dgm:t>
    </dgm:pt>
    <dgm:pt modelId="{E1D87736-B9F7-4FA2-8FAD-490F4C54F1A7}">
      <dgm:prSet/>
      <dgm:spPr/>
      <dgm:t>
        <a:bodyPr/>
        <a:lstStyle/>
        <a:p>
          <a:pPr>
            <a:lnSpc>
              <a:spcPct val="100000"/>
            </a:lnSpc>
          </a:pPr>
          <a:r>
            <a:rPr lang="en-GB"/>
            <a:t>Develop dynamic adjustment mechanisms to accommodate unforeseen events, such as last-minute class cancellations or changes in faculty availability.</a:t>
          </a:r>
          <a:endParaRPr lang="en-US"/>
        </a:p>
      </dgm:t>
    </dgm:pt>
    <dgm:pt modelId="{59F75E72-B380-4396-8BAF-AC732F5BC32E}" type="parTrans" cxnId="{748ECE3C-FC97-49F1-A406-B5DA28E3CF2F}">
      <dgm:prSet/>
      <dgm:spPr/>
      <dgm:t>
        <a:bodyPr/>
        <a:lstStyle/>
        <a:p>
          <a:endParaRPr lang="en-US"/>
        </a:p>
      </dgm:t>
    </dgm:pt>
    <dgm:pt modelId="{4FD836A2-6E25-4A58-A23C-ECA9FF6B1125}" type="sibTrans" cxnId="{748ECE3C-FC97-49F1-A406-B5DA28E3CF2F}">
      <dgm:prSet/>
      <dgm:spPr/>
      <dgm:t>
        <a:bodyPr/>
        <a:lstStyle/>
        <a:p>
          <a:endParaRPr lang="en-US"/>
        </a:p>
      </dgm:t>
    </dgm:pt>
    <dgm:pt modelId="{561AEC99-ACD5-48FD-BE44-6DEE4F2018EA}">
      <dgm:prSet/>
      <dgm:spPr/>
      <dgm:t>
        <a:bodyPr/>
        <a:lstStyle/>
        <a:p>
          <a:pPr>
            <a:lnSpc>
              <a:spcPct val="100000"/>
            </a:lnSpc>
          </a:pPr>
          <a:r>
            <a:rPr lang="en-GB"/>
            <a:t>Implement real-time rescheduling algorithms that can quickly adapt to changing circumstances while minimizing disruptions to the overall timetable.</a:t>
          </a:r>
          <a:endParaRPr lang="en-US"/>
        </a:p>
      </dgm:t>
    </dgm:pt>
    <dgm:pt modelId="{DE68A5BF-D0D1-4838-8E69-C94A063DD967}" type="parTrans" cxnId="{DE978358-20F6-4E98-B501-D6C815B57F34}">
      <dgm:prSet/>
      <dgm:spPr/>
      <dgm:t>
        <a:bodyPr/>
        <a:lstStyle/>
        <a:p>
          <a:endParaRPr lang="en-US"/>
        </a:p>
      </dgm:t>
    </dgm:pt>
    <dgm:pt modelId="{D55BB2A4-6C02-48D8-B93E-4BFDFCE5D6DB}" type="sibTrans" cxnId="{DE978358-20F6-4E98-B501-D6C815B57F34}">
      <dgm:prSet/>
      <dgm:spPr/>
      <dgm:t>
        <a:bodyPr/>
        <a:lstStyle/>
        <a:p>
          <a:endParaRPr lang="en-US"/>
        </a:p>
      </dgm:t>
    </dgm:pt>
    <dgm:pt modelId="{29FCDAF5-911E-4295-A1F8-0478FD95FC12}">
      <dgm:prSet/>
      <dgm:spPr/>
      <dgm:t>
        <a:bodyPr/>
        <a:lstStyle/>
        <a:p>
          <a:pPr>
            <a:lnSpc>
              <a:spcPct val="100000"/>
            </a:lnSpc>
            <a:defRPr b="1"/>
          </a:pPr>
          <a:r>
            <a:rPr lang="en-GB" b="1"/>
            <a:t>Personalized Scheduling:</a:t>
          </a:r>
          <a:endParaRPr lang="en-US"/>
        </a:p>
      </dgm:t>
    </dgm:pt>
    <dgm:pt modelId="{3FB845B0-E1CD-494D-855B-BFD6865E8AC4}" type="parTrans" cxnId="{33FB4197-9EC8-4AEB-BE2B-7DB20AC6FA9C}">
      <dgm:prSet/>
      <dgm:spPr/>
      <dgm:t>
        <a:bodyPr/>
        <a:lstStyle/>
        <a:p>
          <a:endParaRPr lang="en-US"/>
        </a:p>
      </dgm:t>
    </dgm:pt>
    <dgm:pt modelId="{D28C5B7C-5ADE-4BEE-9614-503C1B7504B4}" type="sibTrans" cxnId="{33FB4197-9EC8-4AEB-BE2B-7DB20AC6FA9C}">
      <dgm:prSet/>
      <dgm:spPr/>
      <dgm:t>
        <a:bodyPr/>
        <a:lstStyle/>
        <a:p>
          <a:endParaRPr lang="en-US"/>
        </a:p>
      </dgm:t>
    </dgm:pt>
    <dgm:pt modelId="{524A8F58-148E-4048-AEB6-855D1DC693AC}">
      <dgm:prSet/>
      <dgm:spPr/>
      <dgm:t>
        <a:bodyPr/>
        <a:lstStyle/>
        <a:p>
          <a:pPr>
            <a:lnSpc>
              <a:spcPct val="100000"/>
            </a:lnSpc>
          </a:pPr>
          <a:r>
            <a:rPr lang="en-GB"/>
            <a:t>Implement features to allow students to personalize their class schedules based on their individual preferences, learning styles, and extracurricular commitments.</a:t>
          </a:r>
          <a:endParaRPr lang="en-US"/>
        </a:p>
      </dgm:t>
    </dgm:pt>
    <dgm:pt modelId="{7C586809-EB39-4FA5-BC99-137131712ED6}" type="parTrans" cxnId="{F327924F-40F8-4C36-9265-D697C48F478D}">
      <dgm:prSet/>
      <dgm:spPr/>
      <dgm:t>
        <a:bodyPr/>
        <a:lstStyle/>
        <a:p>
          <a:endParaRPr lang="en-US"/>
        </a:p>
      </dgm:t>
    </dgm:pt>
    <dgm:pt modelId="{7E035B99-415B-4004-A0B9-CD2C891882A9}" type="sibTrans" cxnId="{F327924F-40F8-4C36-9265-D697C48F478D}">
      <dgm:prSet/>
      <dgm:spPr/>
      <dgm:t>
        <a:bodyPr/>
        <a:lstStyle/>
        <a:p>
          <a:endParaRPr lang="en-US"/>
        </a:p>
      </dgm:t>
    </dgm:pt>
    <dgm:pt modelId="{576578F9-6642-4417-9C7B-57B62D88F987}">
      <dgm:prSet/>
      <dgm:spPr/>
      <dgm:t>
        <a:bodyPr/>
        <a:lstStyle/>
        <a:p>
          <a:pPr>
            <a:lnSpc>
              <a:spcPct val="100000"/>
            </a:lnSpc>
          </a:pPr>
          <a:r>
            <a:rPr lang="en-GB"/>
            <a:t>Utilize machine learning techniques to recommend personalized schedules that optimize both academic and non-academic activities.</a:t>
          </a:r>
          <a:endParaRPr lang="en-US"/>
        </a:p>
      </dgm:t>
    </dgm:pt>
    <dgm:pt modelId="{591F13E5-2CE7-469F-B6F6-B34B78AE38FD}" type="parTrans" cxnId="{F34C3246-B3C1-424F-8F85-A92885497E5B}">
      <dgm:prSet/>
      <dgm:spPr/>
      <dgm:t>
        <a:bodyPr/>
        <a:lstStyle/>
        <a:p>
          <a:endParaRPr lang="en-US"/>
        </a:p>
      </dgm:t>
    </dgm:pt>
    <dgm:pt modelId="{E51F7F0C-CCBC-44F5-AAB1-C35BDF5BEC63}" type="sibTrans" cxnId="{F34C3246-B3C1-424F-8F85-A92885497E5B}">
      <dgm:prSet/>
      <dgm:spPr/>
      <dgm:t>
        <a:bodyPr/>
        <a:lstStyle/>
        <a:p>
          <a:endParaRPr lang="en-US"/>
        </a:p>
      </dgm:t>
    </dgm:pt>
    <dgm:pt modelId="{DB3FC811-7C48-4729-9092-56CA1F623E83}" type="pres">
      <dgm:prSet presAssocID="{9C5F7F7A-FC8A-44F6-9920-BB005CC34C71}" presName="root" presStyleCnt="0">
        <dgm:presLayoutVars>
          <dgm:dir/>
          <dgm:resizeHandles val="exact"/>
        </dgm:presLayoutVars>
      </dgm:prSet>
      <dgm:spPr/>
    </dgm:pt>
    <dgm:pt modelId="{91C6EBE5-553D-4C60-BEF6-BF9E0D38AC57}" type="pres">
      <dgm:prSet presAssocID="{694F89FE-2946-47B7-9F51-FDCCAC2F67EC}" presName="compNode" presStyleCnt="0"/>
      <dgm:spPr/>
    </dgm:pt>
    <dgm:pt modelId="{685811FF-0E28-4143-9F4A-72DCAEFFC897}" type="pres">
      <dgm:prSet presAssocID="{694F89FE-2946-47B7-9F51-FDCCAC2F67E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BFDB4B7-DFDE-4692-A8AC-A0EA4982FA7E}" type="pres">
      <dgm:prSet presAssocID="{694F89FE-2946-47B7-9F51-FDCCAC2F67EC}" presName="iconSpace" presStyleCnt="0"/>
      <dgm:spPr/>
    </dgm:pt>
    <dgm:pt modelId="{9CDF6D8A-E368-45C0-B9D8-5EFB08C4D1B8}" type="pres">
      <dgm:prSet presAssocID="{694F89FE-2946-47B7-9F51-FDCCAC2F67EC}" presName="parTx" presStyleLbl="revTx" presStyleIdx="0" presStyleCnt="16">
        <dgm:presLayoutVars>
          <dgm:chMax val="0"/>
          <dgm:chPref val="0"/>
        </dgm:presLayoutVars>
      </dgm:prSet>
      <dgm:spPr/>
    </dgm:pt>
    <dgm:pt modelId="{8DFCDA48-629F-457B-83FB-11924892A055}" type="pres">
      <dgm:prSet presAssocID="{694F89FE-2946-47B7-9F51-FDCCAC2F67EC}" presName="txSpace" presStyleCnt="0"/>
      <dgm:spPr/>
    </dgm:pt>
    <dgm:pt modelId="{5CE2FFCF-22D7-466E-B4C5-EE8CAEA4DC8F}" type="pres">
      <dgm:prSet presAssocID="{694F89FE-2946-47B7-9F51-FDCCAC2F67EC}" presName="desTx" presStyleLbl="revTx" presStyleIdx="1" presStyleCnt="16">
        <dgm:presLayoutVars/>
      </dgm:prSet>
      <dgm:spPr/>
    </dgm:pt>
    <dgm:pt modelId="{516452DD-5BF6-406F-9DF5-11E6189C6DE6}" type="pres">
      <dgm:prSet presAssocID="{6B3D1308-448D-4050-B735-2392E282CF11}" presName="sibTrans" presStyleCnt="0"/>
      <dgm:spPr/>
    </dgm:pt>
    <dgm:pt modelId="{A30ED670-1962-4AA4-BCE3-ABF6155173A5}" type="pres">
      <dgm:prSet presAssocID="{B4D624AF-FF90-47F4-8990-D068FB5041C2}" presName="compNode" presStyleCnt="0"/>
      <dgm:spPr/>
    </dgm:pt>
    <dgm:pt modelId="{758861A3-0C70-4ADB-A57F-EB324B314D33}" type="pres">
      <dgm:prSet presAssocID="{B4D624AF-FF90-47F4-8990-D068FB5041C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4109FDD-0150-48B9-ACC9-7429AA43BF4F}" type="pres">
      <dgm:prSet presAssocID="{B4D624AF-FF90-47F4-8990-D068FB5041C2}" presName="iconSpace" presStyleCnt="0"/>
      <dgm:spPr/>
    </dgm:pt>
    <dgm:pt modelId="{EC0E2347-4678-432A-A035-034D8B9543E9}" type="pres">
      <dgm:prSet presAssocID="{B4D624AF-FF90-47F4-8990-D068FB5041C2}" presName="parTx" presStyleLbl="revTx" presStyleIdx="2" presStyleCnt="16">
        <dgm:presLayoutVars>
          <dgm:chMax val="0"/>
          <dgm:chPref val="0"/>
        </dgm:presLayoutVars>
      </dgm:prSet>
      <dgm:spPr/>
    </dgm:pt>
    <dgm:pt modelId="{900FBF6C-AC5F-4CD9-A4A5-D8D357A7C77F}" type="pres">
      <dgm:prSet presAssocID="{B4D624AF-FF90-47F4-8990-D068FB5041C2}" presName="txSpace" presStyleCnt="0"/>
      <dgm:spPr/>
    </dgm:pt>
    <dgm:pt modelId="{9A0C9B0F-FD46-4168-9A28-D2A542DB469F}" type="pres">
      <dgm:prSet presAssocID="{B4D624AF-FF90-47F4-8990-D068FB5041C2}" presName="desTx" presStyleLbl="revTx" presStyleIdx="3" presStyleCnt="16">
        <dgm:presLayoutVars/>
      </dgm:prSet>
      <dgm:spPr/>
    </dgm:pt>
    <dgm:pt modelId="{EAD0D6DF-E028-4659-AB71-14C89B6D28FD}" type="pres">
      <dgm:prSet presAssocID="{899160B2-4895-40E3-910F-565C6E2FFFB2}" presName="sibTrans" presStyleCnt="0"/>
      <dgm:spPr/>
    </dgm:pt>
    <dgm:pt modelId="{724090C3-E6FE-4138-BDB1-759C4EFC71AF}" type="pres">
      <dgm:prSet presAssocID="{1644EEA3-CD34-4AF2-B925-D51E48F814BC}" presName="compNode" presStyleCnt="0"/>
      <dgm:spPr/>
    </dgm:pt>
    <dgm:pt modelId="{3B305CA1-4FDB-43B6-A86A-E522EF489441}" type="pres">
      <dgm:prSet presAssocID="{1644EEA3-CD34-4AF2-B925-D51E48F814B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E58C77F-1398-4292-9B03-A80318A21A68}" type="pres">
      <dgm:prSet presAssocID="{1644EEA3-CD34-4AF2-B925-D51E48F814BC}" presName="iconSpace" presStyleCnt="0"/>
      <dgm:spPr/>
    </dgm:pt>
    <dgm:pt modelId="{05641867-2F8F-43BC-A4B4-5C9EA9D9EF4E}" type="pres">
      <dgm:prSet presAssocID="{1644EEA3-CD34-4AF2-B925-D51E48F814BC}" presName="parTx" presStyleLbl="revTx" presStyleIdx="4" presStyleCnt="16">
        <dgm:presLayoutVars>
          <dgm:chMax val="0"/>
          <dgm:chPref val="0"/>
        </dgm:presLayoutVars>
      </dgm:prSet>
      <dgm:spPr/>
    </dgm:pt>
    <dgm:pt modelId="{0BA8CA2F-5FE4-4BEC-9FA3-2E68EA5A52E8}" type="pres">
      <dgm:prSet presAssocID="{1644EEA3-CD34-4AF2-B925-D51E48F814BC}" presName="txSpace" presStyleCnt="0"/>
      <dgm:spPr/>
    </dgm:pt>
    <dgm:pt modelId="{CE5361CC-8974-41C1-81C6-531D01147F5E}" type="pres">
      <dgm:prSet presAssocID="{1644EEA3-CD34-4AF2-B925-D51E48F814BC}" presName="desTx" presStyleLbl="revTx" presStyleIdx="5" presStyleCnt="16">
        <dgm:presLayoutVars/>
      </dgm:prSet>
      <dgm:spPr/>
    </dgm:pt>
    <dgm:pt modelId="{449F0DAE-B7A7-4B72-BB0D-F48F6613DAE8}" type="pres">
      <dgm:prSet presAssocID="{8CC30AD7-517B-41F6-99E2-D1E7FC93A981}" presName="sibTrans" presStyleCnt="0"/>
      <dgm:spPr/>
    </dgm:pt>
    <dgm:pt modelId="{86ABCAD6-CBD7-4993-9E13-A8BFC9302DED}" type="pres">
      <dgm:prSet presAssocID="{FC41180E-4EB4-49AB-B777-E4F7BD66005D}" presName="compNode" presStyleCnt="0"/>
      <dgm:spPr/>
    </dgm:pt>
    <dgm:pt modelId="{A8CDDB75-BCB2-4368-8336-77B1C8F085A6}" type="pres">
      <dgm:prSet presAssocID="{FC41180E-4EB4-49AB-B777-E4F7BD66005D}"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392634F-0B37-4940-8880-CD6E44EA56A6}" type="pres">
      <dgm:prSet presAssocID="{FC41180E-4EB4-49AB-B777-E4F7BD66005D}" presName="iconSpace" presStyleCnt="0"/>
      <dgm:spPr/>
    </dgm:pt>
    <dgm:pt modelId="{B6BE6E12-B75E-4589-B562-813EB2DF4B78}" type="pres">
      <dgm:prSet presAssocID="{FC41180E-4EB4-49AB-B777-E4F7BD66005D}" presName="parTx" presStyleLbl="revTx" presStyleIdx="6" presStyleCnt="16">
        <dgm:presLayoutVars>
          <dgm:chMax val="0"/>
          <dgm:chPref val="0"/>
        </dgm:presLayoutVars>
      </dgm:prSet>
      <dgm:spPr/>
    </dgm:pt>
    <dgm:pt modelId="{4906DD8C-E840-4E52-88A3-D9897F2D547C}" type="pres">
      <dgm:prSet presAssocID="{FC41180E-4EB4-49AB-B777-E4F7BD66005D}" presName="txSpace" presStyleCnt="0"/>
      <dgm:spPr/>
    </dgm:pt>
    <dgm:pt modelId="{6F3B85B5-FCE1-40C9-B1F5-C0EFEC72682E}" type="pres">
      <dgm:prSet presAssocID="{FC41180E-4EB4-49AB-B777-E4F7BD66005D}" presName="desTx" presStyleLbl="revTx" presStyleIdx="7" presStyleCnt="16">
        <dgm:presLayoutVars/>
      </dgm:prSet>
      <dgm:spPr/>
    </dgm:pt>
    <dgm:pt modelId="{7BAF114F-0154-4C7C-BEBC-9029E2A96D83}" type="pres">
      <dgm:prSet presAssocID="{6D1C0AA9-D75D-49D0-815F-2F4FFDF274D0}" presName="sibTrans" presStyleCnt="0"/>
      <dgm:spPr/>
    </dgm:pt>
    <dgm:pt modelId="{AD544A80-4161-403A-95E6-87C3E3A2627E}" type="pres">
      <dgm:prSet presAssocID="{4929DE60-3ABC-4688-859D-3BD6ED051358}" presName="compNode" presStyleCnt="0"/>
      <dgm:spPr/>
    </dgm:pt>
    <dgm:pt modelId="{871C11F0-556E-45B5-BECB-3646B151A965}" type="pres">
      <dgm:prSet presAssocID="{4929DE60-3ABC-4688-859D-3BD6ED05135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ard Room"/>
        </a:ext>
      </dgm:extLst>
    </dgm:pt>
    <dgm:pt modelId="{EEC6ADCC-1543-4678-B232-0B87430ECC72}" type="pres">
      <dgm:prSet presAssocID="{4929DE60-3ABC-4688-859D-3BD6ED051358}" presName="iconSpace" presStyleCnt="0"/>
      <dgm:spPr/>
    </dgm:pt>
    <dgm:pt modelId="{077E044C-4C04-4759-83A6-2F1AC7291773}" type="pres">
      <dgm:prSet presAssocID="{4929DE60-3ABC-4688-859D-3BD6ED051358}" presName="parTx" presStyleLbl="revTx" presStyleIdx="8" presStyleCnt="16">
        <dgm:presLayoutVars>
          <dgm:chMax val="0"/>
          <dgm:chPref val="0"/>
        </dgm:presLayoutVars>
      </dgm:prSet>
      <dgm:spPr/>
    </dgm:pt>
    <dgm:pt modelId="{085151DA-5323-4C93-84BC-0D35849F2AF5}" type="pres">
      <dgm:prSet presAssocID="{4929DE60-3ABC-4688-859D-3BD6ED051358}" presName="txSpace" presStyleCnt="0"/>
      <dgm:spPr/>
    </dgm:pt>
    <dgm:pt modelId="{065761FE-BC0F-46F1-9485-BA88787FBF18}" type="pres">
      <dgm:prSet presAssocID="{4929DE60-3ABC-4688-859D-3BD6ED051358}" presName="desTx" presStyleLbl="revTx" presStyleIdx="9" presStyleCnt="16">
        <dgm:presLayoutVars/>
      </dgm:prSet>
      <dgm:spPr/>
    </dgm:pt>
    <dgm:pt modelId="{0BED7DD5-A234-4AB4-9BD4-AA2E4939A3F3}" type="pres">
      <dgm:prSet presAssocID="{07F93F1F-3802-43E0-9F0C-0DBFAF0FCE3E}" presName="sibTrans" presStyleCnt="0"/>
      <dgm:spPr/>
    </dgm:pt>
    <dgm:pt modelId="{9411365A-F277-43B6-9951-4A30B8C6C9DD}" type="pres">
      <dgm:prSet presAssocID="{431DE126-D8C6-4E2F-BA95-DABB6C87CFA9}" presName="compNode" presStyleCnt="0"/>
      <dgm:spPr/>
    </dgm:pt>
    <dgm:pt modelId="{E3961A34-9F2E-4A1C-93BD-A57E113ECEB4}" type="pres">
      <dgm:prSet presAssocID="{431DE126-D8C6-4E2F-BA95-DABB6C87CFA9}"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FF2C533E-87C5-4AA2-92E9-CD538F3D16A5}" type="pres">
      <dgm:prSet presAssocID="{431DE126-D8C6-4E2F-BA95-DABB6C87CFA9}" presName="iconSpace" presStyleCnt="0"/>
      <dgm:spPr/>
    </dgm:pt>
    <dgm:pt modelId="{D9FCEAB8-514B-486E-A9BE-BA505F443984}" type="pres">
      <dgm:prSet presAssocID="{431DE126-D8C6-4E2F-BA95-DABB6C87CFA9}" presName="parTx" presStyleLbl="revTx" presStyleIdx="10" presStyleCnt="16">
        <dgm:presLayoutVars>
          <dgm:chMax val="0"/>
          <dgm:chPref val="0"/>
        </dgm:presLayoutVars>
      </dgm:prSet>
      <dgm:spPr/>
    </dgm:pt>
    <dgm:pt modelId="{081E3A24-56DC-483E-82CE-E999963211F6}" type="pres">
      <dgm:prSet presAssocID="{431DE126-D8C6-4E2F-BA95-DABB6C87CFA9}" presName="txSpace" presStyleCnt="0"/>
      <dgm:spPr/>
    </dgm:pt>
    <dgm:pt modelId="{1594FB7B-9573-4BCD-AA8F-EA241FD95DAA}" type="pres">
      <dgm:prSet presAssocID="{431DE126-D8C6-4E2F-BA95-DABB6C87CFA9}" presName="desTx" presStyleLbl="revTx" presStyleIdx="11" presStyleCnt="16">
        <dgm:presLayoutVars/>
      </dgm:prSet>
      <dgm:spPr/>
    </dgm:pt>
    <dgm:pt modelId="{B647160D-2D2B-4F84-8E3C-AAB3FADF9ACF}" type="pres">
      <dgm:prSet presAssocID="{C46AC27E-4F57-4CE4-8D22-2F018D56EC50}" presName="sibTrans" presStyleCnt="0"/>
      <dgm:spPr/>
    </dgm:pt>
    <dgm:pt modelId="{BB017F27-6915-4809-A05D-C166173389C6}" type="pres">
      <dgm:prSet presAssocID="{1D017639-D276-4ED5-A3B5-3771B3FDA285}" presName="compNode" presStyleCnt="0"/>
      <dgm:spPr/>
    </dgm:pt>
    <dgm:pt modelId="{E2336D21-C455-4E09-A583-A6771AC471BE}" type="pres">
      <dgm:prSet presAssocID="{1D017639-D276-4ED5-A3B5-3771B3FDA28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peed Bump"/>
        </a:ext>
      </dgm:extLst>
    </dgm:pt>
    <dgm:pt modelId="{8A06C7DE-424C-4DFE-8E34-847E06DB4645}" type="pres">
      <dgm:prSet presAssocID="{1D017639-D276-4ED5-A3B5-3771B3FDA285}" presName="iconSpace" presStyleCnt="0"/>
      <dgm:spPr/>
    </dgm:pt>
    <dgm:pt modelId="{14F4D06F-C9E8-4D1A-A192-B6050B9E5ED3}" type="pres">
      <dgm:prSet presAssocID="{1D017639-D276-4ED5-A3B5-3771B3FDA285}" presName="parTx" presStyleLbl="revTx" presStyleIdx="12" presStyleCnt="16">
        <dgm:presLayoutVars>
          <dgm:chMax val="0"/>
          <dgm:chPref val="0"/>
        </dgm:presLayoutVars>
      </dgm:prSet>
      <dgm:spPr/>
    </dgm:pt>
    <dgm:pt modelId="{6E1DD760-4640-4746-895B-8F153BBF150C}" type="pres">
      <dgm:prSet presAssocID="{1D017639-D276-4ED5-A3B5-3771B3FDA285}" presName="txSpace" presStyleCnt="0"/>
      <dgm:spPr/>
    </dgm:pt>
    <dgm:pt modelId="{4C98187C-CFBC-4AFA-A143-C645CC5A4678}" type="pres">
      <dgm:prSet presAssocID="{1D017639-D276-4ED5-A3B5-3771B3FDA285}" presName="desTx" presStyleLbl="revTx" presStyleIdx="13" presStyleCnt="16">
        <dgm:presLayoutVars/>
      </dgm:prSet>
      <dgm:spPr/>
    </dgm:pt>
    <dgm:pt modelId="{0DA35A98-C5D6-4F19-9707-6B4987243032}" type="pres">
      <dgm:prSet presAssocID="{D8E06918-2FB5-4510-894C-46684DB8CD5C}" presName="sibTrans" presStyleCnt="0"/>
      <dgm:spPr/>
    </dgm:pt>
    <dgm:pt modelId="{A2E7D1F5-04C0-4C2F-96E2-75ED516E83C7}" type="pres">
      <dgm:prSet presAssocID="{29FCDAF5-911E-4295-A1F8-0478FD95FC12}" presName="compNode" presStyleCnt="0"/>
      <dgm:spPr/>
    </dgm:pt>
    <dgm:pt modelId="{92F93233-FA5F-4CED-AFDF-B69EC0F485BD}" type="pres">
      <dgm:prSet presAssocID="{29FCDAF5-911E-4295-A1F8-0478FD95FC1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iploma Roll"/>
        </a:ext>
      </dgm:extLst>
    </dgm:pt>
    <dgm:pt modelId="{2DA9A5BC-95B9-4F90-BF76-4744496D6144}" type="pres">
      <dgm:prSet presAssocID="{29FCDAF5-911E-4295-A1F8-0478FD95FC12}" presName="iconSpace" presStyleCnt="0"/>
      <dgm:spPr/>
    </dgm:pt>
    <dgm:pt modelId="{5A0D5BC6-7CBA-4A62-B02A-6BA0E246ED12}" type="pres">
      <dgm:prSet presAssocID="{29FCDAF5-911E-4295-A1F8-0478FD95FC12}" presName="parTx" presStyleLbl="revTx" presStyleIdx="14" presStyleCnt="16">
        <dgm:presLayoutVars>
          <dgm:chMax val="0"/>
          <dgm:chPref val="0"/>
        </dgm:presLayoutVars>
      </dgm:prSet>
      <dgm:spPr/>
    </dgm:pt>
    <dgm:pt modelId="{13E3AEB0-11F0-412C-BA98-880914E22C52}" type="pres">
      <dgm:prSet presAssocID="{29FCDAF5-911E-4295-A1F8-0478FD95FC12}" presName="txSpace" presStyleCnt="0"/>
      <dgm:spPr/>
    </dgm:pt>
    <dgm:pt modelId="{67BE8442-D75A-4955-B4E5-402105FA2497}" type="pres">
      <dgm:prSet presAssocID="{29FCDAF5-911E-4295-A1F8-0478FD95FC12}" presName="desTx" presStyleLbl="revTx" presStyleIdx="15" presStyleCnt="16">
        <dgm:presLayoutVars/>
      </dgm:prSet>
      <dgm:spPr/>
    </dgm:pt>
  </dgm:ptLst>
  <dgm:cxnLst>
    <dgm:cxn modelId="{3AF5D706-C95D-449B-B6FD-31C1E269091A}" srcId="{9C5F7F7A-FC8A-44F6-9920-BB005CC34C71}" destId="{694F89FE-2946-47B7-9F51-FDCCAC2F67EC}" srcOrd="0" destOrd="0" parTransId="{01593136-1F53-49CC-BC75-F88C483565B2}" sibTransId="{6B3D1308-448D-4050-B735-2392E282CF11}"/>
    <dgm:cxn modelId="{CEA91F0D-72AD-47FF-9917-2D8CA35F7057}" srcId="{FC41180E-4EB4-49AB-B777-E4F7BD66005D}" destId="{F559BF45-330A-4B59-AEE4-9BB77AF72075}" srcOrd="1" destOrd="0" parTransId="{B6CEEA88-B862-40F6-B5F9-B186561B5AFC}" sibTransId="{DD211D3B-229C-48B4-A0D8-A6E0CB9F700F}"/>
    <dgm:cxn modelId="{84620615-D5A4-4437-9E28-DC024623D6AB}" type="presOf" srcId="{F559BF45-330A-4B59-AEE4-9BB77AF72075}" destId="{6F3B85B5-FCE1-40C9-B1F5-C0EFEC72682E}" srcOrd="0" destOrd="1" presId="urn:microsoft.com/office/officeart/2018/5/layout/CenteredIconLabelDescriptionList"/>
    <dgm:cxn modelId="{0D2D921D-EE41-4709-A3CD-5BF90A412678}" type="presOf" srcId="{9C5F7F7A-FC8A-44F6-9920-BB005CC34C71}" destId="{DB3FC811-7C48-4729-9092-56CA1F623E83}" srcOrd="0" destOrd="0" presId="urn:microsoft.com/office/officeart/2018/5/layout/CenteredIconLabelDescriptionList"/>
    <dgm:cxn modelId="{D872BD2A-8310-42DD-A5A0-0D41BCAF4C06}" type="presOf" srcId="{E67F3579-767E-4FCF-9651-AFBAC56C5676}" destId="{1594FB7B-9573-4BCD-AA8F-EA241FD95DAA}" srcOrd="0" destOrd="1" presId="urn:microsoft.com/office/officeart/2018/5/layout/CenteredIconLabelDescriptionList"/>
    <dgm:cxn modelId="{7EC6C631-DA5E-4976-88AD-FB87A07315C3}" srcId="{4929DE60-3ABC-4688-859D-3BD6ED051358}" destId="{EF2DD803-1EC5-44F5-B688-D6720D02B4AA}" srcOrd="0" destOrd="0" parTransId="{2FFACBD7-FB1C-47A6-BD57-0BB548EEF2FA}" sibTransId="{15BC40DF-7357-45DD-9449-7AEB75212798}"/>
    <dgm:cxn modelId="{42080935-E67E-4F5D-8994-0A5259EFBD9F}" type="presOf" srcId="{8103C968-85D3-4063-BB98-87D469011730}" destId="{CE5361CC-8974-41C1-81C6-531D01147F5E}" srcOrd="0" destOrd="0" presId="urn:microsoft.com/office/officeart/2018/5/layout/CenteredIconLabelDescriptionList"/>
    <dgm:cxn modelId="{748ECE3C-FC97-49F1-A406-B5DA28E3CF2F}" srcId="{1D017639-D276-4ED5-A3B5-3771B3FDA285}" destId="{E1D87736-B9F7-4FA2-8FAD-490F4C54F1A7}" srcOrd="0" destOrd="0" parTransId="{59F75E72-B380-4396-8BAF-AC732F5BC32E}" sibTransId="{4FD836A2-6E25-4A58-A23C-ECA9FF6B1125}"/>
    <dgm:cxn modelId="{343D9F3D-C5C1-4B76-9A28-920DDAB2CB97}" type="presOf" srcId="{C8C8D915-2CBA-4015-9851-02325DE0CA81}" destId="{1594FB7B-9573-4BCD-AA8F-EA241FD95DAA}" srcOrd="0" destOrd="0" presId="urn:microsoft.com/office/officeart/2018/5/layout/CenteredIconLabelDescriptionList"/>
    <dgm:cxn modelId="{BBBCBB41-EB38-4589-85A6-0464115366B1}" srcId="{4929DE60-3ABC-4688-859D-3BD6ED051358}" destId="{1D804820-0867-4505-AAB3-C7EEC8A4903F}" srcOrd="1" destOrd="0" parTransId="{3882BE31-7A54-4680-A84C-3366ADC6049F}" sibTransId="{E2D0661A-8957-45E9-B509-7F155FFF215F}"/>
    <dgm:cxn modelId="{28DD4E65-D5A0-4673-9E2A-8F314FDCD9E0}" type="presOf" srcId="{FC41180E-4EB4-49AB-B777-E4F7BD66005D}" destId="{B6BE6E12-B75E-4589-B562-813EB2DF4B78}" srcOrd="0" destOrd="0" presId="urn:microsoft.com/office/officeart/2018/5/layout/CenteredIconLabelDescriptionList"/>
    <dgm:cxn modelId="{F34C3246-B3C1-424F-8F85-A92885497E5B}" srcId="{29FCDAF5-911E-4295-A1F8-0478FD95FC12}" destId="{576578F9-6642-4417-9C7B-57B62D88F987}" srcOrd="1" destOrd="0" parTransId="{591F13E5-2CE7-469F-B6F6-B34B78AE38FD}" sibTransId="{E51F7F0C-CCBC-44F5-AAB1-C35BDF5BEC63}"/>
    <dgm:cxn modelId="{487F7F6B-3DFF-4DB7-A27E-62BC9D1B8B5B}" type="presOf" srcId="{29FCDAF5-911E-4295-A1F8-0478FD95FC12}" destId="{5A0D5BC6-7CBA-4A62-B02A-6BA0E246ED12}" srcOrd="0" destOrd="0" presId="urn:microsoft.com/office/officeart/2018/5/layout/CenteredIconLabelDescriptionList"/>
    <dgm:cxn modelId="{6525254D-128C-432B-A2E6-D6893B8AC5E2}" type="presOf" srcId="{3F8F1985-F02D-49E4-9AA6-44942C5445D0}" destId="{9A0C9B0F-FD46-4168-9A28-D2A542DB469F}" srcOrd="0" destOrd="0" presId="urn:microsoft.com/office/officeart/2018/5/layout/CenteredIconLabelDescriptionList"/>
    <dgm:cxn modelId="{F327924F-40F8-4C36-9265-D697C48F478D}" srcId="{29FCDAF5-911E-4295-A1F8-0478FD95FC12}" destId="{524A8F58-148E-4048-AEB6-855D1DC693AC}" srcOrd="0" destOrd="0" parTransId="{7C586809-EB39-4FA5-BC99-137131712ED6}" sibTransId="{7E035B99-415B-4004-A0B9-CD2C891882A9}"/>
    <dgm:cxn modelId="{E59C9870-14A6-4622-928F-4BF51BE1FE81}" srcId="{431DE126-D8C6-4E2F-BA95-DABB6C87CFA9}" destId="{E67F3579-767E-4FCF-9651-AFBAC56C5676}" srcOrd="1" destOrd="0" parTransId="{26BA2DBC-8EC1-4601-8DDC-E391F40F1186}" sibTransId="{EFFB82D8-0977-4379-AF14-D33A974BADDE}"/>
    <dgm:cxn modelId="{2BD0BF55-19AD-4277-A9EE-53CAADDB18A0}" srcId="{9C5F7F7A-FC8A-44F6-9920-BB005CC34C71}" destId="{FC41180E-4EB4-49AB-B777-E4F7BD66005D}" srcOrd="3" destOrd="0" parTransId="{F6A2E953-0F3F-40F9-8F8C-71EC780D05F9}" sibTransId="{6D1C0AA9-D75D-49D0-815F-2F4FFDF274D0}"/>
    <dgm:cxn modelId="{34810777-D336-43FF-9042-FA50A9AC87DC}" type="presOf" srcId="{EF2DD803-1EC5-44F5-B688-D6720D02B4AA}" destId="{065761FE-BC0F-46F1-9485-BA88787FBF18}" srcOrd="0" destOrd="0" presId="urn:microsoft.com/office/officeart/2018/5/layout/CenteredIconLabelDescriptionList"/>
    <dgm:cxn modelId="{DE978358-20F6-4E98-B501-D6C815B57F34}" srcId="{1D017639-D276-4ED5-A3B5-3771B3FDA285}" destId="{561AEC99-ACD5-48FD-BE44-6DEE4F2018EA}" srcOrd="1" destOrd="0" parTransId="{DE68A5BF-D0D1-4838-8E69-C94A063DD967}" sibTransId="{D55BB2A4-6C02-48D8-B93E-4BFDFCE5D6DB}"/>
    <dgm:cxn modelId="{CD868558-AB0F-4E65-8E59-4D42E78B68D7}" type="presOf" srcId="{8AB9DFB7-426F-4F54-9B95-65A7A53BF7E4}" destId="{9A0C9B0F-FD46-4168-9A28-D2A542DB469F}" srcOrd="0" destOrd="1" presId="urn:microsoft.com/office/officeart/2018/5/layout/CenteredIconLabelDescriptionList"/>
    <dgm:cxn modelId="{F7AC2979-55BE-4D7A-A08B-E904E2976535}" srcId="{9C5F7F7A-FC8A-44F6-9920-BB005CC34C71}" destId="{431DE126-D8C6-4E2F-BA95-DABB6C87CFA9}" srcOrd="5" destOrd="0" parTransId="{F8D34593-8275-4DF6-B302-DCF47E622DEB}" sibTransId="{C46AC27E-4F57-4CE4-8D22-2F018D56EC50}"/>
    <dgm:cxn modelId="{9F6B557B-0B39-4FB9-94B9-9F57B97F0598}" type="presOf" srcId="{694F89FE-2946-47B7-9F51-FDCCAC2F67EC}" destId="{9CDF6D8A-E368-45C0-B9D8-5EFB08C4D1B8}" srcOrd="0" destOrd="0" presId="urn:microsoft.com/office/officeart/2018/5/layout/CenteredIconLabelDescriptionList"/>
    <dgm:cxn modelId="{A7C1A382-09E4-476B-8010-D38EB4A59B45}" srcId="{1644EEA3-CD34-4AF2-B925-D51E48F814BC}" destId="{8103C968-85D3-4063-BB98-87D469011730}" srcOrd="0" destOrd="0" parTransId="{7148E920-7CE7-4B5B-9911-6B3CEEE559DC}" sibTransId="{2E4A09BE-15B2-4EC8-979D-2CE5905D6BE9}"/>
    <dgm:cxn modelId="{7CFCBC84-3BB8-4591-A78B-F802F58DE3BC}" type="presOf" srcId="{1D017639-D276-4ED5-A3B5-3771B3FDA285}" destId="{14F4D06F-C9E8-4D1A-A192-B6050B9E5ED3}" srcOrd="0" destOrd="0" presId="urn:microsoft.com/office/officeart/2018/5/layout/CenteredIconLabelDescriptionList"/>
    <dgm:cxn modelId="{3717A290-B64E-464F-9D70-0B43A4F3815B}" type="presOf" srcId="{561AEC99-ACD5-48FD-BE44-6DEE4F2018EA}" destId="{4C98187C-CFBC-4AFA-A143-C645CC5A4678}" srcOrd="0" destOrd="1" presId="urn:microsoft.com/office/officeart/2018/5/layout/CenteredIconLabelDescriptionList"/>
    <dgm:cxn modelId="{CFC40491-0206-495A-96C6-DA69DDE9197C}" srcId="{694F89FE-2946-47B7-9F51-FDCCAC2F67EC}" destId="{FC844C0E-F831-4655-8019-80A785C073E2}" srcOrd="1" destOrd="0" parTransId="{803EB25E-5EAE-4CFA-99DA-238489F91892}" sibTransId="{EB0BC99A-965A-4076-8F20-1E9087817EAE}"/>
    <dgm:cxn modelId="{33FB4197-9EC8-4AEB-BE2B-7DB20AC6FA9C}" srcId="{9C5F7F7A-FC8A-44F6-9920-BB005CC34C71}" destId="{29FCDAF5-911E-4295-A1F8-0478FD95FC12}" srcOrd="7" destOrd="0" parTransId="{3FB845B0-E1CD-494D-855B-BFD6865E8AC4}" sibTransId="{D28C5B7C-5ADE-4BEE-9614-503C1B7504B4}"/>
    <dgm:cxn modelId="{62DF64A7-6ED0-4C33-8C49-6D12E3F5AE08}" type="presOf" srcId="{B4D624AF-FF90-47F4-8990-D068FB5041C2}" destId="{EC0E2347-4678-432A-A035-034D8B9543E9}" srcOrd="0" destOrd="0" presId="urn:microsoft.com/office/officeart/2018/5/layout/CenteredIconLabelDescriptionList"/>
    <dgm:cxn modelId="{B0A445A7-2B22-44F0-8F2F-AE8EC5EE8FB3}" srcId="{1644EEA3-CD34-4AF2-B925-D51E48F814BC}" destId="{3793E15A-691F-4744-BDD7-A4B42AFF7748}" srcOrd="1" destOrd="0" parTransId="{58B5D86F-2ACF-47ED-8D52-1668A325C027}" sibTransId="{8278AE15-5859-4ED3-8BA4-8F093C07B5DC}"/>
    <dgm:cxn modelId="{3AC42BAC-4306-41A1-890E-2520E425CFC9}" type="presOf" srcId="{576578F9-6642-4417-9C7B-57B62D88F987}" destId="{67BE8442-D75A-4955-B4E5-402105FA2497}" srcOrd="0" destOrd="1" presId="urn:microsoft.com/office/officeart/2018/5/layout/CenteredIconLabelDescriptionList"/>
    <dgm:cxn modelId="{4BE9F9AF-3146-4B62-A852-54B6CDF40179}" type="presOf" srcId="{3793E15A-691F-4744-BDD7-A4B42AFF7748}" destId="{CE5361CC-8974-41C1-81C6-531D01147F5E}" srcOrd="0" destOrd="1" presId="urn:microsoft.com/office/officeart/2018/5/layout/CenteredIconLabelDescriptionList"/>
    <dgm:cxn modelId="{C80FD7B1-0A8E-4819-B1E3-EC809C96795B}" type="presOf" srcId="{E1D87736-B9F7-4FA2-8FAD-490F4C54F1A7}" destId="{4C98187C-CFBC-4AFA-A143-C645CC5A4678}" srcOrd="0" destOrd="0" presId="urn:microsoft.com/office/officeart/2018/5/layout/CenteredIconLabelDescriptionList"/>
    <dgm:cxn modelId="{5BB9BDB5-F528-41E2-9200-E4D90CD2C658}" srcId="{9C5F7F7A-FC8A-44F6-9920-BB005CC34C71}" destId="{1D017639-D276-4ED5-A3B5-3771B3FDA285}" srcOrd="6" destOrd="0" parTransId="{FF8CBDD4-AAE5-4F3B-BEE2-2FB05C86851A}" sibTransId="{D8E06918-2FB5-4510-894C-46684DB8CD5C}"/>
    <dgm:cxn modelId="{5437A3B8-9D64-4A62-93E6-250442D5A863}" type="presOf" srcId="{FC844C0E-F831-4655-8019-80A785C073E2}" destId="{5CE2FFCF-22D7-466E-B4C5-EE8CAEA4DC8F}" srcOrd="0" destOrd="1" presId="urn:microsoft.com/office/officeart/2018/5/layout/CenteredIconLabelDescriptionList"/>
    <dgm:cxn modelId="{EDCBBEBD-556E-4842-891D-407034EB77C7}" srcId="{9C5F7F7A-FC8A-44F6-9920-BB005CC34C71}" destId="{4929DE60-3ABC-4688-859D-3BD6ED051358}" srcOrd="4" destOrd="0" parTransId="{51BD6301-CE38-4900-905B-7DFB2DABF46E}" sibTransId="{07F93F1F-3802-43E0-9F0C-0DBFAF0FCE3E}"/>
    <dgm:cxn modelId="{540A0EC0-CFE2-4D6A-A1A7-A1952D580E77}" type="presOf" srcId="{1644EEA3-CD34-4AF2-B925-D51E48F814BC}" destId="{05641867-2F8F-43BC-A4B4-5C9EA9D9EF4E}" srcOrd="0" destOrd="0" presId="urn:microsoft.com/office/officeart/2018/5/layout/CenteredIconLabelDescriptionList"/>
    <dgm:cxn modelId="{44D803CE-B703-40E1-A45F-54A8AEE6FE04}" srcId="{B4D624AF-FF90-47F4-8990-D068FB5041C2}" destId="{3F8F1985-F02D-49E4-9AA6-44942C5445D0}" srcOrd="0" destOrd="0" parTransId="{DF465E55-B5C5-4796-8EE2-3BA9B933A195}" sibTransId="{EA078063-F4F2-4AF3-A13E-5D4F876EF08A}"/>
    <dgm:cxn modelId="{84EC05D2-5819-43F4-A04F-22C53D7252AD}" srcId="{9C5F7F7A-FC8A-44F6-9920-BB005CC34C71}" destId="{B4D624AF-FF90-47F4-8990-D068FB5041C2}" srcOrd="1" destOrd="0" parTransId="{98C20940-A08F-40D6-8EDC-C2BDDA0BF992}" sibTransId="{899160B2-4895-40E3-910F-565C6E2FFFB2}"/>
    <dgm:cxn modelId="{C6238CD2-FD30-48EB-AF62-E02564E7EFBC}" srcId="{694F89FE-2946-47B7-9F51-FDCCAC2F67EC}" destId="{412CA389-D95D-42AA-97FB-0DA7DDF58BA8}" srcOrd="0" destOrd="0" parTransId="{853AC045-62EB-4145-B756-CD1AC20066B2}" sibTransId="{ECB9C4C2-BEF1-4C89-BE16-20E54A951EEB}"/>
    <dgm:cxn modelId="{98B101D3-73B7-43FE-A0C1-CE1E25401AF8}" type="presOf" srcId="{25B7A2F9-2F93-4574-A334-A164E2BB986E}" destId="{6F3B85B5-FCE1-40C9-B1F5-C0EFEC72682E}" srcOrd="0" destOrd="0" presId="urn:microsoft.com/office/officeart/2018/5/layout/CenteredIconLabelDescriptionList"/>
    <dgm:cxn modelId="{7FD23CD3-D6BE-4CB7-A1A3-CC26F3FEC25A}" type="presOf" srcId="{524A8F58-148E-4048-AEB6-855D1DC693AC}" destId="{67BE8442-D75A-4955-B4E5-402105FA2497}" srcOrd="0" destOrd="0" presId="urn:microsoft.com/office/officeart/2018/5/layout/CenteredIconLabelDescriptionList"/>
    <dgm:cxn modelId="{DD0D34DB-5930-4005-A4F0-64AE162DBD12}" srcId="{431DE126-D8C6-4E2F-BA95-DABB6C87CFA9}" destId="{C8C8D915-2CBA-4015-9851-02325DE0CA81}" srcOrd="0" destOrd="0" parTransId="{DA89AC5B-44FA-4F22-B7BA-7A740474BF58}" sibTransId="{B19889D5-174B-42E0-9623-27D370519564}"/>
    <dgm:cxn modelId="{0538E5DB-3C44-4731-85B6-E68E59609962}" type="presOf" srcId="{412CA389-D95D-42AA-97FB-0DA7DDF58BA8}" destId="{5CE2FFCF-22D7-466E-B4C5-EE8CAEA4DC8F}" srcOrd="0" destOrd="0" presId="urn:microsoft.com/office/officeart/2018/5/layout/CenteredIconLabelDescriptionList"/>
    <dgm:cxn modelId="{CF6155E9-2E1F-4F88-AD70-B7082CC8A102}" type="presOf" srcId="{1D804820-0867-4505-AAB3-C7EEC8A4903F}" destId="{065761FE-BC0F-46F1-9485-BA88787FBF18}" srcOrd="0" destOrd="1" presId="urn:microsoft.com/office/officeart/2018/5/layout/CenteredIconLabelDescriptionList"/>
    <dgm:cxn modelId="{2901AFEC-ED55-4F8A-AF2B-E98C7AB13CCD}" srcId="{FC41180E-4EB4-49AB-B777-E4F7BD66005D}" destId="{25B7A2F9-2F93-4574-A334-A164E2BB986E}" srcOrd="0" destOrd="0" parTransId="{EFCB8FF4-A332-4654-AC5C-422900BE8F90}" sibTransId="{982937A9-260D-4552-89CD-75368D76B4DA}"/>
    <dgm:cxn modelId="{FF2D1DF5-4FF5-43CE-A348-B31A172778B9}" srcId="{9C5F7F7A-FC8A-44F6-9920-BB005CC34C71}" destId="{1644EEA3-CD34-4AF2-B925-D51E48F814BC}" srcOrd="2" destOrd="0" parTransId="{13581394-CDFF-41F6-BF9C-C81A604C982E}" sibTransId="{8CC30AD7-517B-41F6-99E2-D1E7FC93A981}"/>
    <dgm:cxn modelId="{8E1E83FA-D1EC-4A6E-B232-4355C1DADAD6}" type="presOf" srcId="{431DE126-D8C6-4E2F-BA95-DABB6C87CFA9}" destId="{D9FCEAB8-514B-486E-A9BE-BA505F443984}" srcOrd="0" destOrd="0" presId="urn:microsoft.com/office/officeart/2018/5/layout/CenteredIconLabelDescriptionList"/>
    <dgm:cxn modelId="{612F14FC-F632-407A-8F0B-6BB28A6B2870}" type="presOf" srcId="{4929DE60-3ABC-4688-859D-3BD6ED051358}" destId="{077E044C-4C04-4759-83A6-2F1AC7291773}" srcOrd="0" destOrd="0" presId="urn:microsoft.com/office/officeart/2018/5/layout/CenteredIconLabelDescriptionList"/>
    <dgm:cxn modelId="{64DC57FF-7964-4BED-9573-27EB59377CF0}" srcId="{B4D624AF-FF90-47F4-8990-D068FB5041C2}" destId="{8AB9DFB7-426F-4F54-9B95-65A7A53BF7E4}" srcOrd="1" destOrd="0" parTransId="{1550D1F4-D3F5-4303-937B-F5C67D4DEEDE}" sibTransId="{58094857-9410-41CB-AFCD-66DE70A020B4}"/>
    <dgm:cxn modelId="{A750019E-DC37-42E2-BAD8-B82A27D5B8A1}" type="presParOf" srcId="{DB3FC811-7C48-4729-9092-56CA1F623E83}" destId="{91C6EBE5-553D-4C60-BEF6-BF9E0D38AC57}" srcOrd="0" destOrd="0" presId="urn:microsoft.com/office/officeart/2018/5/layout/CenteredIconLabelDescriptionList"/>
    <dgm:cxn modelId="{09628E2A-6496-4600-8312-8EEDAC7A5C8B}" type="presParOf" srcId="{91C6EBE5-553D-4C60-BEF6-BF9E0D38AC57}" destId="{685811FF-0E28-4143-9F4A-72DCAEFFC897}" srcOrd="0" destOrd="0" presId="urn:microsoft.com/office/officeart/2018/5/layout/CenteredIconLabelDescriptionList"/>
    <dgm:cxn modelId="{8E783800-1535-41F8-A38B-E34E713D1FC0}" type="presParOf" srcId="{91C6EBE5-553D-4C60-BEF6-BF9E0D38AC57}" destId="{7BFDB4B7-DFDE-4692-A8AC-A0EA4982FA7E}" srcOrd="1" destOrd="0" presId="urn:microsoft.com/office/officeart/2018/5/layout/CenteredIconLabelDescriptionList"/>
    <dgm:cxn modelId="{1913C85F-1B8B-4F31-8AB8-57618B15F056}" type="presParOf" srcId="{91C6EBE5-553D-4C60-BEF6-BF9E0D38AC57}" destId="{9CDF6D8A-E368-45C0-B9D8-5EFB08C4D1B8}" srcOrd="2" destOrd="0" presId="urn:microsoft.com/office/officeart/2018/5/layout/CenteredIconLabelDescriptionList"/>
    <dgm:cxn modelId="{E4C262B4-2FF6-4C10-B41B-23D63DAA8B02}" type="presParOf" srcId="{91C6EBE5-553D-4C60-BEF6-BF9E0D38AC57}" destId="{8DFCDA48-629F-457B-83FB-11924892A055}" srcOrd="3" destOrd="0" presId="urn:microsoft.com/office/officeart/2018/5/layout/CenteredIconLabelDescriptionList"/>
    <dgm:cxn modelId="{36E95AF4-4ACA-45B0-84EB-4DD002BA2BA6}" type="presParOf" srcId="{91C6EBE5-553D-4C60-BEF6-BF9E0D38AC57}" destId="{5CE2FFCF-22D7-466E-B4C5-EE8CAEA4DC8F}" srcOrd="4" destOrd="0" presId="urn:microsoft.com/office/officeart/2018/5/layout/CenteredIconLabelDescriptionList"/>
    <dgm:cxn modelId="{BB23D72B-BCDA-44EB-8B96-B4475370DD23}" type="presParOf" srcId="{DB3FC811-7C48-4729-9092-56CA1F623E83}" destId="{516452DD-5BF6-406F-9DF5-11E6189C6DE6}" srcOrd="1" destOrd="0" presId="urn:microsoft.com/office/officeart/2018/5/layout/CenteredIconLabelDescriptionList"/>
    <dgm:cxn modelId="{F1E366CD-EA63-4822-86A4-2FB4A325AE99}" type="presParOf" srcId="{DB3FC811-7C48-4729-9092-56CA1F623E83}" destId="{A30ED670-1962-4AA4-BCE3-ABF6155173A5}" srcOrd="2" destOrd="0" presId="urn:microsoft.com/office/officeart/2018/5/layout/CenteredIconLabelDescriptionList"/>
    <dgm:cxn modelId="{02C0EC0B-4363-445A-B0E5-DEC13B71CCD1}" type="presParOf" srcId="{A30ED670-1962-4AA4-BCE3-ABF6155173A5}" destId="{758861A3-0C70-4ADB-A57F-EB324B314D33}" srcOrd="0" destOrd="0" presId="urn:microsoft.com/office/officeart/2018/5/layout/CenteredIconLabelDescriptionList"/>
    <dgm:cxn modelId="{3A8B728C-5404-4B09-B123-B79E052EE2FA}" type="presParOf" srcId="{A30ED670-1962-4AA4-BCE3-ABF6155173A5}" destId="{14109FDD-0150-48B9-ACC9-7429AA43BF4F}" srcOrd="1" destOrd="0" presId="urn:microsoft.com/office/officeart/2018/5/layout/CenteredIconLabelDescriptionList"/>
    <dgm:cxn modelId="{FBA1C8A3-DF72-4283-BDC3-C011BEAF41C8}" type="presParOf" srcId="{A30ED670-1962-4AA4-BCE3-ABF6155173A5}" destId="{EC0E2347-4678-432A-A035-034D8B9543E9}" srcOrd="2" destOrd="0" presId="urn:microsoft.com/office/officeart/2018/5/layout/CenteredIconLabelDescriptionList"/>
    <dgm:cxn modelId="{21A0CDEA-B399-4536-B952-BE2A89273585}" type="presParOf" srcId="{A30ED670-1962-4AA4-BCE3-ABF6155173A5}" destId="{900FBF6C-AC5F-4CD9-A4A5-D8D357A7C77F}" srcOrd="3" destOrd="0" presId="urn:microsoft.com/office/officeart/2018/5/layout/CenteredIconLabelDescriptionList"/>
    <dgm:cxn modelId="{A0DE70B3-0476-4899-8012-DDAF280653BE}" type="presParOf" srcId="{A30ED670-1962-4AA4-BCE3-ABF6155173A5}" destId="{9A0C9B0F-FD46-4168-9A28-D2A542DB469F}" srcOrd="4" destOrd="0" presId="urn:microsoft.com/office/officeart/2018/5/layout/CenteredIconLabelDescriptionList"/>
    <dgm:cxn modelId="{F9DF2874-2BA8-46E2-912D-BCA88F286E0A}" type="presParOf" srcId="{DB3FC811-7C48-4729-9092-56CA1F623E83}" destId="{EAD0D6DF-E028-4659-AB71-14C89B6D28FD}" srcOrd="3" destOrd="0" presId="urn:microsoft.com/office/officeart/2018/5/layout/CenteredIconLabelDescriptionList"/>
    <dgm:cxn modelId="{BD79079B-2135-4981-9C8E-86D9BA228332}" type="presParOf" srcId="{DB3FC811-7C48-4729-9092-56CA1F623E83}" destId="{724090C3-E6FE-4138-BDB1-759C4EFC71AF}" srcOrd="4" destOrd="0" presId="urn:microsoft.com/office/officeart/2018/5/layout/CenteredIconLabelDescriptionList"/>
    <dgm:cxn modelId="{212CFAB9-0230-4D15-98EB-D25101DEB687}" type="presParOf" srcId="{724090C3-E6FE-4138-BDB1-759C4EFC71AF}" destId="{3B305CA1-4FDB-43B6-A86A-E522EF489441}" srcOrd="0" destOrd="0" presId="urn:microsoft.com/office/officeart/2018/5/layout/CenteredIconLabelDescriptionList"/>
    <dgm:cxn modelId="{15A9D957-CAD2-4B60-AADA-704732F9C699}" type="presParOf" srcId="{724090C3-E6FE-4138-BDB1-759C4EFC71AF}" destId="{3E58C77F-1398-4292-9B03-A80318A21A68}" srcOrd="1" destOrd="0" presId="urn:microsoft.com/office/officeart/2018/5/layout/CenteredIconLabelDescriptionList"/>
    <dgm:cxn modelId="{778EED73-A114-44AD-988B-5A09237CF850}" type="presParOf" srcId="{724090C3-E6FE-4138-BDB1-759C4EFC71AF}" destId="{05641867-2F8F-43BC-A4B4-5C9EA9D9EF4E}" srcOrd="2" destOrd="0" presId="urn:microsoft.com/office/officeart/2018/5/layout/CenteredIconLabelDescriptionList"/>
    <dgm:cxn modelId="{625374DA-C626-4DA7-BDC6-830AB3F80C29}" type="presParOf" srcId="{724090C3-E6FE-4138-BDB1-759C4EFC71AF}" destId="{0BA8CA2F-5FE4-4BEC-9FA3-2E68EA5A52E8}" srcOrd="3" destOrd="0" presId="urn:microsoft.com/office/officeart/2018/5/layout/CenteredIconLabelDescriptionList"/>
    <dgm:cxn modelId="{A1ECC82A-CAD0-4D1C-8EF2-BA18BE099FD1}" type="presParOf" srcId="{724090C3-E6FE-4138-BDB1-759C4EFC71AF}" destId="{CE5361CC-8974-41C1-81C6-531D01147F5E}" srcOrd="4" destOrd="0" presId="urn:microsoft.com/office/officeart/2018/5/layout/CenteredIconLabelDescriptionList"/>
    <dgm:cxn modelId="{C57D0501-6D2D-44DF-9399-71716A266F90}" type="presParOf" srcId="{DB3FC811-7C48-4729-9092-56CA1F623E83}" destId="{449F0DAE-B7A7-4B72-BB0D-F48F6613DAE8}" srcOrd="5" destOrd="0" presId="urn:microsoft.com/office/officeart/2018/5/layout/CenteredIconLabelDescriptionList"/>
    <dgm:cxn modelId="{65A23F4F-6938-4845-94FF-D8A7FD259681}" type="presParOf" srcId="{DB3FC811-7C48-4729-9092-56CA1F623E83}" destId="{86ABCAD6-CBD7-4993-9E13-A8BFC9302DED}" srcOrd="6" destOrd="0" presId="urn:microsoft.com/office/officeart/2018/5/layout/CenteredIconLabelDescriptionList"/>
    <dgm:cxn modelId="{903CDF79-F05A-4C8A-A579-288AC4351E87}" type="presParOf" srcId="{86ABCAD6-CBD7-4993-9E13-A8BFC9302DED}" destId="{A8CDDB75-BCB2-4368-8336-77B1C8F085A6}" srcOrd="0" destOrd="0" presId="urn:microsoft.com/office/officeart/2018/5/layout/CenteredIconLabelDescriptionList"/>
    <dgm:cxn modelId="{0C2135E9-0176-412D-99EB-7003E5B40E9E}" type="presParOf" srcId="{86ABCAD6-CBD7-4993-9E13-A8BFC9302DED}" destId="{E392634F-0B37-4940-8880-CD6E44EA56A6}" srcOrd="1" destOrd="0" presId="urn:microsoft.com/office/officeart/2018/5/layout/CenteredIconLabelDescriptionList"/>
    <dgm:cxn modelId="{8592942E-AB53-42E0-BFA6-B251AF4D3600}" type="presParOf" srcId="{86ABCAD6-CBD7-4993-9E13-A8BFC9302DED}" destId="{B6BE6E12-B75E-4589-B562-813EB2DF4B78}" srcOrd="2" destOrd="0" presId="urn:microsoft.com/office/officeart/2018/5/layout/CenteredIconLabelDescriptionList"/>
    <dgm:cxn modelId="{5D72844E-BD5C-4D26-96C0-51081440714C}" type="presParOf" srcId="{86ABCAD6-CBD7-4993-9E13-A8BFC9302DED}" destId="{4906DD8C-E840-4E52-88A3-D9897F2D547C}" srcOrd="3" destOrd="0" presId="urn:microsoft.com/office/officeart/2018/5/layout/CenteredIconLabelDescriptionList"/>
    <dgm:cxn modelId="{D42FF61D-BD73-482D-80E0-B534CB75AA84}" type="presParOf" srcId="{86ABCAD6-CBD7-4993-9E13-A8BFC9302DED}" destId="{6F3B85B5-FCE1-40C9-B1F5-C0EFEC72682E}" srcOrd="4" destOrd="0" presId="urn:microsoft.com/office/officeart/2018/5/layout/CenteredIconLabelDescriptionList"/>
    <dgm:cxn modelId="{F74429F1-73B4-4365-8BEF-2D96DC8BD574}" type="presParOf" srcId="{DB3FC811-7C48-4729-9092-56CA1F623E83}" destId="{7BAF114F-0154-4C7C-BEBC-9029E2A96D83}" srcOrd="7" destOrd="0" presId="urn:microsoft.com/office/officeart/2018/5/layout/CenteredIconLabelDescriptionList"/>
    <dgm:cxn modelId="{7BD1C7E8-5644-4FBA-9CC3-41A3ADD85B9A}" type="presParOf" srcId="{DB3FC811-7C48-4729-9092-56CA1F623E83}" destId="{AD544A80-4161-403A-95E6-87C3E3A2627E}" srcOrd="8" destOrd="0" presId="urn:microsoft.com/office/officeart/2018/5/layout/CenteredIconLabelDescriptionList"/>
    <dgm:cxn modelId="{D4AFE307-07C1-4D38-9EF6-25BF3DF53CA1}" type="presParOf" srcId="{AD544A80-4161-403A-95E6-87C3E3A2627E}" destId="{871C11F0-556E-45B5-BECB-3646B151A965}" srcOrd="0" destOrd="0" presId="urn:microsoft.com/office/officeart/2018/5/layout/CenteredIconLabelDescriptionList"/>
    <dgm:cxn modelId="{F96BE659-A4E3-433B-8F9D-F934F6B13553}" type="presParOf" srcId="{AD544A80-4161-403A-95E6-87C3E3A2627E}" destId="{EEC6ADCC-1543-4678-B232-0B87430ECC72}" srcOrd="1" destOrd="0" presId="urn:microsoft.com/office/officeart/2018/5/layout/CenteredIconLabelDescriptionList"/>
    <dgm:cxn modelId="{DBDA8B37-002F-4D58-B2EF-456ED097EB2B}" type="presParOf" srcId="{AD544A80-4161-403A-95E6-87C3E3A2627E}" destId="{077E044C-4C04-4759-83A6-2F1AC7291773}" srcOrd="2" destOrd="0" presId="urn:microsoft.com/office/officeart/2018/5/layout/CenteredIconLabelDescriptionList"/>
    <dgm:cxn modelId="{573F7A4D-939D-4255-8EA0-6DA0630CA6B9}" type="presParOf" srcId="{AD544A80-4161-403A-95E6-87C3E3A2627E}" destId="{085151DA-5323-4C93-84BC-0D35849F2AF5}" srcOrd="3" destOrd="0" presId="urn:microsoft.com/office/officeart/2018/5/layout/CenteredIconLabelDescriptionList"/>
    <dgm:cxn modelId="{D1DDA640-5176-4BEF-9488-5F4B13A254BB}" type="presParOf" srcId="{AD544A80-4161-403A-95E6-87C3E3A2627E}" destId="{065761FE-BC0F-46F1-9485-BA88787FBF18}" srcOrd="4" destOrd="0" presId="urn:microsoft.com/office/officeart/2018/5/layout/CenteredIconLabelDescriptionList"/>
    <dgm:cxn modelId="{35FD4493-5437-4CD2-8F8B-00311D157576}" type="presParOf" srcId="{DB3FC811-7C48-4729-9092-56CA1F623E83}" destId="{0BED7DD5-A234-4AB4-9BD4-AA2E4939A3F3}" srcOrd="9" destOrd="0" presId="urn:microsoft.com/office/officeart/2018/5/layout/CenteredIconLabelDescriptionList"/>
    <dgm:cxn modelId="{2F5E9F6F-6F99-4EF4-948F-3868B4FB7064}" type="presParOf" srcId="{DB3FC811-7C48-4729-9092-56CA1F623E83}" destId="{9411365A-F277-43B6-9951-4A30B8C6C9DD}" srcOrd="10" destOrd="0" presId="urn:microsoft.com/office/officeart/2018/5/layout/CenteredIconLabelDescriptionList"/>
    <dgm:cxn modelId="{DCD09B4A-5C0B-4EE4-94A6-4E7469B288C4}" type="presParOf" srcId="{9411365A-F277-43B6-9951-4A30B8C6C9DD}" destId="{E3961A34-9F2E-4A1C-93BD-A57E113ECEB4}" srcOrd="0" destOrd="0" presId="urn:microsoft.com/office/officeart/2018/5/layout/CenteredIconLabelDescriptionList"/>
    <dgm:cxn modelId="{E599ACEE-9225-4F5A-B28F-4344D975B367}" type="presParOf" srcId="{9411365A-F277-43B6-9951-4A30B8C6C9DD}" destId="{FF2C533E-87C5-4AA2-92E9-CD538F3D16A5}" srcOrd="1" destOrd="0" presId="urn:microsoft.com/office/officeart/2018/5/layout/CenteredIconLabelDescriptionList"/>
    <dgm:cxn modelId="{98334BB3-FAE3-4BC3-9A85-960C293C8891}" type="presParOf" srcId="{9411365A-F277-43B6-9951-4A30B8C6C9DD}" destId="{D9FCEAB8-514B-486E-A9BE-BA505F443984}" srcOrd="2" destOrd="0" presId="urn:microsoft.com/office/officeart/2018/5/layout/CenteredIconLabelDescriptionList"/>
    <dgm:cxn modelId="{BFB88A59-097C-4472-A831-CD0FB1E3507C}" type="presParOf" srcId="{9411365A-F277-43B6-9951-4A30B8C6C9DD}" destId="{081E3A24-56DC-483E-82CE-E999963211F6}" srcOrd="3" destOrd="0" presId="urn:microsoft.com/office/officeart/2018/5/layout/CenteredIconLabelDescriptionList"/>
    <dgm:cxn modelId="{38FAA3A6-4DAC-47A6-A644-7D350E0FFB95}" type="presParOf" srcId="{9411365A-F277-43B6-9951-4A30B8C6C9DD}" destId="{1594FB7B-9573-4BCD-AA8F-EA241FD95DAA}" srcOrd="4" destOrd="0" presId="urn:microsoft.com/office/officeart/2018/5/layout/CenteredIconLabelDescriptionList"/>
    <dgm:cxn modelId="{FCA1A336-93D2-4835-A54A-168B5F694B29}" type="presParOf" srcId="{DB3FC811-7C48-4729-9092-56CA1F623E83}" destId="{B647160D-2D2B-4F84-8E3C-AAB3FADF9ACF}" srcOrd="11" destOrd="0" presId="urn:microsoft.com/office/officeart/2018/5/layout/CenteredIconLabelDescriptionList"/>
    <dgm:cxn modelId="{C0B8EA68-AB7D-4FC8-A19D-30406473026C}" type="presParOf" srcId="{DB3FC811-7C48-4729-9092-56CA1F623E83}" destId="{BB017F27-6915-4809-A05D-C166173389C6}" srcOrd="12" destOrd="0" presId="urn:microsoft.com/office/officeart/2018/5/layout/CenteredIconLabelDescriptionList"/>
    <dgm:cxn modelId="{BECC69D1-8759-4F97-AAAD-656D84899D0F}" type="presParOf" srcId="{BB017F27-6915-4809-A05D-C166173389C6}" destId="{E2336D21-C455-4E09-A583-A6771AC471BE}" srcOrd="0" destOrd="0" presId="urn:microsoft.com/office/officeart/2018/5/layout/CenteredIconLabelDescriptionList"/>
    <dgm:cxn modelId="{EE792EC2-8C37-4F97-AF4C-F42931ABBAA2}" type="presParOf" srcId="{BB017F27-6915-4809-A05D-C166173389C6}" destId="{8A06C7DE-424C-4DFE-8E34-847E06DB4645}" srcOrd="1" destOrd="0" presId="urn:microsoft.com/office/officeart/2018/5/layout/CenteredIconLabelDescriptionList"/>
    <dgm:cxn modelId="{54AA37BE-F2C1-4539-A151-6304C187F6D5}" type="presParOf" srcId="{BB017F27-6915-4809-A05D-C166173389C6}" destId="{14F4D06F-C9E8-4D1A-A192-B6050B9E5ED3}" srcOrd="2" destOrd="0" presId="urn:microsoft.com/office/officeart/2018/5/layout/CenteredIconLabelDescriptionList"/>
    <dgm:cxn modelId="{3500DBEC-B9CF-4EF4-8D94-27C4DB074CAD}" type="presParOf" srcId="{BB017F27-6915-4809-A05D-C166173389C6}" destId="{6E1DD760-4640-4746-895B-8F153BBF150C}" srcOrd="3" destOrd="0" presId="urn:microsoft.com/office/officeart/2018/5/layout/CenteredIconLabelDescriptionList"/>
    <dgm:cxn modelId="{7085A4EF-2359-486F-A702-4F621EEC8B29}" type="presParOf" srcId="{BB017F27-6915-4809-A05D-C166173389C6}" destId="{4C98187C-CFBC-4AFA-A143-C645CC5A4678}" srcOrd="4" destOrd="0" presId="urn:microsoft.com/office/officeart/2018/5/layout/CenteredIconLabelDescriptionList"/>
    <dgm:cxn modelId="{ED4794C0-5DCD-4E26-AFEC-1EF3CBDE2464}" type="presParOf" srcId="{DB3FC811-7C48-4729-9092-56CA1F623E83}" destId="{0DA35A98-C5D6-4F19-9707-6B4987243032}" srcOrd="13" destOrd="0" presId="urn:microsoft.com/office/officeart/2018/5/layout/CenteredIconLabelDescriptionList"/>
    <dgm:cxn modelId="{EBF9FDEC-B892-4896-86C7-AF2D073BFF13}" type="presParOf" srcId="{DB3FC811-7C48-4729-9092-56CA1F623E83}" destId="{A2E7D1F5-04C0-4C2F-96E2-75ED516E83C7}" srcOrd="14" destOrd="0" presId="urn:microsoft.com/office/officeart/2018/5/layout/CenteredIconLabelDescriptionList"/>
    <dgm:cxn modelId="{DE9390B0-5465-46DF-BEAC-630271E7025C}" type="presParOf" srcId="{A2E7D1F5-04C0-4C2F-96E2-75ED516E83C7}" destId="{92F93233-FA5F-4CED-AFDF-B69EC0F485BD}" srcOrd="0" destOrd="0" presId="urn:microsoft.com/office/officeart/2018/5/layout/CenteredIconLabelDescriptionList"/>
    <dgm:cxn modelId="{6ADAE9DF-F7D2-43B9-B5E2-BC667CE32970}" type="presParOf" srcId="{A2E7D1F5-04C0-4C2F-96E2-75ED516E83C7}" destId="{2DA9A5BC-95B9-4F90-BF76-4744496D6144}" srcOrd="1" destOrd="0" presId="urn:microsoft.com/office/officeart/2018/5/layout/CenteredIconLabelDescriptionList"/>
    <dgm:cxn modelId="{969EB038-1E4D-43F9-A530-0359B5BE8F64}" type="presParOf" srcId="{A2E7D1F5-04C0-4C2F-96E2-75ED516E83C7}" destId="{5A0D5BC6-7CBA-4A62-B02A-6BA0E246ED12}" srcOrd="2" destOrd="0" presId="urn:microsoft.com/office/officeart/2018/5/layout/CenteredIconLabelDescriptionList"/>
    <dgm:cxn modelId="{0B316BC0-1395-4FCA-AAB3-26CEC218E79C}" type="presParOf" srcId="{A2E7D1F5-04C0-4C2F-96E2-75ED516E83C7}" destId="{13E3AEB0-11F0-412C-BA98-880914E22C52}" srcOrd="3" destOrd="0" presId="urn:microsoft.com/office/officeart/2018/5/layout/CenteredIconLabelDescriptionList"/>
    <dgm:cxn modelId="{3BC0DEA1-B029-486C-AEB8-BA788E343A3E}" type="presParOf" srcId="{A2E7D1F5-04C0-4C2F-96E2-75ED516E83C7}" destId="{67BE8442-D75A-4955-B4E5-402105FA249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A0E123-FC80-4FB7-87FE-20ADA2909EAA}"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BE38FED3-B0C6-477F-8CE2-2F1DDD000DAF}">
      <dgm:prSet/>
      <dgm:spPr/>
      <dgm:t>
        <a:bodyPr/>
        <a:lstStyle/>
        <a:p>
          <a:r>
            <a:rPr lang="en-GB" baseline="0"/>
            <a:t>Bagul, M. R., Pushkar R. Patil, S. C., &amp; Nagare, S. N. (October 2015). A Novel Approach for Automatic Timetable Generation . International Journal of Computer Applications </a:t>
          </a:r>
          <a:endParaRPr lang="en-US"/>
        </a:p>
      </dgm:t>
    </dgm:pt>
    <dgm:pt modelId="{900349F0-09ED-4AA5-A784-E9EEDBA0BA99}" type="parTrans" cxnId="{AFB3E418-E278-4401-A929-6C04EA88E52B}">
      <dgm:prSet/>
      <dgm:spPr/>
      <dgm:t>
        <a:bodyPr/>
        <a:lstStyle/>
        <a:p>
          <a:endParaRPr lang="en-US"/>
        </a:p>
      </dgm:t>
    </dgm:pt>
    <dgm:pt modelId="{C7717326-15B6-427C-8BB0-9223E1B6CF6C}" type="sibTrans" cxnId="{AFB3E418-E278-4401-A929-6C04EA88E52B}">
      <dgm:prSet phldrT="01" phldr="0"/>
      <dgm:spPr/>
      <dgm:t>
        <a:bodyPr/>
        <a:lstStyle/>
        <a:p>
          <a:r>
            <a:rPr lang="en-US"/>
            <a:t>01</a:t>
          </a:r>
        </a:p>
      </dgm:t>
    </dgm:pt>
    <dgm:pt modelId="{42943CC0-56D4-4502-AE86-C7665E60A748}">
      <dgm:prSet/>
      <dgm:spPr/>
      <dgm:t>
        <a:bodyPr/>
        <a:lstStyle/>
        <a:p>
          <a:r>
            <a:rPr lang="en-GB" baseline="0"/>
            <a:t>M, S., &amp; Pranav Kiran Vaze, P. M. (MAY 2017). Automatic Time Table Generator. International Journal of Advanced Research in Computer Science and Software Engineering.</a:t>
          </a:r>
          <a:endParaRPr lang="en-US"/>
        </a:p>
      </dgm:t>
    </dgm:pt>
    <dgm:pt modelId="{2F144F73-B29B-487B-9B66-2F3A0E728509}" type="parTrans" cxnId="{F1A7F781-896F-4FBD-93AC-891D306000EF}">
      <dgm:prSet/>
      <dgm:spPr/>
      <dgm:t>
        <a:bodyPr/>
        <a:lstStyle/>
        <a:p>
          <a:endParaRPr lang="en-US"/>
        </a:p>
      </dgm:t>
    </dgm:pt>
    <dgm:pt modelId="{B47D2DC9-94FD-4F50-A2BB-DC80E43409AA}" type="sibTrans" cxnId="{F1A7F781-896F-4FBD-93AC-891D306000EF}">
      <dgm:prSet phldrT="02" phldr="0"/>
      <dgm:spPr/>
      <dgm:t>
        <a:bodyPr/>
        <a:lstStyle/>
        <a:p>
          <a:r>
            <a:rPr lang="en-US"/>
            <a:t>02</a:t>
          </a:r>
        </a:p>
      </dgm:t>
    </dgm:pt>
    <dgm:pt modelId="{136FF5D5-8722-4690-9581-27B230FA99F4}">
      <dgm:prSet/>
      <dgm:spPr/>
      <dgm:t>
        <a:bodyPr/>
        <a:lstStyle/>
        <a:p>
          <a:r>
            <a:rPr lang="en-GB" baseline="0"/>
            <a:t>Genetic Algorithm For University Course Timetabling Problem Achini Kumari Herath University of Mississippi </a:t>
          </a:r>
          <a:endParaRPr lang="en-US"/>
        </a:p>
      </dgm:t>
    </dgm:pt>
    <dgm:pt modelId="{657C1EA8-A8E1-4062-8E16-344024328A3B}" type="parTrans" cxnId="{E7C6D8AB-378A-449B-835B-36D081A39054}">
      <dgm:prSet/>
      <dgm:spPr/>
      <dgm:t>
        <a:bodyPr/>
        <a:lstStyle/>
        <a:p>
          <a:endParaRPr lang="en-US"/>
        </a:p>
      </dgm:t>
    </dgm:pt>
    <dgm:pt modelId="{DBB355DA-6A78-4802-87AB-43ECDB9A1A07}" type="sibTrans" cxnId="{E7C6D8AB-378A-449B-835B-36D081A39054}">
      <dgm:prSet phldrT="03" phldr="0"/>
      <dgm:spPr/>
      <dgm:t>
        <a:bodyPr/>
        <a:lstStyle/>
        <a:p>
          <a:r>
            <a:rPr lang="en-US"/>
            <a:t>03</a:t>
          </a:r>
        </a:p>
      </dgm:t>
    </dgm:pt>
    <dgm:pt modelId="{C642C144-20F7-4719-BFC8-0451EC9E0DE7}">
      <dgm:prSet/>
      <dgm:spPr/>
      <dgm:t>
        <a:bodyPr/>
        <a:lstStyle/>
        <a:p>
          <a:r>
            <a:rPr lang="en-GB" baseline="0"/>
            <a:t>Automatic Timetable Generator Using Genetic Algorithm </a:t>
          </a:r>
          <a:endParaRPr lang="en-US"/>
        </a:p>
      </dgm:t>
    </dgm:pt>
    <dgm:pt modelId="{55E92862-EED3-4AC1-8FF0-3683E825C21C}" type="parTrans" cxnId="{3A935618-5DA4-4572-BD98-2AF4FFF96078}">
      <dgm:prSet/>
      <dgm:spPr/>
      <dgm:t>
        <a:bodyPr/>
        <a:lstStyle/>
        <a:p>
          <a:endParaRPr lang="en-US"/>
        </a:p>
      </dgm:t>
    </dgm:pt>
    <dgm:pt modelId="{04581721-1B43-429F-99AA-3F202CD12F8D}" type="sibTrans" cxnId="{3A935618-5DA4-4572-BD98-2AF4FFF96078}">
      <dgm:prSet phldrT="04" phldr="0"/>
      <dgm:spPr/>
      <dgm:t>
        <a:bodyPr/>
        <a:lstStyle/>
        <a:p>
          <a:r>
            <a:rPr lang="en-US"/>
            <a:t>04</a:t>
          </a:r>
        </a:p>
      </dgm:t>
    </dgm:pt>
    <dgm:pt modelId="{57798F64-9AB0-411B-A3F9-82B6DDAA17DE}" type="pres">
      <dgm:prSet presAssocID="{5FA0E123-FC80-4FB7-87FE-20ADA2909EAA}" presName="Name0" presStyleCnt="0">
        <dgm:presLayoutVars>
          <dgm:animLvl val="lvl"/>
          <dgm:resizeHandles val="exact"/>
        </dgm:presLayoutVars>
      </dgm:prSet>
      <dgm:spPr/>
    </dgm:pt>
    <dgm:pt modelId="{093BE723-E878-4CAC-9EF2-C9040B99340E}" type="pres">
      <dgm:prSet presAssocID="{BE38FED3-B0C6-477F-8CE2-2F1DDD000DAF}" presName="compositeNode" presStyleCnt="0">
        <dgm:presLayoutVars>
          <dgm:bulletEnabled val="1"/>
        </dgm:presLayoutVars>
      </dgm:prSet>
      <dgm:spPr/>
    </dgm:pt>
    <dgm:pt modelId="{2CA56AAA-B556-42CA-ACB7-678431B5E53E}" type="pres">
      <dgm:prSet presAssocID="{BE38FED3-B0C6-477F-8CE2-2F1DDD000DAF}" presName="bgRect" presStyleLbl="alignNode1" presStyleIdx="0" presStyleCnt="4"/>
      <dgm:spPr/>
    </dgm:pt>
    <dgm:pt modelId="{2FFFE21F-AB79-4E4D-9312-AC7AAF5C8A8B}" type="pres">
      <dgm:prSet presAssocID="{C7717326-15B6-427C-8BB0-9223E1B6CF6C}" presName="sibTransNodeRect" presStyleLbl="alignNode1" presStyleIdx="0" presStyleCnt="4">
        <dgm:presLayoutVars>
          <dgm:chMax val="0"/>
          <dgm:bulletEnabled val="1"/>
        </dgm:presLayoutVars>
      </dgm:prSet>
      <dgm:spPr/>
    </dgm:pt>
    <dgm:pt modelId="{826E494B-B9D7-43F4-AF24-87CB6898590B}" type="pres">
      <dgm:prSet presAssocID="{BE38FED3-B0C6-477F-8CE2-2F1DDD000DAF}" presName="nodeRect" presStyleLbl="alignNode1" presStyleIdx="0" presStyleCnt="4">
        <dgm:presLayoutVars>
          <dgm:bulletEnabled val="1"/>
        </dgm:presLayoutVars>
      </dgm:prSet>
      <dgm:spPr/>
    </dgm:pt>
    <dgm:pt modelId="{D20F2C47-814A-4755-AA7D-026A1C9ED05A}" type="pres">
      <dgm:prSet presAssocID="{C7717326-15B6-427C-8BB0-9223E1B6CF6C}" presName="sibTrans" presStyleCnt="0"/>
      <dgm:spPr/>
    </dgm:pt>
    <dgm:pt modelId="{35D89410-FFA2-4218-B797-B5225ED0DBD4}" type="pres">
      <dgm:prSet presAssocID="{42943CC0-56D4-4502-AE86-C7665E60A748}" presName="compositeNode" presStyleCnt="0">
        <dgm:presLayoutVars>
          <dgm:bulletEnabled val="1"/>
        </dgm:presLayoutVars>
      </dgm:prSet>
      <dgm:spPr/>
    </dgm:pt>
    <dgm:pt modelId="{DDC57AC9-C837-4F83-9F09-C31A6BFC5B11}" type="pres">
      <dgm:prSet presAssocID="{42943CC0-56D4-4502-AE86-C7665E60A748}" presName="bgRect" presStyleLbl="alignNode1" presStyleIdx="1" presStyleCnt="4"/>
      <dgm:spPr/>
    </dgm:pt>
    <dgm:pt modelId="{7DF105A7-7AAF-4B35-8D48-862C3061EA13}" type="pres">
      <dgm:prSet presAssocID="{B47D2DC9-94FD-4F50-A2BB-DC80E43409AA}" presName="sibTransNodeRect" presStyleLbl="alignNode1" presStyleIdx="1" presStyleCnt="4">
        <dgm:presLayoutVars>
          <dgm:chMax val="0"/>
          <dgm:bulletEnabled val="1"/>
        </dgm:presLayoutVars>
      </dgm:prSet>
      <dgm:spPr/>
    </dgm:pt>
    <dgm:pt modelId="{68F6FBE2-30E5-4A79-A81D-E7C4E1BFB184}" type="pres">
      <dgm:prSet presAssocID="{42943CC0-56D4-4502-AE86-C7665E60A748}" presName="nodeRect" presStyleLbl="alignNode1" presStyleIdx="1" presStyleCnt="4">
        <dgm:presLayoutVars>
          <dgm:bulletEnabled val="1"/>
        </dgm:presLayoutVars>
      </dgm:prSet>
      <dgm:spPr/>
    </dgm:pt>
    <dgm:pt modelId="{82847891-3A06-487A-969F-00964F4A0F8B}" type="pres">
      <dgm:prSet presAssocID="{B47D2DC9-94FD-4F50-A2BB-DC80E43409AA}" presName="sibTrans" presStyleCnt="0"/>
      <dgm:spPr/>
    </dgm:pt>
    <dgm:pt modelId="{5F7F8669-070B-4FFA-9F3B-8299E72DAA66}" type="pres">
      <dgm:prSet presAssocID="{136FF5D5-8722-4690-9581-27B230FA99F4}" presName="compositeNode" presStyleCnt="0">
        <dgm:presLayoutVars>
          <dgm:bulletEnabled val="1"/>
        </dgm:presLayoutVars>
      </dgm:prSet>
      <dgm:spPr/>
    </dgm:pt>
    <dgm:pt modelId="{68B42060-862C-44DC-9D4B-3CD264F6C349}" type="pres">
      <dgm:prSet presAssocID="{136FF5D5-8722-4690-9581-27B230FA99F4}" presName="bgRect" presStyleLbl="alignNode1" presStyleIdx="2" presStyleCnt="4"/>
      <dgm:spPr/>
    </dgm:pt>
    <dgm:pt modelId="{6F75326C-17FF-4539-9F0E-9A4836B53B1D}" type="pres">
      <dgm:prSet presAssocID="{DBB355DA-6A78-4802-87AB-43ECDB9A1A07}" presName="sibTransNodeRect" presStyleLbl="alignNode1" presStyleIdx="2" presStyleCnt="4">
        <dgm:presLayoutVars>
          <dgm:chMax val="0"/>
          <dgm:bulletEnabled val="1"/>
        </dgm:presLayoutVars>
      </dgm:prSet>
      <dgm:spPr/>
    </dgm:pt>
    <dgm:pt modelId="{B96BF665-B856-4A58-8BF4-1C6AF4315C9F}" type="pres">
      <dgm:prSet presAssocID="{136FF5D5-8722-4690-9581-27B230FA99F4}" presName="nodeRect" presStyleLbl="alignNode1" presStyleIdx="2" presStyleCnt="4">
        <dgm:presLayoutVars>
          <dgm:bulletEnabled val="1"/>
        </dgm:presLayoutVars>
      </dgm:prSet>
      <dgm:spPr/>
    </dgm:pt>
    <dgm:pt modelId="{2BD1385F-2806-4026-8AB6-D94B9294D085}" type="pres">
      <dgm:prSet presAssocID="{DBB355DA-6A78-4802-87AB-43ECDB9A1A07}" presName="sibTrans" presStyleCnt="0"/>
      <dgm:spPr/>
    </dgm:pt>
    <dgm:pt modelId="{0A76FC78-5D22-4CF0-A686-D14623862EE0}" type="pres">
      <dgm:prSet presAssocID="{C642C144-20F7-4719-BFC8-0451EC9E0DE7}" presName="compositeNode" presStyleCnt="0">
        <dgm:presLayoutVars>
          <dgm:bulletEnabled val="1"/>
        </dgm:presLayoutVars>
      </dgm:prSet>
      <dgm:spPr/>
    </dgm:pt>
    <dgm:pt modelId="{AF040D3C-F293-4BF6-847A-C5D0A73A00FE}" type="pres">
      <dgm:prSet presAssocID="{C642C144-20F7-4719-BFC8-0451EC9E0DE7}" presName="bgRect" presStyleLbl="alignNode1" presStyleIdx="3" presStyleCnt="4"/>
      <dgm:spPr/>
    </dgm:pt>
    <dgm:pt modelId="{A8701C27-A412-4154-86A4-D5EFAB1B44AD}" type="pres">
      <dgm:prSet presAssocID="{04581721-1B43-429F-99AA-3F202CD12F8D}" presName="sibTransNodeRect" presStyleLbl="alignNode1" presStyleIdx="3" presStyleCnt="4">
        <dgm:presLayoutVars>
          <dgm:chMax val="0"/>
          <dgm:bulletEnabled val="1"/>
        </dgm:presLayoutVars>
      </dgm:prSet>
      <dgm:spPr/>
    </dgm:pt>
    <dgm:pt modelId="{A8152428-719B-42F6-B395-14F8C16D71B9}" type="pres">
      <dgm:prSet presAssocID="{C642C144-20F7-4719-BFC8-0451EC9E0DE7}" presName="nodeRect" presStyleLbl="alignNode1" presStyleIdx="3" presStyleCnt="4">
        <dgm:presLayoutVars>
          <dgm:bulletEnabled val="1"/>
        </dgm:presLayoutVars>
      </dgm:prSet>
      <dgm:spPr/>
    </dgm:pt>
  </dgm:ptLst>
  <dgm:cxnLst>
    <dgm:cxn modelId="{3A935618-5DA4-4572-BD98-2AF4FFF96078}" srcId="{5FA0E123-FC80-4FB7-87FE-20ADA2909EAA}" destId="{C642C144-20F7-4719-BFC8-0451EC9E0DE7}" srcOrd="3" destOrd="0" parTransId="{55E92862-EED3-4AC1-8FF0-3683E825C21C}" sibTransId="{04581721-1B43-429F-99AA-3F202CD12F8D}"/>
    <dgm:cxn modelId="{AFB3E418-E278-4401-A929-6C04EA88E52B}" srcId="{5FA0E123-FC80-4FB7-87FE-20ADA2909EAA}" destId="{BE38FED3-B0C6-477F-8CE2-2F1DDD000DAF}" srcOrd="0" destOrd="0" parTransId="{900349F0-09ED-4AA5-A784-E9EEDBA0BA99}" sibTransId="{C7717326-15B6-427C-8BB0-9223E1B6CF6C}"/>
    <dgm:cxn modelId="{D179AE35-E8F4-4EA2-A807-52195F86A5DF}" type="presOf" srcId="{04581721-1B43-429F-99AA-3F202CD12F8D}" destId="{A8701C27-A412-4154-86A4-D5EFAB1B44AD}" srcOrd="0" destOrd="0" presId="urn:microsoft.com/office/officeart/2016/7/layout/LinearBlockProcessNumbered"/>
    <dgm:cxn modelId="{0CC7E442-9CB0-4CBF-8F9F-1C31E3032800}" type="presOf" srcId="{136FF5D5-8722-4690-9581-27B230FA99F4}" destId="{B96BF665-B856-4A58-8BF4-1C6AF4315C9F}" srcOrd="1" destOrd="0" presId="urn:microsoft.com/office/officeart/2016/7/layout/LinearBlockProcessNumbered"/>
    <dgm:cxn modelId="{EAA5266F-06A5-4868-9473-9A3C938894F1}" type="presOf" srcId="{DBB355DA-6A78-4802-87AB-43ECDB9A1A07}" destId="{6F75326C-17FF-4539-9F0E-9A4836B53B1D}" srcOrd="0" destOrd="0" presId="urn:microsoft.com/office/officeart/2016/7/layout/LinearBlockProcessNumbered"/>
    <dgm:cxn modelId="{66CEDA59-2327-484D-B281-FFAB91596494}" type="presOf" srcId="{136FF5D5-8722-4690-9581-27B230FA99F4}" destId="{68B42060-862C-44DC-9D4B-3CD264F6C349}" srcOrd="0" destOrd="0" presId="urn:microsoft.com/office/officeart/2016/7/layout/LinearBlockProcessNumbered"/>
    <dgm:cxn modelId="{F1A7F781-896F-4FBD-93AC-891D306000EF}" srcId="{5FA0E123-FC80-4FB7-87FE-20ADA2909EAA}" destId="{42943CC0-56D4-4502-AE86-C7665E60A748}" srcOrd="1" destOrd="0" parTransId="{2F144F73-B29B-487B-9B66-2F3A0E728509}" sibTransId="{B47D2DC9-94FD-4F50-A2BB-DC80E43409AA}"/>
    <dgm:cxn modelId="{8AA407A0-E028-4A60-B5BB-43A9EF8DF86D}" type="presOf" srcId="{B47D2DC9-94FD-4F50-A2BB-DC80E43409AA}" destId="{7DF105A7-7AAF-4B35-8D48-862C3061EA13}" srcOrd="0" destOrd="0" presId="urn:microsoft.com/office/officeart/2016/7/layout/LinearBlockProcessNumbered"/>
    <dgm:cxn modelId="{E7C6D8AB-378A-449B-835B-36D081A39054}" srcId="{5FA0E123-FC80-4FB7-87FE-20ADA2909EAA}" destId="{136FF5D5-8722-4690-9581-27B230FA99F4}" srcOrd="2" destOrd="0" parTransId="{657C1EA8-A8E1-4062-8E16-344024328A3B}" sibTransId="{DBB355DA-6A78-4802-87AB-43ECDB9A1A07}"/>
    <dgm:cxn modelId="{9E6B4FB2-C061-4821-A22B-CAE48E1A00C7}" type="presOf" srcId="{C642C144-20F7-4719-BFC8-0451EC9E0DE7}" destId="{A8152428-719B-42F6-B395-14F8C16D71B9}" srcOrd="1" destOrd="0" presId="urn:microsoft.com/office/officeart/2016/7/layout/LinearBlockProcessNumbered"/>
    <dgm:cxn modelId="{23BCC3BB-F6E1-4DD8-BB3B-8FD0819F01EF}" type="presOf" srcId="{42943CC0-56D4-4502-AE86-C7665E60A748}" destId="{DDC57AC9-C837-4F83-9F09-C31A6BFC5B11}" srcOrd="0" destOrd="0" presId="urn:microsoft.com/office/officeart/2016/7/layout/LinearBlockProcessNumbered"/>
    <dgm:cxn modelId="{0CA695D3-24AF-4D2B-B7F4-3E1887ACA211}" type="presOf" srcId="{BE38FED3-B0C6-477F-8CE2-2F1DDD000DAF}" destId="{826E494B-B9D7-43F4-AF24-87CB6898590B}" srcOrd="1" destOrd="0" presId="urn:microsoft.com/office/officeart/2016/7/layout/LinearBlockProcessNumbered"/>
    <dgm:cxn modelId="{BBF2E3D6-9784-478C-BDD7-7C001321BAC4}" type="presOf" srcId="{C7717326-15B6-427C-8BB0-9223E1B6CF6C}" destId="{2FFFE21F-AB79-4E4D-9312-AC7AAF5C8A8B}" srcOrd="0" destOrd="0" presId="urn:microsoft.com/office/officeart/2016/7/layout/LinearBlockProcessNumbered"/>
    <dgm:cxn modelId="{8D08C5DD-92E2-4BD8-AEBF-277EDFDF1F09}" type="presOf" srcId="{C642C144-20F7-4719-BFC8-0451EC9E0DE7}" destId="{AF040D3C-F293-4BF6-847A-C5D0A73A00FE}" srcOrd="0" destOrd="0" presId="urn:microsoft.com/office/officeart/2016/7/layout/LinearBlockProcessNumbered"/>
    <dgm:cxn modelId="{F2B1C3DF-2A72-4F56-A3C7-1F11757BFB7E}" type="presOf" srcId="{BE38FED3-B0C6-477F-8CE2-2F1DDD000DAF}" destId="{2CA56AAA-B556-42CA-ACB7-678431B5E53E}" srcOrd="0" destOrd="0" presId="urn:microsoft.com/office/officeart/2016/7/layout/LinearBlockProcessNumbered"/>
    <dgm:cxn modelId="{419800EA-6C3E-4F19-9CC0-DD40D786856B}" type="presOf" srcId="{42943CC0-56D4-4502-AE86-C7665E60A748}" destId="{68F6FBE2-30E5-4A79-A81D-E7C4E1BFB184}" srcOrd="1" destOrd="0" presId="urn:microsoft.com/office/officeart/2016/7/layout/LinearBlockProcessNumbered"/>
    <dgm:cxn modelId="{3E040EF3-2862-4C07-9D80-B0B81D0A7D66}" type="presOf" srcId="{5FA0E123-FC80-4FB7-87FE-20ADA2909EAA}" destId="{57798F64-9AB0-411B-A3F9-82B6DDAA17DE}" srcOrd="0" destOrd="0" presId="urn:microsoft.com/office/officeart/2016/7/layout/LinearBlockProcessNumbered"/>
    <dgm:cxn modelId="{F6A119DB-4210-44BA-954A-8F01BEB2EBE5}" type="presParOf" srcId="{57798F64-9AB0-411B-A3F9-82B6DDAA17DE}" destId="{093BE723-E878-4CAC-9EF2-C9040B99340E}" srcOrd="0" destOrd="0" presId="urn:microsoft.com/office/officeart/2016/7/layout/LinearBlockProcessNumbered"/>
    <dgm:cxn modelId="{74BC8A02-73A0-400E-AB7A-61BF1D2C2F94}" type="presParOf" srcId="{093BE723-E878-4CAC-9EF2-C9040B99340E}" destId="{2CA56AAA-B556-42CA-ACB7-678431B5E53E}" srcOrd="0" destOrd="0" presId="urn:microsoft.com/office/officeart/2016/7/layout/LinearBlockProcessNumbered"/>
    <dgm:cxn modelId="{D835FCA3-DE94-44AE-B834-00206EDFDDD4}" type="presParOf" srcId="{093BE723-E878-4CAC-9EF2-C9040B99340E}" destId="{2FFFE21F-AB79-4E4D-9312-AC7AAF5C8A8B}" srcOrd="1" destOrd="0" presId="urn:microsoft.com/office/officeart/2016/7/layout/LinearBlockProcessNumbered"/>
    <dgm:cxn modelId="{FF6349A2-5471-4808-B6E2-CC9451789AD2}" type="presParOf" srcId="{093BE723-E878-4CAC-9EF2-C9040B99340E}" destId="{826E494B-B9D7-43F4-AF24-87CB6898590B}" srcOrd="2" destOrd="0" presId="urn:microsoft.com/office/officeart/2016/7/layout/LinearBlockProcessNumbered"/>
    <dgm:cxn modelId="{5F0AEA28-9AC7-4F63-A5A8-793EF9319CF9}" type="presParOf" srcId="{57798F64-9AB0-411B-A3F9-82B6DDAA17DE}" destId="{D20F2C47-814A-4755-AA7D-026A1C9ED05A}" srcOrd="1" destOrd="0" presId="urn:microsoft.com/office/officeart/2016/7/layout/LinearBlockProcessNumbered"/>
    <dgm:cxn modelId="{180A7A9E-69E4-4BEB-8C96-D184A0AA4741}" type="presParOf" srcId="{57798F64-9AB0-411B-A3F9-82B6DDAA17DE}" destId="{35D89410-FFA2-4218-B797-B5225ED0DBD4}" srcOrd="2" destOrd="0" presId="urn:microsoft.com/office/officeart/2016/7/layout/LinearBlockProcessNumbered"/>
    <dgm:cxn modelId="{31BBA9D2-8B89-4926-9B59-4EBE77545CA9}" type="presParOf" srcId="{35D89410-FFA2-4218-B797-B5225ED0DBD4}" destId="{DDC57AC9-C837-4F83-9F09-C31A6BFC5B11}" srcOrd="0" destOrd="0" presId="urn:microsoft.com/office/officeart/2016/7/layout/LinearBlockProcessNumbered"/>
    <dgm:cxn modelId="{B3E17691-807C-48A1-97F2-B08AAC707886}" type="presParOf" srcId="{35D89410-FFA2-4218-B797-B5225ED0DBD4}" destId="{7DF105A7-7AAF-4B35-8D48-862C3061EA13}" srcOrd="1" destOrd="0" presId="urn:microsoft.com/office/officeart/2016/7/layout/LinearBlockProcessNumbered"/>
    <dgm:cxn modelId="{4F184288-CC9A-430C-9EA3-4EAC21407224}" type="presParOf" srcId="{35D89410-FFA2-4218-B797-B5225ED0DBD4}" destId="{68F6FBE2-30E5-4A79-A81D-E7C4E1BFB184}" srcOrd="2" destOrd="0" presId="urn:microsoft.com/office/officeart/2016/7/layout/LinearBlockProcessNumbered"/>
    <dgm:cxn modelId="{FFC1A14C-E1B8-4F4B-AF9D-17F387C95B1E}" type="presParOf" srcId="{57798F64-9AB0-411B-A3F9-82B6DDAA17DE}" destId="{82847891-3A06-487A-969F-00964F4A0F8B}" srcOrd="3" destOrd="0" presId="urn:microsoft.com/office/officeart/2016/7/layout/LinearBlockProcessNumbered"/>
    <dgm:cxn modelId="{B7BA7360-7AD0-438A-BC32-F6396E7C84DC}" type="presParOf" srcId="{57798F64-9AB0-411B-A3F9-82B6DDAA17DE}" destId="{5F7F8669-070B-4FFA-9F3B-8299E72DAA66}" srcOrd="4" destOrd="0" presId="urn:microsoft.com/office/officeart/2016/7/layout/LinearBlockProcessNumbered"/>
    <dgm:cxn modelId="{6FD6BEA4-4B4D-4DE6-8239-DBB9C073D168}" type="presParOf" srcId="{5F7F8669-070B-4FFA-9F3B-8299E72DAA66}" destId="{68B42060-862C-44DC-9D4B-3CD264F6C349}" srcOrd="0" destOrd="0" presId="urn:microsoft.com/office/officeart/2016/7/layout/LinearBlockProcessNumbered"/>
    <dgm:cxn modelId="{6E3A3CCD-240C-4863-8EEA-DCE70FCCCF40}" type="presParOf" srcId="{5F7F8669-070B-4FFA-9F3B-8299E72DAA66}" destId="{6F75326C-17FF-4539-9F0E-9A4836B53B1D}" srcOrd="1" destOrd="0" presId="urn:microsoft.com/office/officeart/2016/7/layout/LinearBlockProcessNumbered"/>
    <dgm:cxn modelId="{1FE440AE-CC49-46A8-A2B6-67CAA218DBC7}" type="presParOf" srcId="{5F7F8669-070B-4FFA-9F3B-8299E72DAA66}" destId="{B96BF665-B856-4A58-8BF4-1C6AF4315C9F}" srcOrd="2" destOrd="0" presId="urn:microsoft.com/office/officeart/2016/7/layout/LinearBlockProcessNumbered"/>
    <dgm:cxn modelId="{877D6919-5488-4680-8A0F-3D530C76CDD9}" type="presParOf" srcId="{57798F64-9AB0-411B-A3F9-82B6DDAA17DE}" destId="{2BD1385F-2806-4026-8AB6-D94B9294D085}" srcOrd="5" destOrd="0" presId="urn:microsoft.com/office/officeart/2016/7/layout/LinearBlockProcessNumbered"/>
    <dgm:cxn modelId="{2BB58EBC-B68F-4374-B77D-9CCD70BA6D98}" type="presParOf" srcId="{57798F64-9AB0-411B-A3F9-82B6DDAA17DE}" destId="{0A76FC78-5D22-4CF0-A686-D14623862EE0}" srcOrd="6" destOrd="0" presId="urn:microsoft.com/office/officeart/2016/7/layout/LinearBlockProcessNumbered"/>
    <dgm:cxn modelId="{C58835DD-2DC7-49A0-8891-B77519F2F2FC}" type="presParOf" srcId="{0A76FC78-5D22-4CF0-A686-D14623862EE0}" destId="{AF040D3C-F293-4BF6-847A-C5D0A73A00FE}" srcOrd="0" destOrd="0" presId="urn:microsoft.com/office/officeart/2016/7/layout/LinearBlockProcessNumbered"/>
    <dgm:cxn modelId="{55A04469-2721-4011-9B4B-0B26EC677BA9}" type="presParOf" srcId="{0A76FC78-5D22-4CF0-A686-D14623862EE0}" destId="{A8701C27-A412-4154-86A4-D5EFAB1B44AD}" srcOrd="1" destOrd="0" presId="urn:microsoft.com/office/officeart/2016/7/layout/LinearBlockProcessNumbered"/>
    <dgm:cxn modelId="{8D6C6D43-7A15-4452-A106-CD9CE6A8C72E}" type="presParOf" srcId="{0A76FC78-5D22-4CF0-A686-D14623862EE0}" destId="{A8152428-719B-42F6-B395-14F8C16D71B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70F1A-B88D-49DD-9AA6-5F6DB01850C8}">
      <dsp:nvSpPr>
        <dsp:cNvPr id="0" name=""/>
        <dsp:cNvSpPr/>
      </dsp:nvSpPr>
      <dsp:spPr>
        <a:xfrm>
          <a:off x="8056" y="1884651"/>
          <a:ext cx="1723930" cy="32157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488950">
            <a:lnSpc>
              <a:spcPct val="90000"/>
            </a:lnSpc>
            <a:spcBef>
              <a:spcPct val="0"/>
            </a:spcBef>
            <a:spcAft>
              <a:spcPct val="35000"/>
            </a:spcAft>
            <a:buNone/>
          </a:pPr>
          <a:r>
            <a:rPr lang="en-GB" sz="1100" b="1" kern="1200"/>
            <a:t>Automation of Timetable Generation:</a:t>
          </a:r>
          <a:endParaRPr lang="en-US" sz="1100" kern="1200"/>
        </a:p>
        <a:p>
          <a:pPr marL="57150" lvl="1" indent="-57150" algn="l" defTabSz="400050">
            <a:lnSpc>
              <a:spcPct val="90000"/>
            </a:lnSpc>
            <a:spcBef>
              <a:spcPct val="0"/>
            </a:spcBef>
            <a:spcAft>
              <a:spcPct val="15000"/>
            </a:spcAft>
            <a:buChar char="•"/>
          </a:pPr>
          <a:r>
            <a:rPr lang="en-GB" sz="900" kern="1200"/>
            <a:t>Our primary objective was to develop a system that automates the entire timetable generation process, eliminating the need for manual intervention and reducing the potential for errors.</a:t>
          </a:r>
          <a:endParaRPr lang="en-US" sz="900" kern="1200"/>
        </a:p>
        <a:p>
          <a:pPr marL="57150" lvl="1" indent="-57150" algn="l" defTabSz="400050">
            <a:lnSpc>
              <a:spcPct val="90000"/>
            </a:lnSpc>
            <a:spcBef>
              <a:spcPct val="0"/>
            </a:spcBef>
            <a:spcAft>
              <a:spcPct val="15000"/>
            </a:spcAft>
            <a:buChar char="•"/>
          </a:pPr>
          <a:r>
            <a:rPr lang="en-GB" sz="900" kern="1200"/>
            <a:t>By automating repetitive tasks and leveraging computational algorithms, we aimed to streamline the scheduling process and free up valuable time for faculty and administrators.</a:t>
          </a:r>
          <a:endParaRPr lang="en-US" sz="900" kern="1200"/>
        </a:p>
      </dsp:txBody>
      <dsp:txXfrm>
        <a:off x="8056" y="1884651"/>
        <a:ext cx="1723930" cy="3215769"/>
      </dsp:txXfrm>
    </dsp:sp>
    <dsp:sp modelId="{BF821F83-29F1-4DAB-9F99-480382F4DC41}">
      <dsp:nvSpPr>
        <dsp:cNvPr id="0" name=""/>
        <dsp:cNvSpPr/>
      </dsp:nvSpPr>
      <dsp:spPr>
        <a:xfrm>
          <a:off x="1755479" y="3371036"/>
          <a:ext cx="258589" cy="243000"/>
        </a:xfrm>
        <a:prstGeom prst="rightArrow">
          <a:avLst>
            <a:gd name="adj1" fmla="val 50000"/>
            <a:gd name="adj2" fmla="val 50000"/>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674D34-6487-4E71-8015-5D3E15546436}">
      <dsp:nvSpPr>
        <dsp:cNvPr id="0" name=""/>
        <dsp:cNvSpPr/>
      </dsp:nvSpPr>
      <dsp:spPr>
        <a:xfrm>
          <a:off x="2037562" y="1884651"/>
          <a:ext cx="1723930" cy="3215769"/>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488950">
            <a:lnSpc>
              <a:spcPct val="90000"/>
            </a:lnSpc>
            <a:spcBef>
              <a:spcPct val="0"/>
            </a:spcBef>
            <a:spcAft>
              <a:spcPct val="35000"/>
            </a:spcAft>
            <a:buNone/>
          </a:pPr>
          <a:r>
            <a:rPr lang="en-GB" sz="1100" b="1" kern="1200"/>
            <a:t>Optimization of Resource Utilization:</a:t>
          </a:r>
          <a:endParaRPr lang="en-US" sz="1100" kern="1200"/>
        </a:p>
        <a:p>
          <a:pPr marL="57150" lvl="1" indent="-57150" algn="l" defTabSz="400050">
            <a:lnSpc>
              <a:spcPct val="90000"/>
            </a:lnSpc>
            <a:spcBef>
              <a:spcPct val="0"/>
            </a:spcBef>
            <a:spcAft>
              <a:spcPct val="15000"/>
            </a:spcAft>
            <a:buChar char="•"/>
          </a:pPr>
          <a:r>
            <a:rPr lang="en-GB" sz="900" kern="1200"/>
            <a:t>We sought to optimize the utilization of college resources, including classrooms, faculty members, and time slots, to maximize efficiency and minimize waste.</a:t>
          </a:r>
          <a:endParaRPr lang="en-US" sz="900" kern="1200"/>
        </a:p>
        <a:p>
          <a:pPr marL="57150" lvl="1" indent="-57150" algn="l" defTabSz="400050">
            <a:lnSpc>
              <a:spcPct val="90000"/>
            </a:lnSpc>
            <a:spcBef>
              <a:spcPct val="0"/>
            </a:spcBef>
            <a:spcAft>
              <a:spcPct val="15000"/>
            </a:spcAft>
            <a:buChar char="•"/>
          </a:pPr>
          <a:r>
            <a:rPr lang="en-GB" sz="900" kern="1200"/>
            <a:t>By intelligently assigning courses, classrooms, and faculty to time slots, we aimed to ensure that resources are utilized effectively and equitably across the college.</a:t>
          </a:r>
          <a:endParaRPr lang="en-US" sz="900" kern="1200"/>
        </a:p>
      </dsp:txBody>
      <dsp:txXfrm>
        <a:off x="2037562" y="1884651"/>
        <a:ext cx="1723930" cy="3215769"/>
      </dsp:txXfrm>
    </dsp:sp>
    <dsp:sp modelId="{9379B32F-BD73-47FE-AFC6-750DC6CB8E79}">
      <dsp:nvSpPr>
        <dsp:cNvPr id="0" name=""/>
        <dsp:cNvSpPr/>
      </dsp:nvSpPr>
      <dsp:spPr>
        <a:xfrm>
          <a:off x="3784986" y="3371036"/>
          <a:ext cx="258589" cy="243000"/>
        </a:xfrm>
        <a:prstGeom prst="rightArrow">
          <a:avLst>
            <a:gd name="adj1" fmla="val 50000"/>
            <a:gd name="adj2" fmla="val 50000"/>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CA3288-98B1-46D8-8768-EFA1C123E60C}">
      <dsp:nvSpPr>
        <dsp:cNvPr id="0" name=""/>
        <dsp:cNvSpPr/>
      </dsp:nvSpPr>
      <dsp:spPr>
        <a:xfrm>
          <a:off x="4067069" y="1884651"/>
          <a:ext cx="1723930" cy="3215769"/>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488950">
            <a:lnSpc>
              <a:spcPct val="90000"/>
            </a:lnSpc>
            <a:spcBef>
              <a:spcPct val="0"/>
            </a:spcBef>
            <a:spcAft>
              <a:spcPct val="35000"/>
            </a:spcAft>
            <a:buNone/>
          </a:pPr>
          <a:r>
            <a:rPr lang="en-GB" sz="1100" b="1" kern="1200"/>
            <a:t>Minimization of Scheduling Conflicts:</a:t>
          </a:r>
          <a:endParaRPr lang="en-US" sz="1100" kern="1200"/>
        </a:p>
        <a:p>
          <a:pPr marL="57150" lvl="1" indent="-57150" algn="l" defTabSz="400050">
            <a:lnSpc>
              <a:spcPct val="90000"/>
            </a:lnSpc>
            <a:spcBef>
              <a:spcPct val="0"/>
            </a:spcBef>
            <a:spcAft>
              <a:spcPct val="15000"/>
            </a:spcAft>
            <a:buChar char="•"/>
          </a:pPr>
          <a:r>
            <a:rPr lang="en-GB" sz="900" kern="1200"/>
            <a:t>One of our key objectives was to minimize scheduling conflicts and constraints, such as overlapping class times, double-booked classrooms, and faculty availability issues.</a:t>
          </a:r>
          <a:endParaRPr lang="en-US" sz="900" kern="1200"/>
        </a:p>
        <a:p>
          <a:pPr marL="57150" lvl="1" indent="-57150" algn="l" defTabSz="400050">
            <a:lnSpc>
              <a:spcPct val="90000"/>
            </a:lnSpc>
            <a:spcBef>
              <a:spcPct val="0"/>
            </a:spcBef>
            <a:spcAft>
              <a:spcPct val="15000"/>
            </a:spcAft>
            <a:buChar char="•"/>
          </a:pPr>
          <a:r>
            <a:rPr lang="en-GB" sz="900" kern="1200"/>
            <a:t>Through the use of sophisticated algorithms and conflict resolution techniques, we aimed to generate timetables that are both feasible and satisfactory to all stakeholders.</a:t>
          </a:r>
          <a:endParaRPr lang="en-US" sz="900" kern="1200"/>
        </a:p>
      </dsp:txBody>
      <dsp:txXfrm>
        <a:off x="4067069" y="1884651"/>
        <a:ext cx="1723930" cy="3215769"/>
      </dsp:txXfrm>
    </dsp:sp>
    <dsp:sp modelId="{3032A72A-AEF9-462C-8053-0D251D61380E}">
      <dsp:nvSpPr>
        <dsp:cNvPr id="0" name=""/>
        <dsp:cNvSpPr/>
      </dsp:nvSpPr>
      <dsp:spPr>
        <a:xfrm>
          <a:off x="5814493" y="3371036"/>
          <a:ext cx="258589" cy="243000"/>
        </a:xfrm>
        <a:prstGeom prst="rightArrow">
          <a:avLst>
            <a:gd name="adj1" fmla="val 50000"/>
            <a:gd name="adj2" fmla="val 5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AAB82-034A-4BE8-9E56-6A12CEC72802}">
      <dsp:nvSpPr>
        <dsp:cNvPr id="0" name=""/>
        <dsp:cNvSpPr/>
      </dsp:nvSpPr>
      <dsp:spPr>
        <a:xfrm>
          <a:off x="6096575" y="1884651"/>
          <a:ext cx="1723930" cy="3215769"/>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488950">
            <a:lnSpc>
              <a:spcPct val="90000"/>
            </a:lnSpc>
            <a:spcBef>
              <a:spcPct val="0"/>
            </a:spcBef>
            <a:spcAft>
              <a:spcPct val="35000"/>
            </a:spcAft>
            <a:buNone/>
          </a:pPr>
          <a:r>
            <a:rPr lang="en-GB" sz="1100" b="1" kern="1200"/>
            <a:t>Enhancement of User Experience:</a:t>
          </a:r>
          <a:endParaRPr lang="en-US" sz="1100" kern="1200"/>
        </a:p>
        <a:p>
          <a:pPr marL="57150" lvl="1" indent="-57150" algn="l" defTabSz="400050">
            <a:lnSpc>
              <a:spcPct val="90000"/>
            </a:lnSpc>
            <a:spcBef>
              <a:spcPct val="0"/>
            </a:spcBef>
            <a:spcAft>
              <a:spcPct val="15000"/>
            </a:spcAft>
            <a:buChar char="•"/>
          </a:pPr>
          <a:r>
            <a:rPr lang="en-GB" sz="900" kern="1200"/>
            <a:t>We aimed to enhance the overall user experience for students, faculty, and administrators by providing intuitive interfaces, interactive tools, and real-time updates.</a:t>
          </a:r>
          <a:endParaRPr lang="en-US" sz="900" kern="1200"/>
        </a:p>
        <a:p>
          <a:pPr marL="57150" lvl="1" indent="-57150" algn="l" defTabSz="400050">
            <a:lnSpc>
              <a:spcPct val="90000"/>
            </a:lnSpc>
            <a:spcBef>
              <a:spcPct val="0"/>
            </a:spcBef>
            <a:spcAft>
              <a:spcPct val="15000"/>
            </a:spcAft>
            <a:buChar char="•"/>
          </a:pPr>
          <a:r>
            <a:rPr lang="en-GB" sz="900" kern="1200"/>
            <a:t>By prioritizing user feedback and usability testing, we sought to ensure that our system meets the needs and expectations of its users effectively and efficiently.</a:t>
          </a:r>
          <a:endParaRPr lang="en-US" sz="900" kern="1200"/>
        </a:p>
      </dsp:txBody>
      <dsp:txXfrm>
        <a:off x="6096575" y="1884651"/>
        <a:ext cx="1723930" cy="3215769"/>
      </dsp:txXfrm>
    </dsp:sp>
    <dsp:sp modelId="{918B55B7-649A-4478-A0BA-2138C5C943B2}">
      <dsp:nvSpPr>
        <dsp:cNvPr id="0" name=""/>
        <dsp:cNvSpPr/>
      </dsp:nvSpPr>
      <dsp:spPr>
        <a:xfrm>
          <a:off x="7843999" y="3371036"/>
          <a:ext cx="258589" cy="243000"/>
        </a:xfrm>
        <a:prstGeom prst="rightArrow">
          <a:avLst>
            <a:gd name="adj1" fmla="val 50000"/>
            <a:gd name="adj2" fmla="val 50000"/>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1CFE2-9BB3-4DC4-9744-94EE7363AC93}">
      <dsp:nvSpPr>
        <dsp:cNvPr id="0" name=""/>
        <dsp:cNvSpPr/>
      </dsp:nvSpPr>
      <dsp:spPr>
        <a:xfrm>
          <a:off x="8126082" y="1884651"/>
          <a:ext cx="1723930" cy="3215769"/>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488950">
            <a:lnSpc>
              <a:spcPct val="90000"/>
            </a:lnSpc>
            <a:spcBef>
              <a:spcPct val="0"/>
            </a:spcBef>
            <a:spcAft>
              <a:spcPct val="35000"/>
            </a:spcAft>
            <a:buNone/>
          </a:pPr>
          <a:r>
            <a:rPr lang="en-GB" sz="1100" b="1" kern="1200"/>
            <a:t>Adaptability to Changing Requirements:</a:t>
          </a:r>
          <a:endParaRPr lang="en-US" sz="1100" kern="1200"/>
        </a:p>
        <a:p>
          <a:pPr marL="57150" lvl="1" indent="-57150" algn="l" defTabSz="400050">
            <a:lnSpc>
              <a:spcPct val="90000"/>
            </a:lnSpc>
            <a:spcBef>
              <a:spcPct val="0"/>
            </a:spcBef>
            <a:spcAft>
              <a:spcPct val="15000"/>
            </a:spcAft>
            <a:buChar char="•"/>
          </a:pPr>
          <a:r>
            <a:rPr lang="en-GB" sz="900" kern="1200"/>
            <a:t>Our objective was to develop a flexible and adaptable system that can accommodate changing requirements, such as new course offerings, faculty hires, and student </a:t>
          </a:r>
          <a:r>
            <a:rPr lang="en-GB" sz="900" kern="1200" err="1"/>
            <a:t>enrollments</a:t>
          </a:r>
          <a:r>
            <a:rPr lang="en-GB" sz="900" kern="1200"/>
            <a:t>.</a:t>
          </a:r>
          <a:endParaRPr lang="en-US" sz="900" kern="1200"/>
        </a:p>
        <a:p>
          <a:pPr marL="57150" lvl="1" indent="-57150" algn="l" defTabSz="400050">
            <a:lnSpc>
              <a:spcPct val="90000"/>
            </a:lnSpc>
            <a:spcBef>
              <a:spcPct val="0"/>
            </a:spcBef>
            <a:spcAft>
              <a:spcPct val="15000"/>
            </a:spcAft>
            <a:buChar char="•"/>
          </a:pPr>
          <a:r>
            <a:rPr lang="en-GB" sz="900" kern="1200"/>
            <a:t>By designing the system with modular architecture and configurable parameters, we aimed to facilitate future updates and enhancements without significant disruption to operations.</a:t>
          </a:r>
          <a:endParaRPr lang="en-US" sz="900" kern="1200"/>
        </a:p>
      </dsp:txBody>
      <dsp:txXfrm>
        <a:off x="8126082" y="1884651"/>
        <a:ext cx="1723930" cy="3215769"/>
      </dsp:txXfrm>
    </dsp:sp>
    <dsp:sp modelId="{338E0AAC-6123-4EFB-AAFB-C88A3F9793A3}">
      <dsp:nvSpPr>
        <dsp:cNvPr id="0" name=""/>
        <dsp:cNvSpPr/>
      </dsp:nvSpPr>
      <dsp:spPr>
        <a:xfrm>
          <a:off x="9873506" y="3371036"/>
          <a:ext cx="258589" cy="243000"/>
        </a:xfrm>
        <a:prstGeom prst="rightArrow">
          <a:avLst>
            <a:gd name="adj1" fmla="val 50000"/>
            <a:gd name="adj2" fmla="val 50000"/>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5DE660-B8FD-4701-99B6-197DA010688E}">
      <dsp:nvSpPr>
        <dsp:cNvPr id="0" name=""/>
        <dsp:cNvSpPr/>
      </dsp:nvSpPr>
      <dsp:spPr>
        <a:xfrm>
          <a:off x="10155589" y="1884651"/>
          <a:ext cx="1723930" cy="321576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488950">
            <a:lnSpc>
              <a:spcPct val="90000"/>
            </a:lnSpc>
            <a:spcBef>
              <a:spcPct val="0"/>
            </a:spcBef>
            <a:spcAft>
              <a:spcPct val="35000"/>
            </a:spcAft>
            <a:buNone/>
          </a:pPr>
          <a:r>
            <a:rPr lang="en-GB" sz="1100" b="1" kern="1200"/>
            <a:t>Improvement of Overall College Experience:</a:t>
          </a:r>
          <a:endParaRPr lang="en-US" sz="1100" kern="1200"/>
        </a:p>
        <a:p>
          <a:pPr marL="57150" lvl="1" indent="-57150" algn="l" defTabSz="400050">
            <a:lnSpc>
              <a:spcPct val="90000"/>
            </a:lnSpc>
            <a:spcBef>
              <a:spcPct val="0"/>
            </a:spcBef>
            <a:spcAft>
              <a:spcPct val="15000"/>
            </a:spcAft>
            <a:buChar char="•"/>
          </a:pPr>
          <a:r>
            <a:rPr lang="en-GB" sz="900" kern="1200"/>
            <a:t>Ultimately, our overarching objective was to improve the overall college experience for students, faculty, and administrators by providing a more efficient, transparent, and equitable scheduling process.</a:t>
          </a:r>
          <a:endParaRPr lang="en-US" sz="900" kern="1200"/>
        </a:p>
        <a:p>
          <a:pPr marL="57150" lvl="1" indent="-57150" algn="l" defTabSz="400050">
            <a:lnSpc>
              <a:spcPct val="90000"/>
            </a:lnSpc>
            <a:spcBef>
              <a:spcPct val="0"/>
            </a:spcBef>
            <a:spcAft>
              <a:spcPct val="15000"/>
            </a:spcAft>
            <a:buChar char="•"/>
          </a:pPr>
          <a:r>
            <a:rPr lang="en-GB" sz="900" kern="1200"/>
            <a:t>By optimizing the timetable generation process, we aimed to contribute to a positive learning environment, enhance academic outcomes, and support the broader mission of our college.</a:t>
          </a:r>
          <a:endParaRPr lang="en-US" sz="900" kern="1200"/>
        </a:p>
      </dsp:txBody>
      <dsp:txXfrm>
        <a:off x="10155589" y="1884651"/>
        <a:ext cx="1723930" cy="3215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F99BD-9805-42EB-975F-7875589217DE}">
      <dsp:nvSpPr>
        <dsp:cNvPr id="0" name=""/>
        <dsp:cNvSpPr/>
      </dsp:nvSpPr>
      <dsp:spPr>
        <a:xfrm>
          <a:off x="2337693" y="8991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09B51-02F7-4B15-B772-790DC65A0261}">
      <dsp:nvSpPr>
        <dsp:cNvPr id="0" name=""/>
        <dsp:cNvSpPr/>
      </dsp:nvSpPr>
      <dsp:spPr>
        <a:xfrm>
          <a:off x="2805693" y="55791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3EBFB5-BCC2-4476-B2E7-AD3B22BAEA6A}">
      <dsp:nvSpPr>
        <dsp:cNvPr id="0" name=""/>
        <dsp:cNvSpPr/>
      </dsp:nvSpPr>
      <dsp:spPr>
        <a:xfrm>
          <a:off x="1635693" y="296991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baseline="0"/>
            <a:t>Genetic Algorithm</a:t>
          </a:r>
          <a:endParaRPr lang="en-US" sz="2500" kern="1200"/>
        </a:p>
      </dsp:txBody>
      <dsp:txXfrm>
        <a:off x="1635693" y="2969918"/>
        <a:ext cx="3600000" cy="720000"/>
      </dsp:txXfrm>
    </dsp:sp>
    <dsp:sp modelId="{A27C9B92-FC0B-4E09-928E-8E1D0A759FC5}">
      <dsp:nvSpPr>
        <dsp:cNvPr id="0" name=""/>
        <dsp:cNvSpPr/>
      </dsp:nvSpPr>
      <dsp:spPr>
        <a:xfrm>
          <a:off x="6567693" y="8991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EBB31-515A-4B44-A674-549A963EEC70}">
      <dsp:nvSpPr>
        <dsp:cNvPr id="0" name=""/>
        <dsp:cNvSpPr/>
      </dsp:nvSpPr>
      <dsp:spPr>
        <a:xfrm>
          <a:off x="7035694" y="557918"/>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18B700-7992-4DB0-8A5B-4A51B747CA23}">
      <dsp:nvSpPr>
        <dsp:cNvPr id="0" name=""/>
        <dsp:cNvSpPr/>
      </dsp:nvSpPr>
      <dsp:spPr>
        <a:xfrm>
          <a:off x="5865693" y="296991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baseline="0"/>
            <a:t>Brute Force Algorithm</a:t>
          </a:r>
          <a:endParaRPr lang="en-US" sz="2500" kern="1200"/>
        </a:p>
      </dsp:txBody>
      <dsp:txXfrm>
        <a:off x="5865693" y="2969918"/>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E27BB-F4CA-437A-A140-AA86E87BD692}">
      <dsp:nvSpPr>
        <dsp:cNvPr id="0" name=""/>
        <dsp:cNvSpPr/>
      </dsp:nvSpPr>
      <dsp:spPr>
        <a:xfrm>
          <a:off x="15705" y="0"/>
          <a:ext cx="590945" cy="579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3D227-3C52-42B2-8C6F-F31BA5CB9135}">
      <dsp:nvSpPr>
        <dsp:cNvPr id="0" name=""/>
        <dsp:cNvSpPr/>
      </dsp:nvSpPr>
      <dsp:spPr>
        <a:xfrm>
          <a:off x="15705" y="766278"/>
          <a:ext cx="1688416" cy="63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Automated Timetable Generation:</a:t>
          </a:r>
          <a:endParaRPr lang="en-US" sz="1400" kern="1200"/>
        </a:p>
      </dsp:txBody>
      <dsp:txXfrm>
        <a:off x="15705" y="766278"/>
        <a:ext cx="1688416" cy="637178"/>
      </dsp:txXfrm>
    </dsp:sp>
    <dsp:sp modelId="{BD2E7047-B3FA-4062-B91F-DF88761ADC04}">
      <dsp:nvSpPr>
        <dsp:cNvPr id="0" name=""/>
        <dsp:cNvSpPr/>
      </dsp:nvSpPr>
      <dsp:spPr>
        <a:xfrm>
          <a:off x="15705" y="1490271"/>
          <a:ext cx="1688416" cy="293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Our system automates the entire timetable generation process, eliminating the need for manual intervention and reducing the likelihood of human errors.</a:t>
          </a:r>
          <a:endParaRPr lang="en-US" sz="1100" kern="1200"/>
        </a:p>
        <a:p>
          <a:pPr marL="0" lvl="0" indent="0" algn="l" defTabSz="488950">
            <a:lnSpc>
              <a:spcPct val="100000"/>
            </a:lnSpc>
            <a:spcBef>
              <a:spcPct val="0"/>
            </a:spcBef>
            <a:spcAft>
              <a:spcPct val="35000"/>
            </a:spcAft>
            <a:buNone/>
          </a:pPr>
          <a:r>
            <a:rPr lang="en-GB" sz="1100" kern="1200"/>
            <a:t>By leveraging advanced algorithms and optimization techniques, the system efficiently assigns courses, classrooms, and faculty to time slots, taking into account various constraints and preferences.</a:t>
          </a:r>
          <a:endParaRPr lang="en-US" sz="1100" kern="1200"/>
        </a:p>
      </dsp:txBody>
      <dsp:txXfrm>
        <a:off x="15705" y="1490271"/>
        <a:ext cx="1688416" cy="2939505"/>
      </dsp:txXfrm>
    </dsp:sp>
    <dsp:sp modelId="{5972605B-389D-499D-8B06-CC90F7CE30B9}">
      <dsp:nvSpPr>
        <dsp:cNvPr id="0" name=""/>
        <dsp:cNvSpPr/>
      </dsp:nvSpPr>
      <dsp:spPr>
        <a:xfrm>
          <a:off x="1999594" y="0"/>
          <a:ext cx="590945" cy="579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34A86-B8E5-4CD4-A145-39291609AE4D}">
      <dsp:nvSpPr>
        <dsp:cNvPr id="0" name=""/>
        <dsp:cNvSpPr/>
      </dsp:nvSpPr>
      <dsp:spPr>
        <a:xfrm>
          <a:off x="1999594" y="766278"/>
          <a:ext cx="1688416" cy="63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Interactive User Interface:</a:t>
          </a:r>
          <a:endParaRPr lang="en-US" sz="1400" kern="1200"/>
        </a:p>
      </dsp:txBody>
      <dsp:txXfrm>
        <a:off x="1999594" y="766278"/>
        <a:ext cx="1688416" cy="637178"/>
      </dsp:txXfrm>
    </dsp:sp>
    <dsp:sp modelId="{7A79F693-ED23-400D-AD69-87047B6F249F}">
      <dsp:nvSpPr>
        <dsp:cNvPr id="0" name=""/>
        <dsp:cNvSpPr/>
      </dsp:nvSpPr>
      <dsp:spPr>
        <a:xfrm>
          <a:off x="1999594" y="1490271"/>
          <a:ext cx="1688416" cy="293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Our user-friendly interface provides an intuitive platform for users to input constraints, preferences, and other parameters into the system.</a:t>
          </a:r>
          <a:endParaRPr lang="en-US" sz="1100" kern="1200"/>
        </a:p>
        <a:p>
          <a:pPr marL="0" lvl="0" indent="0" algn="l" defTabSz="488950">
            <a:lnSpc>
              <a:spcPct val="100000"/>
            </a:lnSpc>
            <a:spcBef>
              <a:spcPct val="0"/>
            </a:spcBef>
            <a:spcAft>
              <a:spcPct val="35000"/>
            </a:spcAft>
            <a:buNone/>
          </a:pPr>
          <a:r>
            <a:rPr lang="en-GB" sz="1100" kern="1200"/>
            <a:t>Users can interactively explore and visualize the generated timetables, making it easy to understand the schedule's structure and make adjustments as necessary.</a:t>
          </a:r>
          <a:endParaRPr lang="en-US" sz="1100" kern="1200"/>
        </a:p>
      </dsp:txBody>
      <dsp:txXfrm>
        <a:off x="1999594" y="1490271"/>
        <a:ext cx="1688416" cy="2939505"/>
      </dsp:txXfrm>
    </dsp:sp>
    <dsp:sp modelId="{3F0C368B-6A6B-4045-89EA-50D6B317786F}">
      <dsp:nvSpPr>
        <dsp:cNvPr id="0" name=""/>
        <dsp:cNvSpPr/>
      </dsp:nvSpPr>
      <dsp:spPr>
        <a:xfrm>
          <a:off x="3983483" y="0"/>
          <a:ext cx="590945" cy="579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C8A156-B646-418B-B2B6-419BE1FF5D33}">
      <dsp:nvSpPr>
        <dsp:cNvPr id="0" name=""/>
        <dsp:cNvSpPr/>
      </dsp:nvSpPr>
      <dsp:spPr>
        <a:xfrm>
          <a:off x="3983483" y="766278"/>
          <a:ext cx="1688416" cy="63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Conflict Resolution:</a:t>
          </a:r>
          <a:endParaRPr lang="en-US" sz="1400" kern="1200"/>
        </a:p>
      </dsp:txBody>
      <dsp:txXfrm>
        <a:off x="3983483" y="766278"/>
        <a:ext cx="1688416" cy="637178"/>
      </dsp:txXfrm>
    </dsp:sp>
    <dsp:sp modelId="{72D4ADE0-5C95-4B7B-86CB-615956055B5D}">
      <dsp:nvSpPr>
        <dsp:cNvPr id="0" name=""/>
        <dsp:cNvSpPr/>
      </dsp:nvSpPr>
      <dsp:spPr>
        <a:xfrm>
          <a:off x="3983483" y="1490271"/>
          <a:ext cx="1688416" cy="293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Our system identifies and resolves scheduling conflicts automatically, such as overlapping class times or double-booked classrooms.</a:t>
          </a:r>
          <a:endParaRPr lang="en-US" sz="1100" kern="1200"/>
        </a:p>
        <a:p>
          <a:pPr marL="0" lvl="0" indent="0" algn="l" defTabSz="488950">
            <a:lnSpc>
              <a:spcPct val="100000"/>
            </a:lnSpc>
            <a:spcBef>
              <a:spcPct val="0"/>
            </a:spcBef>
            <a:spcAft>
              <a:spcPct val="35000"/>
            </a:spcAft>
            <a:buNone/>
          </a:pPr>
          <a:r>
            <a:rPr lang="en-GB" sz="1100" kern="1200"/>
            <a:t>Through sophisticated conflict resolution algorithms, the system iteratively adjusts the timetable to minimize conflicts while optimizing other scheduling objectives, such as room utilization and faculty workload.</a:t>
          </a:r>
          <a:endParaRPr lang="en-US" sz="1100" kern="1200"/>
        </a:p>
      </dsp:txBody>
      <dsp:txXfrm>
        <a:off x="3983483" y="1490271"/>
        <a:ext cx="1688416" cy="2939505"/>
      </dsp:txXfrm>
    </dsp:sp>
    <dsp:sp modelId="{717E5D7E-EE96-44CA-8B86-8A3EE35B2557}">
      <dsp:nvSpPr>
        <dsp:cNvPr id="0" name=""/>
        <dsp:cNvSpPr/>
      </dsp:nvSpPr>
      <dsp:spPr>
        <a:xfrm>
          <a:off x="5967372" y="0"/>
          <a:ext cx="590945" cy="579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9F261-B6D6-420E-AD2D-B47225E63E68}">
      <dsp:nvSpPr>
        <dsp:cNvPr id="0" name=""/>
        <dsp:cNvSpPr/>
      </dsp:nvSpPr>
      <dsp:spPr>
        <a:xfrm>
          <a:off x="5967372" y="766278"/>
          <a:ext cx="1688416" cy="63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Customizable Constraints and Preferences:</a:t>
          </a:r>
          <a:endParaRPr lang="en-US" sz="1400" kern="1200"/>
        </a:p>
      </dsp:txBody>
      <dsp:txXfrm>
        <a:off x="5967372" y="766278"/>
        <a:ext cx="1688416" cy="637178"/>
      </dsp:txXfrm>
    </dsp:sp>
    <dsp:sp modelId="{429DBE81-8D90-41BB-9857-57A25E295BAB}">
      <dsp:nvSpPr>
        <dsp:cNvPr id="0" name=""/>
        <dsp:cNvSpPr/>
      </dsp:nvSpPr>
      <dsp:spPr>
        <a:xfrm>
          <a:off x="5967372" y="1490271"/>
          <a:ext cx="1688416" cy="293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Users can input a wide range of constraints and preferences into the system, including faculty availability, room capacities, course dependencies, and student preferences.</a:t>
          </a:r>
          <a:endParaRPr lang="en-US" sz="1100" kern="1200"/>
        </a:p>
        <a:p>
          <a:pPr marL="0" lvl="0" indent="0" algn="l" defTabSz="488950">
            <a:lnSpc>
              <a:spcPct val="100000"/>
            </a:lnSpc>
            <a:spcBef>
              <a:spcPct val="0"/>
            </a:spcBef>
            <a:spcAft>
              <a:spcPct val="35000"/>
            </a:spcAft>
            <a:buNone/>
          </a:pPr>
          <a:r>
            <a:rPr lang="en-GB" sz="1100" kern="1200"/>
            <a:t>The system intelligently incorporates these constraints and preferences into the timetable generation process, ensuring that the resulting schedules are both feasible and satisfactory to stakeholders.</a:t>
          </a:r>
          <a:endParaRPr lang="en-US" sz="1100" kern="1200"/>
        </a:p>
      </dsp:txBody>
      <dsp:txXfrm>
        <a:off x="5967372" y="1490271"/>
        <a:ext cx="1688416" cy="2939505"/>
      </dsp:txXfrm>
    </dsp:sp>
    <dsp:sp modelId="{8DE57C3B-8937-4B17-BC68-CEFA79554D58}">
      <dsp:nvSpPr>
        <dsp:cNvPr id="0" name=""/>
        <dsp:cNvSpPr/>
      </dsp:nvSpPr>
      <dsp:spPr>
        <a:xfrm>
          <a:off x="7951261" y="0"/>
          <a:ext cx="590945" cy="579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BCEC4-248C-45EE-888F-B590B230FC44}">
      <dsp:nvSpPr>
        <dsp:cNvPr id="0" name=""/>
        <dsp:cNvSpPr/>
      </dsp:nvSpPr>
      <dsp:spPr>
        <a:xfrm>
          <a:off x="7951261" y="766278"/>
          <a:ext cx="1688416" cy="63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0" kern="1200">
              <a:latin typeface="Calibri"/>
              <a:cs typeface="Calibri"/>
            </a:rPr>
            <a:t>Version Control:</a:t>
          </a:r>
          <a:endParaRPr lang="en-US" sz="1400" b="0" kern="1200">
            <a:latin typeface="Calibri"/>
            <a:cs typeface="Calibri"/>
          </a:endParaRPr>
        </a:p>
      </dsp:txBody>
      <dsp:txXfrm>
        <a:off x="7951261" y="766278"/>
        <a:ext cx="1688416" cy="637178"/>
      </dsp:txXfrm>
    </dsp:sp>
    <dsp:sp modelId="{420FF5EF-9015-4D1A-83F2-B60E0BC6D5F2}">
      <dsp:nvSpPr>
        <dsp:cNvPr id="0" name=""/>
        <dsp:cNvSpPr/>
      </dsp:nvSpPr>
      <dsp:spPr>
        <a:xfrm>
          <a:off x="7951261" y="1490271"/>
          <a:ext cx="1688416" cy="293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kern="1200">
              <a:latin typeface="Calibri"/>
              <a:cs typeface="Calibri"/>
            </a:rPr>
            <a:t>This Platform is storing the versions of timetables.</a:t>
          </a:r>
        </a:p>
        <a:p>
          <a:pPr marL="0" lvl="0" indent="0" algn="l" defTabSz="488950">
            <a:lnSpc>
              <a:spcPct val="100000"/>
            </a:lnSpc>
            <a:spcBef>
              <a:spcPct val="0"/>
            </a:spcBef>
            <a:spcAft>
              <a:spcPct val="35000"/>
            </a:spcAft>
            <a:buNone/>
          </a:pPr>
          <a:r>
            <a:rPr lang="en-GB" sz="1100" b="0" kern="1200">
              <a:latin typeface="Calibri"/>
              <a:cs typeface="Calibri"/>
            </a:rPr>
            <a:t>We can access any version at any time with easy user interface</a:t>
          </a:r>
        </a:p>
      </dsp:txBody>
      <dsp:txXfrm>
        <a:off x="7951261" y="1490271"/>
        <a:ext cx="1688416" cy="2939505"/>
      </dsp:txXfrm>
    </dsp:sp>
    <dsp:sp modelId="{EDF0D1F5-F3D6-4D8A-92FD-86E61BFEAC34}">
      <dsp:nvSpPr>
        <dsp:cNvPr id="0" name=""/>
        <dsp:cNvSpPr/>
      </dsp:nvSpPr>
      <dsp:spPr>
        <a:xfrm>
          <a:off x="9935150" y="0"/>
          <a:ext cx="590945" cy="579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6EC94C-B6CB-45FA-B51F-7ECB7F814756}">
      <dsp:nvSpPr>
        <dsp:cNvPr id="0" name=""/>
        <dsp:cNvSpPr/>
      </dsp:nvSpPr>
      <dsp:spPr>
        <a:xfrm>
          <a:off x="9935150" y="766278"/>
          <a:ext cx="1688416" cy="63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Integration with Existing Systems:</a:t>
          </a:r>
          <a:endParaRPr lang="en-US" sz="1400" kern="1200"/>
        </a:p>
      </dsp:txBody>
      <dsp:txXfrm>
        <a:off x="9935150" y="766278"/>
        <a:ext cx="1688416" cy="637178"/>
      </dsp:txXfrm>
    </dsp:sp>
    <dsp:sp modelId="{24EBEB3E-1B5D-4FCD-9A8F-63E84BACB016}">
      <dsp:nvSpPr>
        <dsp:cNvPr id="0" name=""/>
        <dsp:cNvSpPr/>
      </dsp:nvSpPr>
      <dsp:spPr>
        <a:xfrm>
          <a:off x="9935150" y="1490271"/>
          <a:ext cx="1688416" cy="2939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Our system is designed to seamlessly integrate with existing college systems, such as student information systems (SIS) and learning management systems (LMS), to facilitate data exchange and interoperability.</a:t>
          </a:r>
          <a:endParaRPr lang="en-US" sz="1100" kern="1200"/>
        </a:p>
        <a:p>
          <a:pPr marL="0" lvl="0" indent="0" algn="l" defTabSz="488950">
            <a:lnSpc>
              <a:spcPct val="100000"/>
            </a:lnSpc>
            <a:spcBef>
              <a:spcPct val="0"/>
            </a:spcBef>
            <a:spcAft>
              <a:spcPct val="35000"/>
            </a:spcAft>
            <a:buNone/>
          </a:pPr>
          <a:r>
            <a:rPr lang="en-GB" sz="1100" kern="1200"/>
            <a:t>By leveraging APIs and standard data formats, the system ensures compatibility with a variety of platforms and technologies commonly used in educational institutions.</a:t>
          </a:r>
          <a:endParaRPr lang="en-US" sz="1100" kern="1200"/>
        </a:p>
      </dsp:txBody>
      <dsp:txXfrm>
        <a:off x="9935150" y="1490271"/>
        <a:ext cx="1688416" cy="2939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282E7-600F-46C9-BECE-77F88A6B89B4}">
      <dsp:nvSpPr>
        <dsp:cNvPr id="0" name=""/>
        <dsp:cNvSpPr/>
      </dsp:nvSpPr>
      <dsp:spPr>
        <a:xfrm>
          <a:off x="3565" y="311843"/>
          <a:ext cx="1159101" cy="11591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30B386-85C3-4FF7-A683-0523B414FDFD}">
      <dsp:nvSpPr>
        <dsp:cNvPr id="0" name=""/>
        <dsp:cNvSpPr/>
      </dsp:nvSpPr>
      <dsp:spPr>
        <a:xfrm>
          <a:off x="3565" y="1607058"/>
          <a:ext cx="3311718" cy="49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GB" sz="3200" kern="1200" dirty="0"/>
            <a:t>Frontend </a:t>
          </a:r>
          <a:endParaRPr lang="en-US" sz="3200" kern="1200" dirty="0"/>
        </a:p>
      </dsp:txBody>
      <dsp:txXfrm>
        <a:off x="3565" y="1607058"/>
        <a:ext cx="3311718" cy="496757"/>
      </dsp:txXfrm>
    </dsp:sp>
    <dsp:sp modelId="{04ED3FDA-1A6B-450D-80CA-BD2762E65A8D}">
      <dsp:nvSpPr>
        <dsp:cNvPr id="0" name=""/>
        <dsp:cNvSpPr/>
      </dsp:nvSpPr>
      <dsp:spPr>
        <a:xfrm>
          <a:off x="3565" y="2167124"/>
          <a:ext cx="3311718" cy="131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kern="1200" dirty="0"/>
            <a:t>ReactJS</a:t>
          </a:r>
          <a:endParaRPr lang="en-US" sz="1700" kern="1200" dirty="0"/>
        </a:p>
        <a:p>
          <a:pPr marL="0" lvl="0" indent="0" algn="l" defTabSz="755650">
            <a:lnSpc>
              <a:spcPct val="100000"/>
            </a:lnSpc>
            <a:spcBef>
              <a:spcPct val="0"/>
            </a:spcBef>
            <a:spcAft>
              <a:spcPct val="35000"/>
            </a:spcAft>
            <a:buNone/>
          </a:pPr>
          <a:r>
            <a:rPr lang="en-GB" sz="1700" kern="1200" dirty="0"/>
            <a:t>HTML</a:t>
          </a:r>
          <a:endParaRPr lang="en-US" sz="1700" kern="1200" dirty="0"/>
        </a:p>
        <a:p>
          <a:pPr marL="0" lvl="0" indent="0" algn="l" defTabSz="755650">
            <a:lnSpc>
              <a:spcPct val="100000"/>
            </a:lnSpc>
            <a:spcBef>
              <a:spcPct val="0"/>
            </a:spcBef>
            <a:spcAft>
              <a:spcPct val="35000"/>
            </a:spcAft>
            <a:buNone/>
          </a:pPr>
          <a:r>
            <a:rPr lang="en-GB" sz="1700" kern="1200" dirty="0"/>
            <a:t>JavaScript</a:t>
          </a:r>
          <a:endParaRPr lang="en-US" sz="1700" kern="1200" dirty="0"/>
        </a:p>
        <a:p>
          <a:pPr marL="0" lvl="0" indent="0" algn="l" defTabSz="755650">
            <a:lnSpc>
              <a:spcPct val="100000"/>
            </a:lnSpc>
            <a:spcBef>
              <a:spcPct val="0"/>
            </a:spcBef>
            <a:spcAft>
              <a:spcPct val="35000"/>
            </a:spcAft>
            <a:buNone/>
            <a:defRPr b="1"/>
          </a:pPr>
          <a:r>
            <a:rPr lang="en-GB" sz="1700" b="0" kern="1200" dirty="0">
              <a:latin typeface="Bell MT"/>
            </a:rPr>
            <a:t>TailwindCSS</a:t>
          </a:r>
        </a:p>
      </dsp:txBody>
      <dsp:txXfrm>
        <a:off x="3565" y="2167124"/>
        <a:ext cx="3311718" cy="1310145"/>
      </dsp:txXfrm>
    </dsp:sp>
    <dsp:sp modelId="{F003BFB8-01A2-4CF7-A568-7C89A1610811}">
      <dsp:nvSpPr>
        <dsp:cNvPr id="0" name=""/>
        <dsp:cNvSpPr/>
      </dsp:nvSpPr>
      <dsp:spPr>
        <a:xfrm>
          <a:off x="3894834" y="311843"/>
          <a:ext cx="1159101" cy="11591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B8B5E0-CE73-47C3-B69E-306DEABAB6FF}">
      <dsp:nvSpPr>
        <dsp:cNvPr id="0" name=""/>
        <dsp:cNvSpPr/>
      </dsp:nvSpPr>
      <dsp:spPr>
        <a:xfrm>
          <a:off x="3894834" y="1607058"/>
          <a:ext cx="3311718" cy="49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GB" sz="3200" kern="1200" dirty="0"/>
            <a:t>Backend</a:t>
          </a:r>
          <a:endParaRPr lang="en-US" sz="3200" kern="1200" dirty="0"/>
        </a:p>
      </dsp:txBody>
      <dsp:txXfrm>
        <a:off x="3894834" y="1607058"/>
        <a:ext cx="3311718" cy="496757"/>
      </dsp:txXfrm>
    </dsp:sp>
    <dsp:sp modelId="{5CA22DEA-7570-4906-B1F9-975CE4647285}">
      <dsp:nvSpPr>
        <dsp:cNvPr id="0" name=""/>
        <dsp:cNvSpPr/>
      </dsp:nvSpPr>
      <dsp:spPr>
        <a:xfrm>
          <a:off x="3894834" y="2167124"/>
          <a:ext cx="3311718" cy="131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kern="1200" dirty="0"/>
            <a:t>NodeJS</a:t>
          </a:r>
          <a:endParaRPr lang="en-US" sz="1700" kern="1200" dirty="0"/>
        </a:p>
        <a:p>
          <a:pPr marL="0" lvl="0" indent="0" algn="l" defTabSz="755650">
            <a:lnSpc>
              <a:spcPct val="100000"/>
            </a:lnSpc>
            <a:spcBef>
              <a:spcPct val="0"/>
            </a:spcBef>
            <a:spcAft>
              <a:spcPct val="35000"/>
            </a:spcAft>
            <a:buNone/>
          </a:pPr>
          <a:r>
            <a:rPr lang="en-GB" sz="1700" kern="1200" err="1"/>
            <a:t>ExpressJs</a:t>
          </a:r>
          <a:endParaRPr lang="en-US" sz="1700" kern="1200" err="1"/>
        </a:p>
      </dsp:txBody>
      <dsp:txXfrm>
        <a:off x="3894834" y="2167124"/>
        <a:ext cx="3311718" cy="1310145"/>
      </dsp:txXfrm>
    </dsp:sp>
    <dsp:sp modelId="{470E0C27-96C3-4430-96DB-E6ECDCBC1672}">
      <dsp:nvSpPr>
        <dsp:cNvPr id="0" name=""/>
        <dsp:cNvSpPr/>
      </dsp:nvSpPr>
      <dsp:spPr>
        <a:xfrm>
          <a:off x="7786104" y="311843"/>
          <a:ext cx="1159101" cy="11591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DA52D-9AF2-459C-8DB6-4B28C49F42CC}">
      <dsp:nvSpPr>
        <dsp:cNvPr id="0" name=""/>
        <dsp:cNvSpPr/>
      </dsp:nvSpPr>
      <dsp:spPr>
        <a:xfrm>
          <a:off x="7786104" y="1607058"/>
          <a:ext cx="3311718" cy="49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GB" sz="3200" kern="1200" dirty="0"/>
            <a:t>Database</a:t>
          </a:r>
          <a:endParaRPr lang="en-US" sz="3200" kern="1200" dirty="0"/>
        </a:p>
      </dsp:txBody>
      <dsp:txXfrm>
        <a:off x="7786104" y="1607058"/>
        <a:ext cx="3311718" cy="496757"/>
      </dsp:txXfrm>
    </dsp:sp>
    <dsp:sp modelId="{9053986D-A8D5-456C-9851-9D479A5A389C}">
      <dsp:nvSpPr>
        <dsp:cNvPr id="0" name=""/>
        <dsp:cNvSpPr/>
      </dsp:nvSpPr>
      <dsp:spPr>
        <a:xfrm>
          <a:off x="7786104" y="2167124"/>
          <a:ext cx="3311718" cy="131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kern="1200" dirty="0">
              <a:latin typeface="Bell MT"/>
            </a:rPr>
            <a:t>MongoDB</a:t>
          </a:r>
          <a:r>
            <a:rPr lang="en-GB" sz="1700" kern="1200" dirty="0"/>
            <a:t> Atlas</a:t>
          </a:r>
          <a:endParaRPr lang="en-US" sz="1700" kern="1200" dirty="0"/>
        </a:p>
        <a:p>
          <a:pPr marL="0" lvl="0" indent="0" algn="l" defTabSz="755650">
            <a:lnSpc>
              <a:spcPct val="100000"/>
            </a:lnSpc>
            <a:spcBef>
              <a:spcPct val="0"/>
            </a:spcBef>
            <a:spcAft>
              <a:spcPct val="35000"/>
            </a:spcAft>
            <a:buNone/>
          </a:pPr>
          <a:r>
            <a:rPr lang="en-GB" sz="1700" kern="1200" dirty="0"/>
            <a:t>Mongoose</a:t>
          </a:r>
          <a:endParaRPr lang="en-US" sz="1700" kern="1200" dirty="0"/>
        </a:p>
      </dsp:txBody>
      <dsp:txXfrm>
        <a:off x="7786104" y="2167124"/>
        <a:ext cx="3311718" cy="1310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811FF-0E28-4143-9F4A-72DCAEFFC897}">
      <dsp:nvSpPr>
        <dsp:cNvPr id="0" name=""/>
        <dsp:cNvSpPr/>
      </dsp:nvSpPr>
      <dsp:spPr>
        <a:xfrm>
          <a:off x="425115" y="0"/>
          <a:ext cx="440630" cy="400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F6D8A-E368-45C0-B9D8-5EFB08C4D1B8}">
      <dsp:nvSpPr>
        <dsp:cNvPr id="0" name=""/>
        <dsp:cNvSpPr/>
      </dsp:nvSpPr>
      <dsp:spPr>
        <a:xfrm>
          <a:off x="15958"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Scalability and Performance Optimization:</a:t>
          </a:r>
          <a:endParaRPr lang="en-US" sz="1400" kern="1200"/>
        </a:p>
      </dsp:txBody>
      <dsp:txXfrm>
        <a:off x="15958" y="579555"/>
        <a:ext cx="1258943" cy="794387"/>
      </dsp:txXfrm>
    </dsp:sp>
    <dsp:sp modelId="{5CE2FFCF-22D7-466E-B4C5-EE8CAEA4DC8F}">
      <dsp:nvSpPr>
        <dsp:cNvPr id="0" name=""/>
        <dsp:cNvSpPr/>
      </dsp:nvSpPr>
      <dsp:spPr>
        <a:xfrm>
          <a:off x="15958"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Optimize the scalability and performance of the system to handle larger datasets and increasing computational demands as the college grows.</a:t>
          </a:r>
          <a:endParaRPr lang="en-US" sz="1100" kern="1200"/>
        </a:p>
        <a:p>
          <a:pPr marL="0" lvl="0" indent="0" algn="ctr" defTabSz="488950">
            <a:lnSpc>
              <a:spcPct val="100000"/>
            </a:lnSpc>
            <a:spcBef>
              <a:spcPct val="0"/>
            </a:spcBef>
            <a:spcAft>
              <a:spcPct val="35000"/>
            </a:spcAft>
            <a:buNone/>
          </a:pPr>
          <a:r>
            <a:rPr lang="en-GB" sz="1100" kern="1200"/>
            <a:t>Explore parallel processing techniques, distributed computing architectures, and cloud-based solutions to improve scalability and responsiveness.</a:t>
          </a:r>
          <a:endParaRPr lang="en-US" sz="1100" kern="1200"/>
        </a:p>
      </dsp:txBody>
      <dsp:txXfrm>
        <a:off x="15958" y="1457279"/>
        <a:ext cx="1258943" cy="3132937"/>
      </dsp:txXfrm>
    </dsp:sp>
    <dsp:sp modelId="{758861A3-0C70-4ADB-A57F-EB324B314D33}">
      <dsp:nvSpPr>
        <dsp:cNvPr id="0" name=""/>
        <dsp:cNvSpPr/>
      </dsp:nvSpPr>
      <dsp:spPr>
        <a:xfrm>
          <a:off x="1904374" y="0"/>
          <a:ext cx="440630" cy="400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E2347-4678-432A-A035-034D8B9543E9}">
      <dsp:nvSpPr>
        <dsp:cNvPr id="0" name=""/>
        <dsp:cNvSpPr/>
      </dsp:nvSpPr>
      <dsp:spPr>
        <a:xfrm>
          <a:off x="1495217"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Machine Learning Integration:</a:t>
          </a:r>
          <a:endParaRPr lang="en-US" sz="1400" kern="1200"/>
        </a:p>
      </dsp:txBody>
      <dsp:txXfrm>
        <a:off x="1495217" y="579555"/>
        <a:ext cx="1258943" cy="794387"/>
      </dsp:txXfrm>
    </dsp:sp>
    <dsp:sp modelId="{9A0C9B0F-FD46-4168-9A28-D2A542DB469F}">
      <dsp:nvSpPr>
        <dsp:cNvPr id="0" name=""/>
        <dsp:cNvSpPr/>
      </dsp:nvSpPr>
      <dsp:spPr>
        <a:xfrm>
          <a:off x="1495217"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Explore the integration of machine learning algorithms to continuously improve the scheduling process based on historical data and user feedback.</a:t>
          </a:r>
          <a:endParaRPr lang="en-US" sz="1100" kern="1200"/>
        </a:p>
        <a:p>
          <a:pPr marL="0" lvl="0" indent="0" algn="ctr" defTabSz="488950">
            <a:lnSpc>
              <a:spcPct val="100000"/>
            </a:lnSpc>
            <a:spcBef>
              <a:spcPct val="0"/>
            </a:spcBef>
            <a:spcAft>
              <a:spcPct val="35000"/>
            </a:spcAft>
            <a:buNone/>
          </a:pPr>
          <a:r>
            <a:rPr lang="en-GB" sz="1100" kern="1200"/>
            <a:t>Develop predictive models to anticipate scheduling patterns and proactively address potential conflicts or bottlenecks.</a:t>
          </a:r>
          <a:endParaRPr lang="en-US" sz="1100" kern="1200"/>
        </a:p>
      </dsp:txBody>
      <dsp:txXfrm>
        <a:off x="1495217" y="1457279"/>
        <a:ext cx="1258943" cy="3132937"/>
      </dsp:txXfrm>
    </dsp:sp>
    <dsp:sp modelId="{3B305CA1-4FDB-43B6-A86A-E522EF489441}">
      <dsp:nvSpPr>
        <dsp:cNvPr id="0" name=""/>
        <dsp:cNvSpPr/>
      </dsp:nvSpPr>
      <dsp:spPr>
        <a:xfrm>
          <a:off x="3383632" y="0"/>
          <a:ext cx="440630" cy="400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641867-2F8F-43BC-A4B4-5C9EA9D9EF4E}">
      <dsp:nvSpPr>
        <dsp:cNvPr id="0" name=""/>
        <dsp:cNvSpPr/>
      </dsp:nvSpPr>
      <dsp:spPr>
        <a:xfrm>
          <a:off x="2974476"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Integration with IoT Devices:</a:t>
          </a:r>
          <a:endParaRPr lang="en-US" sz="1400" kern="1200"/>
        </a:p>
      </dsp:txBody>
      <dsp:txXfrm>
        <a:off x="2974476" y="579555"/>
        <a:ext cx="1258943" cy="794387"/>
      </dsp:txXfrm>
    </dsp:sp>
    <dsp:sp modelId="{CE5361CC-8974-41C1-81C6-531D01147F5E}">
      <dsp:nvSpPr>
        <dsp:cNvPr id="0" name=""/>
        <dsp:cNvSpPr/>
      </dsp:nvSpPr>
      <dsp:spPr>
        <a:xfrm>
          <a:off x="2974476"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Explore the integration of Internet of Things (IoT) devices, such as smart classroom sensors, to provide real-time feedback on room utilization and environmental conditions.</a:t>
          </a:r>
          <a:endParaRPr lang="en-US" sz="1100" kern="1200"/>
        </a:p>
        <a:p>
          <a:pPr marL="0" lvl="0" indent="0" algn="ctr" defTabSz="488950">
            <a:lnSpc>
              <a:spcPct val="100000"/>
            </a:lnSpc>
            <a:spcBef>
              <a:spcPct val="0"/>
            </a:spcBef>
            <a:spcAft>
              <a:spcPct val="35000"/>
            </a:spcAft>
            <a:buNone/>
          </a:pPr>
          <a:r>
            <a:rPr lang="en-GB" sz="1100" kern="1200"/>
            <a:t>Leverage IoT data to optimize room assignments, energy consumption, and facility management practices.</a:t>
          </a:r>
          <a:endParaRPr lang="en-US" sz="1100" kern="1200"/>
        </a:p>
      </dsp:txBody>
      <dsp:txXfrm>
        <a:off x="2974476" y="1457279"/>
        <a:ext cx="1258943" cy="3132937"/>
      </dsp:txXfrm>
    </dsp:sp>
    <dsp:sp modelId="{A8CDDB75-BCB2-4368-8336-77B1C8F085A6}">
      <dsp:nvSpPr>
        <dsp:cNvPr id="0" name=""/>
        <dsp:cNvSpPr/>
      </dsp:nvSpPr>
      <dsp:spPr>
        <a:xfrm>
          <a:off x="4862891" y="0"/>
          <a:ext cx="440630" cy="4003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BE6E12-B75E-4589-B562-813EB2DF4B78}">
      <dsp:nvSpPr>
        <dsp:cNvPr id="0" name=""/>
        <dsp:cNvSpPr/>
      </dsp:nvSpPr>
      <dsp:spPr>
        <a:xfrm>
          <a:off x="4453735"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Enhanced User Interfaces:</a:t>
          </a:r>
          <a:endParaRPr lang="en-US" sz="1400" kern="1200"/>
        </a:p>
      </dsp:txBody>
      <dsp:txXfrm>
        <a:off x="4453735" y="579555"/>
        <a:ext cx="1258943" cy="794387"/>
      </dsp:txXfrm>
    </dsp:sp>
    <dsp:sp modelId="{6F3B85B5-FCE1-40C9-B1F5-C0EFEC72682E}">
      <dsp:nvSpPr>
        <dsp:cNvPr id="0" name=""/>
        <dsp:cNvSpPr/>
      </dsp:nvSpPr>
      <dsp:spPr>
        <a:xfrm>
          <a:off x="4453735"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Enhance the user interface with interactive visualization tools and analytics dashboards to provide stakeholders with actionable insights into scheduling trends and performance metrics.</a:t>
          </a:r>
          <a:endParaRPr lang="en-US" sz="1100" kern="1200"/>
        </a:p>
        <a:p>
          <a:pPr marL="0" lvl="0" indent="0" algn="ctr" defTabSz="488950">
            <a:lnSpc>
              <a:spcPct val="100000"/>
            </a:lnSpc>
            <a:spcBef>
              <a:spcPct val="0"/>
            </a:spcBef>
            <a:spcAft>
              <a:spcPct val="35000"/>
            </a:spcAft>
            <a:buNone/>
          </a:pPr>
          <a:r>
            <a:rPr lang="en-GB" sz="1100" kern="1200"/>
            <a:t>Incorporate user-friendly mobile applications to enable on-the-go access to timetable information and communication features.</a:t>
          </a:r>
          <a:endParaRPr lang="en-US" sz="1100" kern="1200"/>
        </a:p>
      </dsp:txBody>
      <dsp:txXfrm>
        <a:off x="4453735" y="1457279"/>
        <a:ext cx="1258943" cy="3132937"/>
      </dsp:txXfrm>
    </dsp:sp>
    <dsp:sp modelId="{871C11F0-556E-45B5-BECB-3646B151A965}">
      <dsp:nvSpPr>
        <dsp:cNvPr id="0" name=""/>
        <dsp:cNvSpPr/>
      </dsp:nvSpPr>
      <dsp:spPr>
        <a:xfrm>
          <a:off x="6342150" y="0"/>
          <a:ext cx="440630" cy="4003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7E044C-4C04-4759-83A6-2F1AC7291773}">
      <dsp:nvSpPr>
        <dsp:cNvPr id="0" name=""/>
        <dsp:cNvSpPr/>
      </dsp:nvSpPr>
      <dsp:spPr>
        <a:xfrm>
          <a:off x="5932994"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Collaborative Decision Support Systems:</a:t>
          </a:r>
          <a:endParaRPr lang="en-US" sz="1400" kern="1200"/>
        </a:p>
      </dsp:txBody>
      <dsp:txXfrm>
        <a:off x="5932994" y="579555"/>
        <a:ext cx="1258943" cy="794387"/>
      </dsp:txXfrm>
    </dsp:sp>
    <dsp:sp modelId="{065761FE-BC0F-46F1-9485-BA88787FBF18}">
      <dsp:nvSpPr>
        <dsp:cNvPr id="0" name=""/>
        <dsp:cNvSpPr/>
      </dsp:nvSpPr>
      <dsp:spPr>
        <a:xfrm>
          <a:off x="5932994"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Develop collaborative decision support systems that allow multiple stakeholders, including students, faculty, and administrators, to participate in the timetable generation process.</a:t>
          </a:r>
          <a:endParaRPr lang="en-US" sz="1100" kern="1200"/>
        </a:p>
        <a:p>
          <a:pPr marL="0" lvl="0" indent="0" algn="ctr" defTabSz="488950">
            <a:lnSpc>
              <a:spcPct val="100000"/>
            </a:lnSpc>
            <a:spcBef>
              <a:spcPct val="0"/>
            </a:spcBef>
            <a:spcAft>
              <a:spcPct val="35000"/>
            </a:spcAft>
            <a:buNone/>
          </a:pPr>
          <a:r>
            <a:rPr lang="en-GB" sz="1100" kern="1200"/>
            <a:t>Implement features for collaborative scheduling negotiations, consensus-building mechanisms, and conflict resolution strategies.</a:t>
          </a:r>
          <a:endParaRPr lang="en-US" sz="1100" kern="1200"/>
        </a:p>
      </dsp:txBody>
      <dsp:txXfrm>
        <a:off x="5932994" y="1457279"/>
        <a:ext cx="1258943" cy="3132937"/>
      </dsp:txXfrm>
    </dsp:sp>
    <dsp:sp modelId="{E3961A34-9F2E-4A1C-93BD-A57E113ECEB4}">
      <dsp:nvSpPr>
        <dsp:cNvPr id="0" name=""/>
        <dsp:cNvSpPr/>
      </dsp:nvSpPr>
      <dsp:spPr>
        <a:xfrm>
          <a:off x="7821409" y="0"/>
          <a:ext cx="440630" cy="40038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CEAB8-514B-486E-A9BE-BA505F443984}">
      <dsp:nvSpPr>
        <dsp:cNvPr id="0" name=""/>
        <dsp:cNvSpPr/>
      </dsp:nvSpPr>
      <dsp:spPr>
        <a:xfrm>
          <a:off x="7412253"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User Feedback Mechanisms:</a:t>
          </a:r>
          <a:endParaRPr lang="en-US" sz="1400" kern="1200"/>
        </a:p>
      </dsp:txBody>
      <dsp:txXfrm>
        <a:off x="7412253" y="579555"/>
        <a:ext cx="1258943" cy="794387"/>
      </dsp:txXfrm>
    </dsp:sp>
    <dsp:sp modelId="{1594FB7B-9573-4BCD-AA8F-EA241FD95DAA}">
      <dsp:nvSpPr>
        <dsp:cNvPr id="0" name=""/>
        <dsp:cNvSpPr/>
      </dsp:nvSpPr>
      <dsp:spPr>
        <a:xfrm>
          <a:off x="7412253"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Implement mechanisms for collecting user feedback and performance metrics to inform future iterations of the system.</a:t>
          </a:r>
          <a:endParaRPr lang="en-US" sz="1100" kern="1200"/>
        </a:p>
        <a:p>
          <a:pPr marL="0" lvl="0" indent="0" algn="ctr" defTabSz="488950">
            <a:lnSpc>
              <a:spcPct val="100000"/>
            </a:lnSpc>
            <a:spcBef>
              <a:spcPct val="0"/>
            </a:spcBef>
            <a:spcAft>
              <a:spcPct val="35000"/>
            </a:spcAft>
            <a:buNone/>
          </a:pPr>
          <a:r>
            <a:rPr lang="en-GB" sz="1100" kern="1200"/>
            <a:t>Conduct regular surveys, usability tests, and focus groups to solicit input from stakeholders and identify areas for improvement.</a:t>
          </a:r>
          <a:endParaRPr lang="en-US" sz="1100" kern="1200"/>
        </a:p>
      </dsp:txBody>
      <dsp:txXfrm>
        <a:off x="7412253" y="1457279"/>
        <a:ext cx="1258943" cy="3132937"/>
      </dsp:txXfrm>
    </dsp:sp>
    <dsp:sp modelId="{E2336D21-C455-4E09-A583-A6771AC471BE}">
      <dsp:nvSpPr>
        <dsp:cNvPr id="0" name=""/>
        <dsp:cNvSpPr/>
      </dsp:nvSpPr>
      <dsp:spPr>
        <a:xfrm>
          <a:off x="9300668" y="0"/>
          <a:ext cx="440630" cy="40038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F4D06F-C9E8-4D1A-A192-B6050B9E5ED3}">
      <dsp:nvSpPr>
        <dsp:cNvPr id="0" name=""/>
        <dsp:cNvSpPr/>
      </dsp:nvSpPr>
      <dsp:spPr>
        <a:xfrm>
          <a:off x="8891511"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Dynamic Adjustment Mechanisms:</a:t>
          </a:r>
          <a:endParaRPr lang="en-US" sz="1400" kern="1200"/>
        </a:p>
      </dsp:txBody>
      <dsp:txXfrm>
        <a:off x="8891511" y="579555"/>
        <a:ext cx="1258943" cy="794387"/>
      </dsp:txXfrm>
    </dsp:sp>
    <dsp:sp modelId="{4C98187C-CFBC-4AFA-A143-C645CC5A4678}">
      <dsp:nvSpPr>
        <dsp:cNvPr id="0" name=""/>
        <dsp:cNvSpPr/>
      </dsp:nvSpPr>
      <dsp:spPr>
        <a:xfrm>
          <a:off x="8891511"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Develop dynamic adjustment mechanisms to accommodate unforeseen events, such as last-minute class cancellations or changes in faculty availability.</a:t>
          </a:r>
          <a:endParaRPr lang="en-US" sz="1100" kern="1200"/>
        </a:p>
        <a:p>
          <a:pPr marL="0" lvl="0" indent="0" algn="ctr" defTabSz="488950">
            <a:lnSpc>
              <a:spcPct val="100000"/>
            </a:lnSpc>
            <a:spcBef>
              <a:spcPct val="0"/>
            </a:spcBef>
            <a:spcAft>
              <a:spcPct val="35000"/>
            </a:spcAft>
            <a:buNone/>
          </a:pPr>
          <a:r>
            <a:rPr lang="en-GB" sz="1100" kern="1200"/>
            <a:t>Implement real-time rescheduling algorithms that can quickly adapt to changing circumstances while minimizing disruptions to the overall timetable.</a:t>
          </a:r>
          <a:endParaRPr lang="en-US" sz="1100" kern="1200"/>
        </a:p>
      </dsp:txBody>
      <dsp:txXfrm>
        <a:off x="8891511" y="1457279"/>
        <a:ext cx="1258943" cy="3132937"/>
      </dsp:txXfrm>
    </dsp:sp>
    <dsp:sp modelId="{92F93233-FA5F-4CED-AFDF-B69EC0F485BD}">
      <dsp:nvSpPr>
        <dsp:cNvPr id="0" name=""/>
        <dsp:cNvSpPr/>
      </dsp:nvSpPr>
      <dsp:spPr>
        <a:xfrm>
          <a:off x="10779927" y="0"/>
          <a:ext cx="440630" cy="40038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0D5BC6-7CBA-4A62-B02A-6BA0E246ED12}">
      <dsp:nvSpPr>
        <dsp:cNvPr id="0" name=""/>
        <dsp:cNvSpPr/>
      </dsp:nvSpPr>
      <dsp:spPr>
        <a:xfrm>
          <a:off x="10370770" y="579555"/>
          <a:ext cx="1258943" cy="79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b="1" kern="1200"/>
            <a:t>Personalized Scheduling:</a:t>
          </a:r>
          <a:endParaRPr lang="en-US" sz="1400" kern="1200"/>
        </a:p>
      </dsp:txBody>
      <dsp:txXfrm>
        <a:off x="10370770" y="579555"/>
        <a:ext cx="1258943" cy="794387"/>
      </dsp:txXfrm>
    </dsp:sp>
    <dsp:sp modelId="{67BE8442-D75A-4955-B4E5-402105FA2497}">
      <dsp:nvSpPr>
        <dsp:cNvPr id="0" name=""/>
        <dsp:cNvSpPr/>
      </dsp:nvSpPr>
      <dsp:spPr>
        <a:xfrm>
          <a:off x="10370770" y="1457279"/>
          <a:ext cx="1258943" cy="3132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Implement features to allow students to personalize their class schedules based on their individual preferences, learning styles, and extracurricular commitments.</a:t>
          </a:r>
          <a:endParaRPr lang="en-US" sz="1100" kern="1200"/>
        </a:p>
        <a:p>
          <a:pPr marL="0" lvl="0" indent="0" algn="ctr" defTabSz="488950">
            <a:lnSpc>
              <a:spcPct val="100000"/>
            </a:lnSpc>
            <a:spcBef>
              <a:spcPct val="0"/>
            </a:spcBef>
            <a:spcAft>
              <a:spcPct val="35000"/>
            </a:spcAft>
            <a:buNone/>
          </a:pPr>
          <a:r>
            <a:rPr lang="en-GB" sz="1100" kern="1200"/>
            <a:t>Utilize machine learning techniques to recommend personalized schedules that optimize both academic and non-academic activities.</a:t>
          </a:r>
          <a:endParaRPr lang="en-US" sz="1100" kern="1200"/>
        </a:p>
      </dsp:txBody>
      <dsp:txXfrm>
        <a:off x="10370770" y="1457279"/>
        <a:ext cx="1258943" cy="3132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56AAA-B556-42CA-ACB7-678431B5E53E}">
      <dsp:nvSpPr>
        <dsp:cNvPr id="0" name=""/>
        <dsp:cNvSpPr/>
      </dsp:nvSpPr>
      <dsp:spPr>
        <a:xfrm>
          <a:off x="216" y="319028"/>
          <a:ext cx="2618149" cy="314177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15" tIns="0" rIns="258615" bIns="330200" numCol="1" spcCol="1270" anchor="t" anchorCtr="0">
          <a:noAutofit/>
        </a:bodyPr>
        <a:lstStyle/>
        <a:p>
          <a:pPr marL="0" lvl="0" indent="0" algn="l" defTabSz="622300">
            <a:lnSpc>
              <a:spcPct val="90000"/>
            </a:lnSpc>
            <a:spcBef>
              <a:spcPct val="0"/>
            </a:spcBef>
            <a:spcAft>
              <a:spcPct val="35000"/>
            </a:spcAft>
            <a:buNone/>
          </a:pPr>
          <a:r>
            <a:rPr lang="en-GB" sz="1400" kern="1200" baseline="0"/>
            <a:t>Bagul, M. R., Pushkar R. Patil, S. C., &amp; Nagare, S. N. (October 2015). A Novel Approach for Automatic Timetable Generation . International Journal of Computer Applications </a:t>
          </a:r>
          <a:endParaRPr lang="en-US" sz="1400" kern="1200"/>
        </a:p>
      </dsp:txBody>
      <dsp:txXfrm>
        <a:off x="216" y="1575740"/>
        <a:ext cx="2618149" cy="1885067"/>
      </dsp:txXfrm>
    </dsp:sp>
    <dsp:sp modelId="{2FFFE21F-AB79-4E4D-9312-AC7AAF5C8A8B}">
      <dsp:nvSpPr>
        <dsp:cNvPr id="0" name=""/>
        <dsp:cNvSpPr/>
      </dsp:nvSpPr>
      <dsp:spPr>
        <a:xfrm>
          <a:off x="216" y="319028"/>
          <a:ext cx="2618149" cy="125671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8615" tIns="165100" rIns="25861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6" y="319028"/>
        <a:ext cx="2618149" cy="1256711"/>
      </dsp:txXfrm>
    </dsp:sp>
    <dsp:sp modelId="{DDC57AC9-C837-4F83-9F09-C31A6BFC5B11}">
      <dsp:nvSpPr>
        <dsp:cNvPr id="0" name=""/>
        <dsp:cNvSpPr/>
      </dsp:nvSpPr>
      <dsp:spPr>
        <a:xfrm>
          <a:off x="2827818" y="319028"/>
          <a:ext cx="2618149" cy="314177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15" tIns="0" rIns="258615" bIns="330200" numCol="1" spcCol="1270" anchor="t" anchorCtr="0">
          <a:noAutofit/>
        </a:bodyPr>
        <a:lstStyle/>
        <a:p>
          <a:pPr marL="0" lvl="0" indent="0" algn="l" defTabSz="622300">
            <a:lnSpc>
              <a:spcPct val="90000"/>
            </a:lnSpc>
            <a:spcBef>
              <a:spcPct val="0"/>
            </a:spcBef>
            <a:spcAft>
              <a:spcPct val="35000"/>
            </a:spcAft>
            <a:buNone/>
          </a:pPr>
          <a:r>
            <a:rPr lang="en-GB" sz="1400" kern="1200" baseline="0"/>
            <a:t>M, S., &amp; Pranav Kiran Vaze, P. M. (MAY 2017). Automatic Time Table Generator. International Journal of Advanced Research in Computer Science and Software Engineering.</a:t>
          </a:r>
          <a:endParaRPr lang="en-US" sz="1400" kern="1200"/>
        </a:p>
      </dsp:txBody>
      <dsp:txXfrm>
        <a:off x="2827818" y="1575740"/>
        <a:ext cx="2618149" cy="1885067"/>
      </dsp:txXfrm>
    </dsp:sp>
    <dsp:sp modelId="{7DF105A7-7AAF-4B35-8D48-862C3061EA13}">
      <dsp:nvSpPr>
        <dsp:cNvPr id="0" name=""/>
        <dsp:cNvSpPr/>
      </dsp:nvSpPr>
      <dsp:spPr>
        <a:xfrm>
          <a:off x="2827818" y="319028"/>
          <a:ext cx="2618149" cy="125671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8615" tIns="165100" rIns="25861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827818" y="319028"/>
        <a:ext cx="2618149" cy="1256711"/>
      </dsp:txXfrm>
    </dsp:sp>
    <dsp:sp modelId="{68B42060-862C-44DC-9D4B-3CD264F6C349}">
      <dsp:nvSpPr>
        <dsp:cNvPr id="0" name=""/>
        <dsp:cNvSpPr/>
      </dsp:nvSpPr>
      <dsp:spPr>
        <a:xfrm>
          <a:off x="5655419" y="319028"/>
          <a:ext cx="2618149" cy="314177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15" tIns="0" rIns="258615" bIns="330200" numCol="1" spcCol="1270" anchor="t" anchorCtr="0">
          <a:noAutofit/>
        </a:bodyPr>
        <a:lstStyle/>
        <a:p>
          <a:pPr marL="0" lvl="0" indent="0" algn="l" defTabSz="622300">
            <a:lnSpc>
              <a:spcPct val="90000"/>
            </a:lnSpc>
            <a:spcBef>
              <a:spcPct val="0"/>
            </a:spcBef>
            <a:spcAft>
              <a:spcPct val="35000"/>
            </a:spcAft>
            <a:buNone/>
          </a:pPr>
          <a:r>
            <a:rPr lang="en-GB" sz="1400" kern="1200" baseline="0"/>
            <a:t>Genetic Algorithm For University Course Timetabling Problem Achini Kumari Herath University of Mississippi </a:t>
          </a:r>
          <a:endParaRPr lang="en-US" sz="1400" kern="1200"/>
        </a:p>
      </dsp:txBody>
      <dsp:txXfrm>
        <a:off x="5655419" y="1575740"/>
        <a:ext cx="2618149" cy="1885067"/>
      </dsp:txXfrm>
    </dsp:sp>
    <dsp:sp modelId="{6F75326C-17FF-4539-9F0E-9A4836B53B1D}">
      <dsp:nvSpPr>
        <dsp:cNvPr id="0" name=""/>
        <dsp:cNvSpPr/>
      </dsp:nvSpPr>
      <dsp:spPr>
        <a:xfrm>
          <a:off x="5655419" y="319028"/>
          <a:ext cx="2618149" cy="125671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8615" tIns="165100" rIns="258615"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655419" y="319028"/>
        <a:ext cx="2618149" cy="1256711"/>
      </dsp:txXfrm>
    </dsp:sp>
    <dsp:sp modelId="{AF040D3C-F293-4BF6-847A-C5D0A73A00FE}">
      <dsp:nvSpPr>
        <dsp:cNvPr id="0" name=""/>
        <dsp:cNvSpPr/>
      </dsp:nvSpPr>
      <dsp:spPr>
        <a:xfrm>
          <a:off x="8483021" y="319028"/>
          <a:ext cx="2618149" cy="314177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615" tIns="0" rIns="258615" bIns="330200" numCol="1" spcCol="1270" anchor="t" anchorCtr="0">
          <a:noAutofit/>
        </a:bodyPr>
        <a:lstStyle/>
        <a:p>
          <a:pPr marL="0" lvl="0" indent="0" algn="l" defTabSz="622300">
            <a:lnSpc>
              <a:spcPct val="90000"/>
            </a:lnSpc>
            <a:spcBef>
              <a:spcPct val="0"/>
            </a:spcBef>
            <a:spcAft>
              <a:spcPct val="35000"/>
            </a:spcAft>
            <a:buNone/>
          </a:pPr>
          <a:r>
            <a:rPr lang="en-GB" sz="1400" kern="1200" baseline="0"/>
            <a:t>Automatic Timetable Generator Using Genetic Algorithm </a:t>
          </a:r>
          <a:endParaRPr lang="en-US" sz="1400" kern="1200"/>
        </a:p>
      </dsp:txBody>
      <dsp:txXfrm>
        <a:off x="8483021" y="1575740"/>
        <a:ext cx="2618149" cy="1885067"/>
      </dsp:txXfrm>
    </dsp:sp>
    <dsp:sp modelId="{A8701C27-A412-4154-86A4-D5EFAB1B44AD}">
      <dsp:nvSpPr>
        <dsp:cNvPr id="0" name=""/>
        <dsp:cNvSpPr/>
      </dsp:nvSpPr>
      <dsp:spPr>
        <a:xfrm>
          <a:off x="8483021" y="319028"/>
          <a:ext cx="2618149" cy="125671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8615" tIns="165100" rIns="258615"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483021" y="319028"/>
        <a:ext cx="2618149" cy="1256711"/>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8427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757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6262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7794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655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464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4031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3270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6579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8033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4/17/2024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0616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4/17/2024</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3912167392"/>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24"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timetablesgenerator.netlify.app/"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5E6AB-F1F7-A721-A5AD-57DCA0B20CEC}"/>
              </a:ext>
            </a:extLst>
          </p:cNvPr>
          <p:cNvSpPr>
            <a:spLocks noGrp="1"/>
          </p:cNvSpPr>
          <p:nvPr>
            <p:ph type="ctrTitle"/>
          </p:nvPr>
        </p:nvSpPr>
        <p:spPr>
          <a:xfrm>
            <a:off x="540000" y="540000"/>
            <a:ext cx="5437187" cy="4792050"/>
          </a:xfrm>
        </p:spPr>
        <p:txBody>
          <a:bodyPr anchor="t">
            <a:normAutofit/>
          </a:bodyPr>
          <a:lstStyle/>
          <a:p>
            <a:r>
              <a:rPr lang="en-GB"/>
              <a:t>Optimized</a:t>
            </a:r>
            <a:br>
              <a:rPr lang="en-GB"/>
            </a:br>
            <a:r>
              <a:rPr lang="en-GB" err="1"/>
              <a:t>TimeTable</a:t>
            </a:r>
            <a:r>
              <a:rPr lang="en-GB"/>
              <a:t> Generator</a:t>
            </a:r>
          </a:p>
        </p:txBody>
      </p:sp>
      <p:sp>
        <p:nvSpPr>
          <p:cNvPr id="3" name="Subtitle 2">
            <a:extLst>
              <a:ext uri="{FF2B5EF4-FFF2-40B4-BE49-F238E27FC236}">
                <a16:creationId xmlns:a16="http://schemas.microsoft.com/office/drawing/2014/main" id="{79C76FB2-46DE-C53F-AAE5-B668BBF0E822}"/>
              </a:ext>
            </a:extLst>
          </p:cNvPr>
          <p:cNvSpPr>
            <a:spLocks noGrp="1"/>
          </p:cNvSpPr>
          <p:nvPr>
            <p:ph type="subTitle" idx="1"/>
          </p:nvPr>
        </p:nvSpPr>
        <p:spPr>
          <a:xfrm>
            <a:off x="333150" y="5939895"/>
            <a:ext cx="5758466" cy="796311"/>
          </a:xfrm>
        </p:spPr>
        <p:txBody>
          <a:bodyPr anchor="b">
            <a:normAutofit/>
          </a:bodyPr>
          <a:lstStyle/>
          <a:p>
            <a:r>
              <a:rPr lang="en-GB"/>
              <a:t>Internship Guide : Prof. </a:t>
            </a:r>
            <a:r>
              <a:rPr lang="en-GB" err="1"/>
              <a:t>R.a.kulkarni</a:t>
            </a:r>
            <a:endParaRPr lang="en-GB"/>
          </a:p>
        </p:txBody>
      </p:sp>
      <p:grpSp>
        <p:nvGrpSpPr>
          <p:cNvPr id="11" name="Group 1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age in a planner">
            <a:extLst>
              <a:ext uri="{FF2B5EF4-FFF2-40B4-BE49-F238E27FC236}">
                <a16:creationId xmlns:a16="http://schemas.microsoft.com/office/drawing/2014/main" id="{AC5D97BB-CF39-1425-21F2-3166EA4F03F8}"/>
              </a:ext>
            </a:extLst>
          </p:cNvPr>
          <p:cNvPicPr>
            <a:picLocks noChangeAspect="1"/>
          </p:cNvPicPr>
          <p:nvPr/>
        </p:nvPicPr>
        <p:blipFill rotWithShape="1">
          <a:blip r:embed="rId2"/>
          <a:srcRect l="1777" r="31570" b="-3"/>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6" name="TextBox 5">
            <a:extLst>
              <a:ext uri="{FF2B5EF4-FFF2-40B4-BE49-F238E27FC236}">
                <a16:creationId xmlns:a16="http://schemas.microsoft.com/office/drawing/2014/main" id="{B77A2A71-9B5B-B520-6646-9DBB517910F5}"/>
              </a:ext>
            </a:extLst>
          </p:cNvPr>
          <p:cNvSpPr txBox="1"/>
          <p:nvPr/>
        </p:nvSpPr>
        <p:spPr>
          <a:xfrm>
            <a:off x="344714" y="5140475"/>
            <a:ext cx="370416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By :-</a:t>
            </a:r>
          </a:p>
          <a:p>
            <a:endParaRPr lang="en-GB"/>
          </a:p>
          <a:p>
            <a:r>
              <a:rPr lang="en-GB" dirty="0"/>
              <a:t> Bhairu  </a:t>
            </a:r>
            <a:r>
              <a:rPr lang="en-GB" dirty="0" err="1"/>
              <a:t>Ghavane</a:t>
            </a:r>
            <a:r>
              <a:rPr lang="en-GB" dirty="0"/>
              <a:t>  - 31335</a:t>
            </a:r>
          </a:p>
          <a:p>
            <a:r>
              <a:rPr lang="en-GB" dirty="0">
                <a:ea typeface="+mn-lt"/>
                <a:cs typeface="+mn-lt"/>
              </a:rPr>
              <a:t> Prathmesh Pawar - 31359</a:t>
            </a:r>
            <a:endParaRPr lang="en-GB" dirty="0">
              <a:solidFill>
                <a:srgbClr val="000000"/>
              </a:solidFill>
              <a:ea typeface="+mn-lt"/>
              <a:cs typeface="+mn-lt"/>
            </a:endParaRPr>
          </a:p>
          <a:p>
            <a:endParaRPr lang="en-GB" dirty="0"/>
          </a:p>
        </p:txBody>
      </p:sp>
    </p:spTree>
    <p:extLst>
      <p:ext uri="{BB962C8B-B14F-4D97-AF65-F5344CB8AC3E}">
        <p14:creationId xmlns:p14="http://schemas.microsoft.com/office/powerpoint/2010/main" val="338803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6FF-15FD-2902-4C7E-CAF9D35B5ED4}"/>
              </a:ext>
            </a:extLst>
          </p:cNvPr>
          <p:cNvSpPr>
            <a:spLocks noGrp="1"/>
          </p:cNvSpPr>
          <p:nvPr>
            <p:ph type="title"/>
          </p:nvPr>
        </p:nvSpPr>
        <p:spPr>
          <a:xfrm>
            <a:off x="552095" y="140857"/>
            <a:ext cx="11089040" cy="781405"/>
          </a:xfrm>
        </p:spPr>
        <p:txBody>
          <a:bodyPr>
            <a:normAutofit fontScale="90000"/>
          </a:bodyPr>
          <a:lstStyle/>
          <a:p>
            <a:r>
              <a:rPr lang="en-GB"/>
              <a:t>Output</a:t>
            </a:r>
          </a:p>
        </p:txBody>
      </p:sp>
      <p:pic>
        <p:nvPicPr>
          <p:cNvPr id="4" name="Content Placeholder 3" descr="A screenshot of a computer&#10;&#10;Description automatically generated">
            <a:extLst>
              <a:ext uri="{FF2B5EF4-FFF2-40B4-BE49-F238E27FC236}">
                <a16:creationId xmlns:a16="http://schemas.microsoft.com/office/drawing/2014/main" id="{5A78E060-46B1-1C1B-98C0-D97723723947}"/>
              </a:ext>
            </a:extLst>
          </p:cNvPr>
          <p:cNvPicPr>
            <a:picLocks noGrp="1" noChangeAspect="1"/>
          </p:cNvPicPr>
          <p:nvPr>
            <p:ph idx="1"/>
          </p:nvPr>
        </p:nvPicPr>
        <p:blipFill rotWithShape="1">
          <a:blip r:embed="rId2"/>
          <a:srcRect t="14722" r="142" b="6458"/>
          <a:stretch/>
        </p:blipFill>
        <p:spPr>
          <a:xfrm>
            <a:off x="166523" y="1142315"/>
            <a:ext cx="11856593" cy="5227220"/>
          </a:xfrm>
        </p:spPr>
      </p:pic>
    </p:spTree>
    <p:extLst>
      <p:ext uri="{BB962C8B-B14F-4D97-AF65-F5344CB8AC3E}">
        <p14:creationId xmlns:p14="http://schemas.microsoft.com/office/powerpoint/2010/main" val="56058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5334-3D6A-37BF-48F9-EC225DF2910C}"/>
              </a:ext>
            </a:extLst>
          </p:cNvPr>
          <p:cNvSpPr>
            <a:spLocks noGrp="1"/>
          </p:cNvSpPr>
          <p:nvPr>
            <p:ph type="title"/>
          </p:nvPr>
        </p:nvSpPr>
        <p:spPr>
          <a:xfrm>
            <a:off x="540000" y="540000"/>
            <a:ext cx="11101135" cy="1809500"/>
          </a:xfrm>
        </p:spPr>
        <p:txBody>
          <a:bodyPr anchor="t">
            <a:normAutofit/>
          </a:bodyPr>
          <a:lstStyle/>
          <a:p>
            <a:r>
              <a:rPr lang="en-GB"/>
              <a:t>FUTURE SCOPE</a:t>
            </a:r>
          </a:p>
        </p:txBody>
      </p:sp>
      <p:graphicFrame>
        <p:nvGraphicFramePr>
          <p:cNvPr id="10" name="Content Placeholder 2">
            <a:extLst>
              <a:ext uri="{FF2B5EF4-FFF2-40B4-BE49-F238E27FC236}">
                <a16:creationId xmlns:a16="http://schemas.microsoft.com/office/drawing/2014/main" id="{98A15018-1BE3-A512-7097-6622A916E771}"/>
              </a:ext>
            </a:extLst>
          </p:cNvPr>
          <p:cNvGraphicFramePr>
            <a:graphicFrameLocks noGrp="1"/>
          </p:cNvGraphicFramePr>
          <p:nvPr>
            <p:ph idx="1"/>
            <p:extLst>
              <p:ext uri="{D42A27DB-BD31-4B8C-83A1-F6EECF244321}">
                <p14:modId xmlns:p14="http://schemas.microsoft.com/office/powerpoint/2010/main" val="1101600692"/>
              </p:ext>
            </p:extLst>
          </p:nvPr>
        </p:nvGraphicFramePr>
        <p:xfrm>
          <a:off x="285750" y="1718508"/>
          <a:ext cx="11645673" cy="4590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89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8" name="Rectangle 17">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Oval 18">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Oval 19">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1" name="Group 20">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6" name="Rectangle 25">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7" name="Rectangle 26">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22" name="Group 21">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4" name="Rectangle 23">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3" name="Rectangle 22">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9" name="Rectangle 28">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3646730-16ED-4720-E1D5-932E426174DF}"/>
              </a:ext>
            </a:extLst>
          </p:cNvPr>
          <p:cNvSpPr>
            <a:spLocks noGrp="1"/>
          </p:cNvSpPr>
          <p:nvPr>
            <p:ph type="title"/>
          </p:nvPr>
        </p:nvSpPr>
        <p:spPr>
          <a:xfrm>
            <a:off x="540000" y="540000"/>
            <a:ext cx="11101135" cy="1809500"/>
          </a:xfrm>
        </p:spPr>
        <p:txBody>
          <a:bodyPr anchor="t">
            <a:normAutofit/>
          </a:bodyPr>
          <a:lstStyle/>
          <a:p>
            <a:r>
              <a:rPr lang="en-GB"/>
              <a:t>REFERENCES</a:t>
            </a:r>
          </a:p>
        </p:txBody>
      </p:sp>
      <p:graphicFrame>
        <p:nvGraphicFramePr>
          <p:cNvPr id="12" name="Content Placeholder 2">
            <a:extLst>
              <a:ext uri="{FF2B5EF4-FFF2-40B4-BE49-F238E27FC236}">
                <a16:creationId xmlns:a16="http://schemas.microsoft.com/office/drawing/2014/main" id="{409C7B6C-F86F-8858-FF82-BEAAE6ADFB15}"/>
              </a:ext>
            </a:extLst>
          </p:cNvPr>
          <p:cNvGraphicFramePr>
            <a:graphicFrameLocks noGrp="1"/>
          </p:cNvGraphicFramePr>
          <p:nvPr>
            <p:ph idx="1"/>
            <p:extLst>
              <p:ext uri="{D42A27DB-BD31-4B8C-83A1-F6EECF244321}">
                <p14:modId xmlns:p14="http://schemas.microsoft.com/office/powerpoint/2010/main" val="2152333145"/>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29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 name="Rectangle 7">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8">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1" name="Group 10">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6" name="Rectangle 15">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2" name="Group 11">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4" name="Rectangle 13">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1" name="Rectangle 3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32" name="Rectangle 31">
            <a:extLst>
              <a:ext uri="{FF2B5EF4-FFF2-40B4-BE49-F238E27FC236}">
                <a16:creationId xmlns:a16="http://schemas.microsoft.com/office/drawing/2014/main" id="{9B9AACA9-BD92-429F-8047-0731DB46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B046D8F9-B18B-42F5-B320-22E156F4C0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3980DF08-8878-4A99-871A-573EBF4F3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E0FF3E7-007F-48E0-8352-89CE4375BB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603875" y="0"/>
              <a:ext cx="6521820" cy="3260910"/>
              <a:chOff x="0" y="0"/>
              <a:chExt cx="2880000" cy="1440000"/>
            </a:xfrm>
          </p:grpSpPr>
          <p:sp>
            <p:nvSpPr>
              <p:cNvPr id="28" name="Rectangle 27">
                <a:extLst>
                  <a:ext uri="{FF2B5EF4-FFF2-40B4-BE49-F238E27FC236}">
                    <a16:creationId xmlns:a16="http://schemas.microsoft.com/office/drawing/2014/main" id="{F02DE4FC-8B38-40C7-A2F5-CBD4C6592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97C509-DDA4-4291-88B3-8E2B14609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6345897-50D9-424E-A94E-18A63AEE85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66E6E08-BABA-49E9-884E-4805849158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F72690D-9D4A-2F0E-E54B-B4F8D057CD86}"/>
              </a:ext>
            </a:extLst>
          </p:cNvPr>
          <p:cNvSpPr>
            <a:spLocks noGrp="1"/>
          </p:cNvSpPr>
          <p:nvPr>
            <p:ph type="title"/>
          </p:nvPr>
        </p:nvSpPr>
        <p:spPr>
          <a:xfrm>
            <a:off x="1487487" y="1222459"/>
            <a:ext cx="9217026" cy="3783988"/>
          </a:xfrm>
        </p:spPr>
        <p:txBody>
          <a:bodyPr vert="horz" lIns="91440" tIns="45720" rIns="91440" bIns="45720" rtlCol="0" anchor="b">
            <a:normAutofit/>
          </a:bodyPr>
          <a:lstStyle/>
          <a:p>
            <a:pPr algn="ctr"/>
            <a:br>
              <a:rPr lang="en-US" sz="8800"/>
            </a:br>
            <a:r>
              <a:rPr lang="en-US" sz="8800"/>
              <a:t>CONCLUSION</a:t>
            </a:r>
            <a:br>
              <a:rPr lang="en-US" sz="8800"/>
            </a:br>
            <a:endParaRPr lang="en-US" sz="8800"/>
          </a:p>
        </p:txBody>
      </p:sp>
    </p:spTree>
    <p:extLst>
      <p:ext uri="{BB962C8B-B14F-4D97-AF65-F5344CB8AC3E}">
        <p14:creationId xmlns:p14="http://schemas.microsoft.com/office/powerpoint/2010/main" val="203312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F2AFB89C-24E4-4E74-69C4-808E7D6991BE}"/>
              </a:ext>
            </a:extLst>
          </p:cNvPr>
          <p:cNvSpPr>
            <a:spLocks noGrp="1"/>
          </p:cNvSpPr>
          <p:nvPr>
            <p:ph type="title"/>
          </p:nvPr>
        </p:nvSpPr>
        <p:spPr>
          <a:xfrm>
            <a:off x="6884608" y="820147"/>
            <a:ext cx="4543616" cy="1155155"/>
          </a:xfrm>
        </p:spPr>
        <p:txBody>
          <a:bodyPr anchor="b">
            <a:normAutofit/>
          </a:bodyPr>
          <a:lstStyle/>
          <a:p>
            <a:r>
              <a:rPr lang="en-GB"/>
              <a:t>Content</a:t>
            </a:r>
            <a:endParaRPr lang="en-US"/>
          </a:p>
        </p:txBody>
      </p:sp>
      <p:pic>
        <p:nvPicPr>
          <p:cNvPr id="5" name="Picture 4" descr="3D black and red cube illustration">
            <a:extLst>
              <a:ext uri="{FF2B5EF4-FFF2-40B4-BE49-F238E27FC236}">
                <a16:creationId xmlns:a16="http://schemas.microsoft.com/office/drawing/2014/main" id="{EFE4E34F-934A-0A12-09FD-9D93D9008088}"/>
              </a:ext>
            </a:extLst>
          </p:cNvPr>
          <p:cNvPicPr>
            <a:picLocks noChangeAspect="1"/>
          </p:cNvPicPr>
          <p:nvPr/>
        </p:nvPicPr>
        <p:blipFill rotWithShape="1">
          <a:blip r:embed="rId2"/>
          <a:srcRect l="15596" r="28011" b="-2"/>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A4F51C4D-A4EB-2CA9-3DA1-2FFCB2614811}"/>
              </a:ext>
            </a:extLst>
          </p:cNvPr>
          <p:cNvSpPr>
            <a:spLocks noGrp="1"/>
          </p:cNvSpPr>
          <p:nvPr>
            <p:ph idx="1"/>
          </p:nvPr>
        </p:nvSpPr>
        <p:spPr>
          <a:xfrm>
            <a:off x="6891151" y="2330797"/>
            <a:ext cx="4537073" cy="3361604"/>
          </a:xfrm>
        </p:spPr>
        <p:txBody>
          <a:bodyPr vert="horz" lIns="91440" tIns="45720" rIns="91440" bIns="45720" rtlCol="0" anchor="t">
            <a:noAutofit/>
          </a:bodyPr>
          <a:lstStyle/>
          <a:p>
            <a:pPr marL="269875" indent="-269875">
              <a:lnSpc>
                <a:spcPct val="115000"/>
              </a:lnSpc>
            </a:pPr>
            <a:r>
              <a:rPr lang="en-GB" sz="1600"/>
              <a:t>Problem Definition</a:t>
            </a:r>
          </a:p>
          <a:p>
            <a:pPr marL="269875" indent="-269875">
              <a:lnSpc>
                <a:spcPct val="115000"/>
              </a:lnSpc>
            </a:pPr>
            <a:r>
              <a:rPr lang="en-GB" sz="1600"/>
              <a:t>Objectives</a:t>
            </a:r>
          </a:p>
          <a:p>
            <a:pPr marL="269875" indent="-269875">
              <a:lnSpc>
                <a:spcPct val="115000"/>
              </a:lnSpc>
            </a:pPr>
            <a:r>
              <a:rPr lang="en-GB" sz="1600"/>
              <a:t>Algorithms</a:t>
            </a:r>
          </a:p>
          <a:p>
            <a:pPr marL="269875" indent="-269875">
              <a:lnSpc>
                <a:spcPct val="115000"/>
              </a:lnSpc>
            </a:pPr>
            <a:r>
              <a:rPr lang="en-GB" sz="1600"/>
              <a:t>Block Diagram</a:t>
            </a:r>
          </a:p>
          <a:p>
            <a:pPr marL="269875" indent="-269875">
              <a:lnSpc>
                <a:spcPct val="115000"/>
              </a:lnSpc>
            </a:pPr>
            <a:r>
              <a:rPr lang="en-GB" sz="1600"/>
              <a:t>Features and Functionality</a:t>
            </a:r>
          </a:p>
          <a:p>
            <a:pPr marL="269875" indent="-269875">
              <a:lnSpc>
                <a:spcPct val="115000"/>
              </a:lnSpc>
            </a:pPr>
            <a:r>
              <a:rPr lang="en-GB" sz="1600"/>
              <a:t>Technology</a:t>
            </a:r>
          </a:p>
          <a:p>
            <a:pPr marL="269875" indent="-269875">
              <a:lnSpc>
                <a:spcPct val="115000"/>
              </a:lnSpc>
            </a:pPr>
            <a:r>
              <a:rPr lang="en-GB" sz="1600"/>
              <a:t>Implementation</a:t>
            </a:r>
          </a:p>
          <a:p>
            <a:pPr marL="269875" indent="-269875">
              <a:lnSpc>
                <a:spcPct val="115000"/>
              </a:lnSpc>
            </a:pPr>
            <a:r>
              <a:rPr lang="en-GB" sz="1600"/>
              <a:t>Future Scope</a:t>
            </a:r>
          </a:p>
          <a:p>
            <a:pPr marL="269875" indent="-269875">
              <a:lnSpc>
                <a:spcPct val="115000"/>
              </a:lnSpc>
            </a:pPr>
            <a:r>
              <a:rPr lang="en-GB" sz="1600"/>
              <a:t>References</a:t>
            </a:r>
          </a:p>
          <a:p>
            <a:pPr marL="269875" indent="-269875">
              <a:lnSpc>
                <a:spcPct val="115000"/>
              </a:lnSpc>
            </a:pPr>
            <a:r>
              <a:rPr lang="en-GB" sz="1600"/>
              <a:t>Conclusion</a:t>
            </a:r>
          </a:p>
        </p:txBody>
      </p:sp>
    </p:spTree>
    <p:extLst>
      <p:ext uri="{BB962C8B-B14F-4D97-AF65-F5344CB8AC3E}">
        <p14:creationId xmlns:p14="http://schemas.microsoft.com/office/powerpoint/2010/main" val="190148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51" name="Rectangle 50">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19" name="Rectangle 18">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17" name="Rectangle 16">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BF3625E6-7BA5-7889-3660-5A2390FAC5D9}"/>
              </a:ext>
            </a:extLst>
          </p:cNvPr>
          <p:cNvSpPr>
            <a:spLocks noGrp="1"/>
          </p:cNvSpPr>
          <p:nvPr>
            <p:ph type="title"/>
          </p:nvPr>
        </p:nvSpPr>
        <p:spPr>
          <a:xfrm>
            <a:off x="540000" y="540000"/>
            <a:ext cx="4500561" cy="5912725"/>
          </a:xfrm>
        </p:spPr>
        <p:txBody>
          <a:bodyPr anchor="t">
            <a:normAutofit/>
          </a:bodyPr>
          <a:lstStyle/>
          <a:p>
            <a:r>
              <a:rPr lang="en-GB" sz="7500"/>
              <a:t>Problem Defination</a:t>
            </a:r>
          </a:p>
        </p:txBody>
      </p:sp>
      <p:sp>
        <p:nvSpPr>
          <p:cNvPr id="54" name="Content Placeholder 2">
            <a:extLst>
              <a:ext uri="{FF2B5EF4-FFF2-40B4-BE49-F238E27FC236}">
                <a16:creationId xmlns:a16="http://schemas.microsoft.com/office/drawing/2014/main" id="{0E4C9C6D-3B99-9DB2-26F2-BA0DE27B03FA}"/>
              </a:ext>
            </a:extLst>
          </p:cNvPr>
          <p:cNvSpPr>
            <a:spLocks noGrp="1"/>
          </p:cNvSpPr>
          <p:nvPr>
            <p:ph idx="1"/>
          </p:nvPr>
        </p:nvSpPr>
        <p:spPr>
          <a:xfrm>
            <a:off x="5232400" y="545125"/>
            <a:ext cx="6408738" cy="5755222"/>
          </a:xfrm>
        </p:spPr>
        <p:txBody>
          <a:bodyPr vert="horz" lIns="91440" tIns="45720" rIns="91440" bIns="45720" rtlCol="0" anchor="t">
            <a:normAutofit/>
          </a:bodyPr>
          <a:lstStyle/>
          <a:p>
            <a:pPr marL="269875" indent="-269875">
              <a:lnSpc>
                <a:spcPct val="115000"/>
              </a:lnSpc>
            </a:pPr>
            <a:r>
              <a:rPr lang="en-GB" sz="1300">
                <a:ea typeface="+mn-lt"/>
                <a:cs typeface="+mn-lt"/>
              </a:rPr>
              <a:t>Efficient Timetable generation system for the college.</a:t>
            </a:r>
          </a:p>
          <a:p>
            <a:pPr marL="269875" indent="-269875">
              <a:lnSpc>
                <a:spcPct val="115000"/>
              </a:lnSpc>
            </a:pPr>
            <a:r>
              <a:rPr lang="en-GB" sz="1300">
                <a:ea typeface="+mn-lt"/>
                <a:cs typeface="+mn-lt"/>
              </a:rPr>
              <a:t>In any educational institution, creating an efficient timetable is not just a logistical challenge; it's a crucial component of smooth operations and student satisfaction. </a:t>
            </a:r>
          </a:p>
          <a:p>
            <a:pPr marL="269875" indent="-269875">
              <a:lnSpc>
                <a:spcPct val="115000"/>
              </a:lnSpc>
            </a:pPr>
            <a:r>
              <a:rPr lang="en-GB" sz="1300">
                <a:ea typeface="+mn-lt"/>
                <a:cs typeface="+mn-lt"/>
              </a:rPr>
              <a:t>Traditionally, this process has been manual, time-consuming, and prone to errors. Our college faced similar challenges, which prompted us to embark on the journey of developing a solution that could streamline and optimize the timetable generation process.</a:t>
            </a:r>
            <a:endParaRPr lang="en-GB" sz="1300"/>
          </a:p>
          <a:p>
            <a:pPr marL="269875" indent="-269875">
              <a:lnSpc>
                <a:spcPct val="115000"/>
              </a:lnSpc>
            </a:pPr>
            <a:r>
              <a:rPr lang="en-GB" sz="1300" b="1">
                <a:ea typeface="+mn-lt"/>
                <a:cs typeface="+mn-lt"/>
              </a:rPr>
              <a:t>Time-Consuming Manual Process:</a:t>
            </a:r>
            <a:r>
              <a:rPr lang="en-GB" sz="1300">
                <a:ea typeface="+mn-lt"/>
                <a:cs typeface="+mn-lt"/>
              </a:rPr>
              <a:t> Historically, timetable creation involved manual coordination between departments, faculty members, and administrative staff. This not only consumed significant time and resources but also led to scheduling conflicts and inefficiencies.</a:t>
            </a:r>
            <a:endParaRPr lang="en-GB" sz="1300"/>
          </a:p>
          <a:p>
            <a:pPr marL="269875" indent="-269875">
              <a:lnSpc>
                <a:spcPct val="115000"/>
              </a:lnSpc>
            </a:pPr>
            <a:r>
              <a:rPr lang="en-GB" sz="1300" b="1">
                <a:ea typeface="+mn-lt"/>
                <a:cs typeface="+mn-lt"/>
              </a:rPr>
              <a:t>Complexity of Constraints:</a:t>
            </a:r>
            <a:r>
              <a:rPr lang="en-GB" sz="1300">
                <a:ea typeface="+mn-lt"/>
                <a:cs typeface="+mn-lt"/>
              </a:rPr>
              <a:t> The complexity of our college's scheduling constraints added another layer of difficulty. These constraints included varying faculty availability, room capacities, course dependencies, and student preferences, making it challenging to create balanced and satisfactory timetables manually.</a:t>
            </a:r>
            <a:endParaRPr lang="en-GB" sz="1300"/>
          </a:p>
          <a:p>
            <a:pPr marL="269875" indent="-269875">
              <a:lnSpc>
                <a:spcPct val="115000"/>
              </a:lnSpc>
            </a:pPr>
            <a:r>
              <a:rPr lang="en-GB" sz="1300" b="1">
                <a:ea typeface="+mn-lt"/>
                <a:cs typeface="+mn-lt"/>
              </a:rPr>
              <a:t>Dynamic Nature of Scheduling:</a:t>
            </a:r>
            <a:r>
              <a:rPr lang="en-GB" sz="1300">
                <a:ea typeface="+mn-lt"/>
                <a:cs typeface="+mn-lt"/>
              </a:rPr>
              <a:t> Furthermore, the dynamic nature of scheduling, with changes in course offerings, faculty availability, and student </a:t>
            </a:r>
            <a:r>
              <a:rPr lang="en-GB" sz="1300" err="1">
                <a:ea typeface="+mn-lt"/>
                <a:cs typeface="+mn-lt"/>
              </a:rPr>
              <a:t>enrollments</a:t>
            </a:r>
            <a:r>
              <a:rPr lang="en-GB" sz="1300">
                <a:ea typeface="+mn-lt"/>
                <a:cs typeface="+mn-lt"/>
              </a:rPr>
              <a:t> each semester, compounded the difficulty of maintaining an optimized timetable consistently.</a:t>
            </a:r>
            <a:endParaRPr lang="en-GB" sz="1300"/>
          </a:p>
          <a:p>
            <a:pPr marL="269875" indent="-269875">
              <a:lnSpc>
                <a:spcPct val="115000"/>
              </a:lnSpc>
            </a:pPr>
            <a:endParaRPr lang="en-GB" sz="1300"/>
          </a:p>
          <a:p>
            <a:pPr marL="269875" indent="-269875">
              <a:lnSpc>
                <a:spcPct val="115000"/>
              </a:lnSpc>
            </a:pPr>
            <a:endParaRPr lang="en-GB" sz="1300"/>
          </a:p>
        </p:txBody>
      </p:sp>
    </p:spTree>
    <p:extLst>
      <p:ext uri="{BB962C8B-B14F-4D97-AF65-F5344CB8AC3E}">
        <p14:creationId xmlns:p14="http://schemas.microsoft.com/office/powerpoint/2010/main" val="336425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9829-987A-F114-3CBE-5C37C2AAA787}"/>
              </a:ext>
            </a:extLst>
          </p:cNvPr>
          <p:cNvSpPr>
            <a:spLocks noGrp="1"/>
          </p:cNvSpPr>
          <p:nvPr>
            <p:ph type="title"/>
          </p:nvPr>
        </p:nvSpPr>
        <p:spPr/>
        <p:txBody>
          <a:bodyPr/>
          <a:lstStyle/>
          <a:p>
            <a:r>
              <a:rPr lang="en-GB"/>
              <a:t>Objectives</a:t>
            </a:r>
          </a:p>
        </p:txBody>
      </p:sp>
      <p:graphicFrame>
        <p:nvGraphicFramePr>
          <p:cNvPr id="131" name="Content Placeholder 2">
            <a:extLst>
              <a:ext uri="{FF2B5EF4-FFF2-40B4-BE49-F238E27FC236}">
                <a16:creationId xmlns:a16="http://schemas.microsoft.com/office/drawing/2014/main" id="{DFD21AB1-692D-7349-81D4-7AFA95BDE471}"/>
              </a:ext>
            </a:extLst>
          </p:cNvPr>
          <p:cNvGraphicFramePr>
            <a:graphicFrameLocks noGrp="1"/>
          </p:cNvGraphicFramePr>
          <p:nvPr>
            <p:extLst>
              <p:ext uri="{D42A27DB-BD31-4B8C-83A1-F6EECF244321}">
                <p14:modId xmlns:p14="http://schemas.microsoft.com/office/powerpoint/2010/main" val="2098033600"/>
              </p:ext>
            </p:extLst>
          </p:nvPr>
        </p:nvGraphicFramePr>
        <p:xfrm>
          <a:off x="152703" y="545271"/>
          <a:ext cx="11887576" cy="6985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16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EB2AB4CF-625A-44D8-C88B-6394FDB157B5}"/>
              </a:ext>
            </a:extLst>
          </p:cNvPr>
          <p:cNvSpPr>
            <a:spLocks noGrp="1"/>
          </p:cNvSpPr>
          <p:nvPr>
            <p:ph type="title"/>
          </p:nvPr>
        </p:nvSpPr>
        <p:spPr>
          <a:xfrm>
            <a:off x="550863" y="540001"/>
            <a:ext cx="11075080" cy="1809500"/>
          </a:xfrm>
        </p:spPr>
        <p:txBody>
          <a:bodyPr anchor="t">
            <a:normAutofit/>
          </a:bodyPr>
          <a:lstStyle/>
          <a:p>
            <a:r>
              <a:rPr lang="en-GB"/>
              <a:t>ALGORITHMS</a:t>
            </a:r>
          </a:p>
        </p:txBody>
      </p:sp>
      <p:graphicFrame>
        <p:nvGraphicFramePr>
          <p:cNvPr id="32" name="Content Placeholder 2">
            <a:extLst>
              <a:ext uri="{FF2B5EF4-FFF2-40B4-BE49-F238E27FC236}">
                <a16:creationId xmlns:a16="http://schemas.microsoft.com/office/drawing/2014/main" id="{249905A2-6BC2-4ACF-C36E-777ABC200F00}"/>
              </a:ext>
            </a:extLst>
          </p:cNvPr>
          <p:cNvGraphicFramePr>
            <a:graphicFrameLocks noGrp="1"/>
          </p:cNvGraphicFramePr>
          <p:nvPr>
            <p:ph idx="1"/>
            <p:extLst>
              <p:ext uri="{D42A27DB-BD31-4B8C-83A1-F6EECF244321}">
                <p14:modId xmlns:p14="http://schemas.microsoft.com/office/powerpoint/2010/main" val="3824673396"/>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66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3" name="Rectangle 42">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4" name="Oval 43">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5" name="Oval 44">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46" name="Group 45">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1" name="Rectangle 50">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7" name="Group 46">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9" name="Rectangle 48">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8" name="Rectangle 47">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4" name="Rectangle 53">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56" name="Rectangle 55">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59" name="Rectangle 58">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7" name="Rectangle 66">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5" name="Rectangle 64">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913D9811-2AC3-60C2-FBFB-6FAF64C5C3C0}"/>
              </a:ext>
            </a:extLst>
          </p:cNvPr>
          <p:cNvSpPr>
            <a:spLocks noGrp="1"/>
          </p:cNvSpPr>
          <p:nvPr>
            <p:ph type="title"/>
          </p:nvPr>
        </p:nvSpPr>
        <p:spPr>
          <a:xfrm>
            <a:off x="540000" y="549276"/>
            <a:ext cx="4500561" cy="4259814"/>
          </a:xfrm>
        </p:spPr>
        <p:txBody>
          <a:bodyPr vert="horz" lIns="91440" tIns="45720" rIns="91440" bIns="45720" rtlCol="0" anchor="b">
            <a:normAutofit/>
          </a:bodyPr>
          <a:lstStyle/>
          <a:p>
            <a:r>
              <a:rPr lang="en-US" sz="6800"/>
              <a:t>BLOCK DIAGRAM</a:t>
            </a:r>
          </a:p>
        </p:txBody>
      </p:sp>
      <p:pic>
        <p:nvPicPr>
          <p:cNvPr id="4" name="Content Placeholder 3" descr="A diagram of a flowchart&#10;&#10;Description automatically generated">
            <a:extLst>
              <a:ext uri="{FF2B5EF4-FFF2-40B4-BE49-F238E27FC236}">
                <a16:creationId xmlns:a16="http://schemas.microsoft.com/office/drawing/2014/main" id="{1C21CEDC-AFB4-7BBC-F58A-E9E489A1BB26}"/>
              </a:ext>
            </a:extLst>
          </p:cNvPr>
          <p:cNvPicPr>
            <a:picLocks noGrp="1" noChangeAspect="1"/>
          </p:cNvPicPr>
          <p:nvPr>
            <p:ph idx="1"/>
          </p:nvPr>
        </p:nvPicPr>
        <p:blipFill>
          <a:blip r:embed="rId2"/>
          <a:stretch>
            <a:fillRect/>
          </a:stretch>
        </p:blipFill>
        <p:spPr>
          <a:xfrm>
            <a:off x="5591422" y="664181"/>
            <a:ext cx="6049714" cy="5520363"/>
          </a:xfrm>
          <a:prstGeom prst="rect">
            <a:avLst/>
          </a:prstGeom>
        </p:spPr>
      </p:pic>
    </p:spTree>
    <p:extLst>
      <p:ext uri="{BB962C8B-B14F-4D97-AF65-F5344CB8AC3E}">
        <p14:creationId xmlns:p14="http://schemas.microsoft.com/office/powerpoint/2010/main" val="88533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9" name="Rectangle 28">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7" name="Rectangle 36">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5" name="Rectangle 34">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D85BCBA-1DB8-2FF8-578E-E4DDEB2E3FAD}"/>
              </a:ext>
            </a:extLst>
          </p:cNvPr>
          <p:cNvSpPr>
            <a:spLocks noGrp="1"/>
          </p:cNvSpPr>
          <p:nvPr>
            <p:ph type="title"/>
          </p:nvPr>
        </p:nvSpPr>
        <p:spPr>
          <a:xfrm>
            <a:off x="562069" y="226236"/>
            <a:ext cx="11075080" cy="1809500"/>
          </a:xfrm>
        </p:spPr>
        <p:txBody>
          <a:bodyPr anchor="t">
            <a:normAutofit/>
          </a:bodyPr>
          <a:lstStyle/>
          <a:p>
            <a:r>
              <a:rPr lang="en-GB"/>
              <a:t>FEATURES AND FUNCTIONALITY</a:t>
            </a:r>
          </a:p>
        </p:txBody>
      </p:sp>
      <p:graphicFrame>
        <p:nvGraphicFramePr>
          <p:cNvPr id="10" name="Content Placeholder 2">
            <a:extLst>
              <a:ext uri="{FF2B5EF4-FFF2-40B4-BE49-F238E27FC236}">
                <a16:creationId xmlns:a16="http://schemas.microsoft.com/office/drawing/2014/main" id="{6F5F9815-1013-3B5D-99B7-E25D10EC112D}"/>
              </a:ext>
            </a:extLst>
          </p:cNvPr>
          <p:cNvGraphicFramePr>
            <a:graphicFrameLocks noGrp="1"/>
          </p:cNvGraphicFramePr>
          <p:nvPr>
            <p:ph idx="1"/>
            <p:extLst>
              <p:ext uri="{D42A27DB-BD31-4B8C-83A1-F6EECF244321}">
                <p14:modId xmlns:p14="http://schemas.microsoft.com/office/powerpoint/2010/main" val="3477425268"/>
              </p:ext>
            </p:extLst>
          </p:nvPr>
        </p:nvGraphicFramePr>
        <p:xfrm>
          <a:off x="203572" y="2047036"/>
          <a:ext cx="11639272" cy="4429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05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2" name="Rectangle 81">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3" name="Oval 82">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4" name="Oval 83">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85" name="Group 84">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90" name="Rectangle 89">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1" name="Rectangle 90">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86" name="Group 85">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8" name="Rectangle 87">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9" name="Rectangle 88">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7" name="Rectangle 86">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0" name="Rectangle 79">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5E7B0D6C-2FE8-E5D5-0B4A-E42DD16DC3D6}"/>
              </a:ext>
            </a:extLst>
          </p:cNvPr>
          <p:cNvSpPr>
            <a:spLocks noGrp="1"/>
          </p:cNvSpPr>
          <p:nvPr>
            <p:ph type="title"/>
          </p:nvPr>
        </p:nvSpPr>
        <p:spPr>
          <a:xfrm>
            <a:off x="550863" y="4508499"/>
            <a:ext cx="11090273" cy="1953501"/>
          </a:xfrm>
        </p:spPr>
        <p:txBody>
          <a:bodyPr anchor="b">
            <a:normAutofit/>
          </a:bodyPr>
          <a:lstStyle/>
          <a:p>
            <a:r>
              <a:rPr lang="en-GB"/>
              <a:t>TECHNOLOGY</a:t>
            </a:r>
          </a:p>
        </p:txBody>
      </p:sp>
      <p:graphicFrame>
        <p:nvGraphicFramePr>
          <p:cNvPr id="74" name="Content Placeholder 2">
            <a:extLst>
              <a:ext uri="{FF2B5EF4-FFF2-40B4-BE49-F238E27FC236}">
                <a16:creationId xmlns:a16="http://schemas.microsoft.com/office/drawing/2014/main" id="{DD3FFB13-14CD-C79A-7681-417A4D0D312A}"/>
              </a:ext>
            </a:extLst>
          </p:cNvPr>
          <p:cNvGraphicFramePr>
            <a:graphicFrameLocks noGrp="1"/>
          </p:cNvGraphicFramePr>
          <p:nvPr>
            <p:ph idx="1"/>
            <p:extLst>
              <p:ext uri="{D42A27DB-BD31-4B8C-83A1-F6EECF244321}">
                <p14:modId xmlns:p14="http://schemas.microsoft.com/office/powerpoint/2010/main" val="209770594"/>
              </p:ext>
            </p:extLst>
          </p:nvPr>
        </p:nvGraphicFramePr>
        <p:xfrm>
          <a:off x="539750" y="540000"/>
          <a:ext cx="11101388" cy="3789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66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7" name="Rectangle 56">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4" name="Picture 3" descr="A screenshot of a computer&#10;&#10;Description automatically generated">
            <a:extLst>
              <a:ext uri="{FF2B5EF4-FFF2-40B4-BE49-F238E27FC236}">
                <a16:creationId xmlns:a16="http://schemas.microsoft.com/office/drawing/2014/main" id="{E6F52F24-389A-EDB9-68FB-9C70D2B71423}"/>
              </a:ext>
            </a:extLst>
          </p:cNvPr>
          <p:cNvPicPr>
            <a:picLocks noChangeAspect="1"/>
          </p:cNvPicPr>
          <p:nvPr/>
        </p:nvPicPr>
        <p:blipFill rotWithShape="1">
          <a:blip r:embed="rId2">
            <a:alphaModFix/>
          </a:blip>
          <a:srcRect t="6" r="1" b="1"/>
          <a:stretch/>
        </p:blipFill>
        <p:spPr>
          <a:xfrm>
            <a:off x="-688" y="-4"/>
            <a:ext cx="12192687" cy="6858000"/>
          </a:xfrm>
          <a:prstGeom prst="rect">
            <a:avLst/>
          </a:prstGeom>
        </p:spPr>
      </p:pic>
      <p:grpSp>
        <p:nvGrpSpPr>
          <p:cNvPr id="58" name="Group 57">
            <a:extLst>
              <a:ext uri="{FF2B5EF4-FFF2-40B4-BE49-F238E27FC236}">
                <a16:creationId xmlns:a16="http://schemas.microsoft.com/office/drawing/2014/main" id="{24A5CBF4-323E-4A2D-A9CD-A3CC0050D9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2406074" y="-5"/>
            <a:ext cx="9785926" cy="6858004"/>
            <a:chOff x="0" y="-3"/>
            <a:chExt cx="9785926" cy="6858004"/>
          </a:xfrm>
        </p:grpSpPr>
        <p:grpSp>
          <p:nvGrpSpPr>
            <p:cNvPr id="24" name="Group 23">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
              <a:ext cx="9767888" cy="6858003"/>
              <a:chOff x="0" y="-3"/>
              <a:chExt cx="9767888" cy="6858003"/>
            </a:xfrm>
          </p:grpSpPr>
          <p:sp>
            <p:nvSpPr>
              <p:cNvPr id="32" name="Rectangle 31">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85926" cy="6858002"/>
              <a:chOff x="0" y="-1"/>
              <a:chExt cx="9785926" cy="6858002"/>
            </a:xfrm>
          </p:grpSpPr>
          <p:sp>
            <p:nvSpPr>
              <p:cNvPr id="30" name="Rectangle 29">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1241733" y="-1241732"/>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A26A215-743C-44FA-BCDF-557D447DD8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68670" cy="6858002"/>
              <a:chOff x="0" y="-1"/>
              <a:chExt cx="9768670" cy="6858002"/>
            </a:xfrm>
          </p:grpSpPr>
          <p:sp>
            <p:nvSpPr>
              <p:cNvPr id="28" name="Rectangle 27">
                <a:extLst>
                  <a:ext uri="{FF2B5EF4-FFF2-40B4-BE49-F238E27FC236}">
                    <a16:creationId xmlns:a16="http://schemas.microsoft.com/office/drawing/2014/main" id="{DDC24E92-BC4D-4062-B4E9-06E64DFC6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2" y="3429000"/>
                <a:ext cx="9767888" cy="3429001"/>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6FDDFC-223B-4390-8055-FA8AA406E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67888" cy="342899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E035EFAA-2CE8-8710-BAE0-95D82281166F}"/>
              </a:ext>
            </a:extLst>
          </p:cNvPr>
          <p:cNvSpPr>
            <a:spLocks noGrp="1"/>
          </p:cNvSpPr>
          <p:nvPr>
            <p:ph type="title"/>
          </p:nvPr>
        </p:nvSpPr>
        <p:spPr>
          <a:xfrm>
            <a:off x="7153200" y="540000"/>
            <a:ext cx="4500561" cy="4259814"/>
          </a:xfrm>
        </p:spPr>
        <p:txBody>
          <a:bodyPr vert="horz" lIns="91440" tIns="45720" rIns="91440" bIns="45720" rtlCol="0" anchor="b">
            <a:normAutofit/>
          </a:bodyPr>
          <a:lstStyle/>
          <a:p>
            <a:r>
              <a:rPr lang="en-US" sz="3500">
                <a:solidFill>
                  <a:srgbClr val="FFFFFF"/>
                </a:solidFill>
              </a:rPr>
              <a:t>IMPLEMENTATION</a:t>
            </a:r>
          </a:p>
        </p:txBody>
      </p:sp>
      <p:sp>
        <p:nvSpPr>
          <p:cNvPr id="3" name="Content Placeholder 2">
            <a:extLst>
              <a:ext uri="{FF2B5EF4-FFF2-40B4-BE49-F238E27FC236}">
                <a16:creationId xmlns:a16="http://schemas.microsoft.com/office/drawing/2014/main" id="{7F441DDF-5C14-6B51-6CAB-808048C965F2}"/>
              </a:ext>
            </a:extLst>
          </p:cNvPr>
          <p:cNvSpPr>
            <a:spLocks noGrp="1"/>
          </p:cNvSpPr>
          <p:nvPr>
            <p:ph idx="1"/>
          </p:nvPr>
        </p:nvSpPr>
        <p:spPr>
          <a:xfrm>
            <a:off x="7298343" y="4794952"/>
            <a:ext cx="4754561" cy="1320249"/>
          </a:xfrm>
        </p:spPr>
        <p:txBody>
          <a:bodyPr vert="horz" lIns="91440" tIns="45720" rIns="91440" bIns="45720" rtlCol="0" anchor="t">
            <a:normAutofit/>
          </a:bodyPr>
          <a:lstStyle/>
          <a:p>
            <a:pPr marL="0" indent="0">
              <a:buNone/>
            </a:pPr>
            <a:r>
              <a:rPr lang="en-US" sz="1600" cap="all" spc="300">
                <a:solidFill>
                  <a:srgbClr val="FFFFFF"/>
                </a:solidFill>
              </a:rPr>
              <a:t>Click Here For</a:t>
            </a:r>
            <a:endParaRPr lang="en-US">
              <a:solidFill>
                <a:srgbClr val="FFFFFF"/>
              </a:solidFill>
            </a:endParaRPr>
          </a:p>
          <a:p>
            <a:pPr marL="0" indent="0">
              <a:buNone/>
            </a:pPr>
            <a:r>
              <a:rPr lang="en-US" sz="1600" cap="all" spc="300">
                <a:solidFill>
                  <a:srgbClr val="FFFFFF"/>
                </a:solidFill>
              </a:rPr>
              <a:t>Implementation :</a:t>
            </a:r>
            <a:endParaRPr lang="en-US"/>
          </a:p>
          <a:p>
            <a:pPr marL="0" indent="0">
              <a:buNone/>
            </a:pPr>
            <a:r>
              <a:rPr lang="en-US" sz="1600" b="1" i="1" cap="all" spc="300">
                <a:solidFill>
                  <a:srgbClr val="FF0000"/>
                </a:solidFill>
                <a:hlinkClick r:id="rId3">
                  <a:extLst>
                    <a:ext uri="{A12FA001-AC4F-418D-AE19-62706E023703}">
                      <ahyp:hlinkClr xmlns:ahyp="http://schemas.microsoft.com/office/drawing/2018/hyperlinkcolor" val="tx"/>
                    </a:ext>
                  </a:extLst>
                </a:hlinkClick>
              </a:rPr>
              <a:t>Timetable Generator</a:t>
            </a:r>
            <a:r>
              <a:rPr lang="en-US" sz="1600" b="1" i="1" cap="all" spc="300">
                <a:solidFill>
                  <a:srgbClr val="FF0000"/>
                </a:solidFill>
              </a:rPr>
              <a:t> </a:t>
            </a:r>
            <a:endParaRPr lang="en-US" b="1" i="1">
              <a:solidFill>
                <a:srgbClr val="FF0000"/>
              </a:solidFill>
            </a:endParaRPr>
          </a:p>
        </p:txBody>
      </p:sp>
    </p:spTree>
    <p:extLst>
      <p:ext uri="{BB962C8B-B14F-4D97-AF65-F5344CB8AC3E}">
        <p14:creationId xmlns:p14="http://schemas.microsoft.com/office/powerpoint/2010/main" val="3129264003"/>
      </p:ext>
    </p:extLst>
  </p:cSld>
  <p:clrMapOvr>
    <a:masterClrMapping/>
  </p:clrMapOvr>
</p:sld>
</file>

<file path=ppt/theme/theme1.xml><?xml version="1.0" encoding="utf-8"?>
<a:theme xmlns:a="http://schemas.openxmlformats.org/drawingml/2006/main" name="Glow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GlowVTI</vt:lpstr>
      <vt:lpstr>Optimized TimeTable Generator</vt:lpstr>
      <vt:lpstr>Content</vt:lpstr>
      <vt:lpstr>Problem Defination</vt:lpstr>
      <vt:lpstr>Objectives</vt:lpstr>
      <vt:lpstr>ALGORITHMS</vt:lpstr>
      <vt:lpstr>BLOCK DIAGRAM</vt:lpstr>
      <vt:lpstr>FEATURES AND FUNCTIONALITY</vt:lpstr>
      <vt:lpstr>TECHNOLOGY</vt:lpstr>
      <vt:lpstr>IMPLEMENTATION</vt:lpstr>
      <vt:lpstr>Output</vt:lpstr>
      <vt:lpstr>FUTURE SCOPE</vt:lpstr>
      <vt:lpstr>REFERENCES</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cp:revision>
  <dcterms:created xsi:type="dcterms:W3CDTF">2024-04-17T05:18:48Z</dcterms:created>
  <dcterms:modified xsi:type="dcterms:W3CDTF">2024-04-17T13:58:30Z</dcterms:modified>
</cp:coreProperties>
</file>