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 </a:t>
            </a:r>
            <a:r>
              <a:rPr lang="en-US" sz="2400" b="1" dirty="0" err="1"/>
              <a:t>Pratheepa</a:t>
            </a:r>
            <a:r>
              <a:rPr lang="en-US" sz="2400" b="1" dirty="0"/>
              <a:t>. K</a:t>
            </a:r>
          </a:p>
          <a:p>
            <a:r>
              <a:rPr lang="en-US" sz="2400" b="1" dirty="0"/>
              <a:t>REGISTER NO:312216008</a:t>
            </a:r>
          </a:p>
          <a:p>
            <a:r>
              <a:rPr lang="en-US" sz="2400" b="1" dirty="0"/>
              <a:t>DEPARTMENT: </a:t>
            </a:r>
            <a:r>
              <a:rPr lang="en-US" sz="2400" b="1" dirty="0" err="1"/>
              <a:t>B.Com</a:t>
            </a:r>
            <a:r>
              <a:rPr lang="en-US" sz="2400" b="1" dirty="0"/>
              <a:t> (general)</a:t>
            </a:r>
          </a:p>
          <a:p>
            <a:r>
              <a:rPr lang="en-US" sz="2400" b="1" dirty="0"/>
              <a:t>COLLEGE Shri Shankar </a:t>
            </a:r>
            <a:r>
              <a:rPr lang="en-US" sz="2400" b="1" dirty="0" err="1"/>
              <a:t>Sundarbai</a:t>
            </a:r>
            <a:r>
              <a:rPr lang="en-US" sz="2400" b="1" dirty="0"/>
              <a:t> </a:t>
            </a:r>
            <a:r>
              <a:rPr lang="en-US" sz="2400" b="1" dirty="0" err="1"/>
              <a:t>Shasun</a:t>
            </a:r>
            <a:r>
              <a:rPr lang="en-US" sz="2400" b="1" dirty="0"/>
              <a:t> Jain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Aparna R V</cp:lastModifiedBy>
  <cp:revision>19</cp:revision>
  <dcterms:created xsi:type="dcterms:W3CDTF">2024-03-29T15:07:22Z</dcterms:created>
  <dcterms:modified xsi:type="dcterms:W3CDTF">2024-09-10T08:57:26Z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