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Fake Login Page Detector (Phishing Hunter)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Your Name</a:t>
            </a:r>
          </a:p>
          <a:p>
            <a:r>
              <a:t>Digisuraksha Parhari Foundation</a:t>
            </a:r>
          </a:p>
          <a:p>
            <a:r>
              <a:t>Internship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Trends &amp;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 in phishing attacks globally</a:t>
            </a:r>
          </a:p>
          <a:p>
            <a:r>
              <a:t>- Demand for AI-based security tools</a:t>
            </a:r>
          </a:p>
          <a:p>
            <a:r>
              <a:t>- Growth of cybersecurity market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with:</a:t>
            </a:r>
          </a:p>
          <a:p>
            <a:r>
              <a:t>- Google Safe Browsing</a:t>
            </a:r>
          </a:p>
          <a:p>
            <a:r>
              <a:t>- PhishTank</a:t>
            </a:r>
          </a:p>
          <a:p>
            <a:r>
              <a:t>- Browser security plugins</a:t>
            </a:r>
          </a:p>
          <a:p>
            <a:r>
              <a:t>Our tool provides real-time AI-based detection and better accuracy.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Enterprises can integrate it into email systems</a:t>
            </a:r>
          </a:p>
          <a:p>
            <a:r>
              <a:t>- Web hosting providers can flag phishing pages</a:t>
            </a:r>
          </a:p>
          <a:p>
            <a:r>
              <a:t>- Browser plugins for end users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content scanning</a:t>
            </a:r>
          </a:p>
          <a:p>
            <a:r>
              <a:t>- Cloud-based detection service</a:t>
            </a:r>
          </a:p>
          <a:p>
            <a:r>
              <a:t>- Browser extension integration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Gained hands-on experience with AI in cybersecurity</a:t>
            </a:r>
          </a:p>
          <a:p>
            <a:r>
              <a:t>- Learned about phishing detection challenges and opportunities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UCI Phishing Dataset</a:t>
            </a:r>
          </a:p>
          <a:p>
            <a:r>
              <a:t>- Scikit-learn Documentation</a:t>
            </a:r>
          </a:p>
          <a:p>
            <a:r>
              <a:t>- Cybersecurity research papers</a:t>
            </a:r>
          </a:p>
          <a:p>
            <a:r>
              <a:t>- GitHub repositories and AI blogs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cyberattack that tricks users into revealing sensitive information via fake websites. Detecting fake login pages is critical to protect user data and prevent security breaches.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attacks often involve realistic-looking fake login pages that deceive users. Traditional detection methods based on blacklists or simple heuristics are not sufficient.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solution uses artificial intelligence and machine learning techniques to analyze login pages and determine if they are legitimate or phishing attempts in real-time.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/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URL/Input Scraping</a:t>
            </a:r>
          </a:p>
          <a:p>
            <a:r>
              <a:t>2. Feature Extraction (visual, URL-based)</a:t>
            </a:r>
          </a:p>
          <a:p>
            <a:r>
              <a:t>3. ML Model (classification)</a:t>
            </a:r>
          </a:p>
          <a:p>
            <a:r>
              <a:t>4. Result Prediction &amp; Alert</a:t>
            </a:r>
          </a:p>
          <a:p>
            <a:r>
              <a:t>[Include architecture diagram here in actual presentation]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Scikit-learn / TensorFlow</a:t>
            </a:r>
          </a:p>
          <a:p>
            <a:r>
              <a:t>- Selenium / BeautifulSoup</a:t>
            </a:r>
          </a:p>
          <a:p>
            <a:r>
              <a:t>- Flask (for UI)</a:t>
            </a:r>
          </a:p>
          <a:p>
            <a:r>
              <a:t>- Pandas / NumPy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phishing detection</a:t>
            </a:r>
          </a:p>
          <a:p>
            <a:r>
              <a:t>- Visual similarity analysis</a:t>
            </a:r>
          </a:p>
          <a:p>
            <a:r>
              <a:t>- URL pattern checks</a:t>
            </a:r>
          </a:p>
          <a:p>
            <a:r>
              <a:t>- User-friendly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Screenshots /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[Insert screenshots of UI, code demo, and prediction output here]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detection tools are vital in cybersecurity. This solution can be applied to:</a:t>
            </a:r>
          </a:p>
          <a:p>
            <a:r>
              <a:t>- Banking and finance</a:t>
            </a:r>
          </a:p>
          <a:p>
            <a:r>
              <a:t>- E-commerce platforms</a:t>
            </a:r>
          </a:p>
          <a:p>
            <a:r>
              <a:t>- Corporate email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