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AB3B-D768-E928-F6EA-4ECCB700A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FF8D5-B8B1-E188-62A0-013F2EDF0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F2D8-C6F1-B58A-B403-508ABD2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1F1DB-8EDD-5433-539F-6D8AA5D6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406D-0B8B-A08B-59F7-2B4568A0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1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C8CC-2CAD-2B74-FCEE-7713F4C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7A9D2-8375-8881-F428-26321617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18EA-CD6D-0777-533A-F6ADCC75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1F4F-9C21-39E8-59A6-FC6FFBD3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314B-5B14-4CF5-A159-656994EA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4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4410D-7645-823A-2E79-8F1B87013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15A91-3D40-77C1-CE41-6838F65BA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551C-D049-F9B4-7665-A0CA8B01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8C9E-9EB3-4098-77A8-C537AF87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7269-4054-7629-BDC7-1B695AD6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9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D87F-8EBA-D2C8-64E0-0B24395F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A3FC-F4D2-959C-EE6B-40E3936A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C211-074F-1BAA-441A-981A03CE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07A23-A286-E662-0BE6-35D977BB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837A-9D00-1439-C507-E664379F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2FA4-F225-D08C-DDEA-3C146563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B9008-D0A1-7926-8926-972292BE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70B0-CBE9-CC96-30BA-2B0FAB10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BA5C-AE00-0F97-643E-3C062868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7FCB-1FF7-F6BC-4598-B74CBC5E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56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B7CE-181D-17D8-6B55-08F1BDA5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8BF49-F83B-C856-B3BE-AEC5D4D7D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DC804-B907-EAE7-B672-DA6335B0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EE26-EE4E-C4E8-42F5-AFF5DB0A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94A7-DD19-767A-643F-76421B0C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A0638-B7A8-BEA6-DC65-7DC96271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29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55C3-D98B-8E4D-F610-1A3DDB24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6DC9-2CDD-3FAD-AB83-63A6C188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156AD-C816-90F9-AB34-91AA2D076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A6730-74BA-5E07-A371-0F9CE636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B0F4E-15FB-73EE-17B1-C734465CD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994C0-8E72-C493-CD10-1765A620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581AA-8641-B3EB-0456-25E9BF6A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BFFDA-3328-8F02-ED70-D16D4904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3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3C1E-61EF-7DA6-DD25-3DD82B92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532FE-84C7-790A-1FCC-55714C94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88458-80ED-D1EA-F153-F6D4C31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9CEC5-B848-CCD0-FBEF-329BDE06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8301F-69DC-B552-D4F7-E24823CD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987A9-7EC1-577D-79E6-EB2CC2F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CD369-AFE1-1B74-BC9B-5BD28D7E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95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A986-3329-4784-21FC-39083A095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71DB-7336-3AD9-A4CD-FA1D71E6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5FF87-14A8-A5B6-8B66-1B139D24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5BCDC-9287-A5B6-F174-468F8429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529D-0C9A-20C7-38B4-C2DFD6DC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131DC-D551-D953-8E9E-426A82A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E3BF-237C-2658-1AC1-B8EBF48B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204B4-B1EC-1446-2949-706661FFE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17584-CE43-6C19-C54D-0FF00FF6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C0159-A6DB-9449-F106-D351FB7F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B8FAC-51CB-B104-83BD-95A4FF57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94FD8-E0C8-7838-D5A4-72ADEA88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4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8C364-5978-8846-9527-6074E9AB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658BC-4D2B-6CE7-DFE3-80C3347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5DF0-E69E-F21E-F8BE-1DAFABA08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7360-7CA9-41AF-A54F-EC5E6B9A6B6D}" type="datetimeFigureOut">
              <a:rPr lang="en-IN" smtClean="0"/>
              <a:t>25-06-25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8420-89DD-852D-9F01-AF2F8D69A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86494-B367-6076-F2B0-65855EBFB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28C2-34DA-4B96-8481-E9D9EDAA3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FA529BC-1A55-6661-148E-C267F5F6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371" y="1602321"/>
            <a:ext cx="4237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86326D-060D-7D3E-3A8B-E2A09D640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6813" y="2321511"/>
            <a:ext cx="125295" cy="338554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6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2EEDE8-9E1E-AFF7-498C-4A4BFE68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93" y="862537"/>
            <a:ext cx="569287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Project Title</a:t>
            </a:r>
            <a:r>
              <a:rPr lang="en-US" altLang="en-US" b="1" u="sng" dirty="0">
                <a:latin typeface="Arial Black" panose="020B0A04020102020204" pitchFamily="34" charset="0"/>
                <a:ea typeface="Batang" panose="02030600000101010101" pitchFamily="18" charset="-127"/>
              </a:rPr>
              <a:t>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  <a:ea typeface="Batang" panose="02030600000101010101" pitchFamily="18" charset="-127"/>
              </a:rPr>
              <a:t>Yoga Day Serverless Registration System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  <a:ea typeface="Batang" panose="02030600000101010101" pitchFamily="18" charset="-127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9067F7-92B6-BC33-F2A2-91AA62E25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6813" y="2794586"/>
            <a:ext cx="125295" cy="338554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60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308D0D-CDA1-3E82-DDA0-CC531935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9" y="2579143"/>
            <a:ext cx="115816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Recently, I have gained foundational knowledge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Amazon Web Services (AWS)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through self-paced learning on platforms like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Udemy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AWS Learner Platform</a:t>
            </a:r>
            <a:r>
              <a:rPr lang="en-US" dirty="0"/>
              <a:t>. Motivated by the certifications and concepts I acquired, I decided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apply my skills in a real-world scenario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by building a practical cloud-based project.</a:t>
            </a:r>
          </a:p>
          <a:p>
            <a:endParaRPr lang="en-US" dirty="0"/>
          </a:p>
          <a:p>
            <a:r>
              <a:rPr lang="en-US" dirty="0"/>
              <a:t>This led me to design and implement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serverless architecture for Yoga Day Registration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using key AWS services such as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S3, API Gateway, Lambda, IAM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/>
              <a:t>and more. Through this project, I have not only deepened my understanding of cloud concepts but also gained valuable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hands-on experience</a:t>
            </a:r>
            <a:r>
              <a:rPr lang="en-US" dirty="0"/>
              <a:t> in integrating services, managing permissions, and deploying scalable applications.</a:t>
            </a:r>
          </a:p>
          <a:p>
            <a:endParaRPr lang="en-US" dirty="0"/>
          </a:p>
          <a:p>
            <a:r>
              <a:rPr lang="en-US" dirty="0"/>
              <a:t>I view this as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starting point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in my cloud computing journey and am excited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continue building more real-life projects</a:t>
            </a:r>
            <a:r>
              <a:rPr lang="en-US" dirty="0"/>
              <a:t>. This experience has boosted my confidence, strengthened my practical skills, and reinforced my passion for learning and growing in the field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cloud technology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39306-3D47-EA87-935A-8C8EAA74E97E}"/>
              </a:ext>
            </a:extLst>
          </p:cNvPr>
          <p:cNvSpPr txBox="1"/>
          <p:nvPr/>
        </p:nvSpPr>
        <p:spPr>
          <a:xfrm>
            <a:off x="569893" y="619432"/>
            <a:ext cx="5083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rial Black" panose="020B0A04020102020204" pitchFamily="34" charset="0"/>
              </a:rPr>
              <a:t>Cloud computing:</a:t>
            </a:r>
            <a:r>
              <a:rPr lang="en-US" sz="1600" b="1" u="sng" dirty="0">
                <a:latin typeface="Aptos Narrow" panose="020B0004020202020204" pitchFamily="34" charset="0"/>
              </a:rPr>
              <a:t>  </a:t>
            </a:r>
            <a:r>
              <a:rPr lang="en-US" sz="1600" dirty="0">
                <a:latin typeface="Aptos Narrow" panose="020B0004020202020204" pitchFamily="34" charset="0"/>
              </a:rPr>
              <a:t>AWS Services</a:t>
            </a:r>
            <a:endParaRPr lang="en-IN" sz="1600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60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2"/>
    </mc:Choice>
    <mc:Fallback xmlns="">
      <p:transition advTm="10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6BC9-7630-4789-8EFF-2112955F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Architecture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93A0EF-DE9C-F167-9891-7D0807534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03453"/>
              </p:ext>
            </p:extLst>
          </p:nvPr>
        </p:nvGraphicFramePr>
        <p:xfrm>
          <a:off x="838200" y="2374547"/>
          <a:ext cx="10515600" cy="3017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58736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25198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Amazon S3 (Static)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Hosts the HTML/CSS/JS frontend registration 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28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Amazon API Gateway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Connects the frontend to the backend (Lambda function) securely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8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AWS Lambda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Executes backend logic — parses registration data and writes to S3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529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Amazon S3 (Data)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Stores registration data in CSV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811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IAM Role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Grants Lambda the required permissions to access S3, logs,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7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506197"/>
      </p:ext>
    </p:extLst>
  </p:cSld>
  <p:clrMapOvr>
    <a:masterClrMapping/>
  </p:clrMapOvr>
  <p:transition spd="slow" advTm="4531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1D63EB-4C41-91C2-DBA4-23FF7A314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0" y="4671029"/>
            <a:ext cx="848647" cy="798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D1105-EC95-C45F-AA47-93A13A5EE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40" y="1302854"/>
            <a:ext cx="1285708" cy="1155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16358-F9E5-6E13-AECB-C24DB75D1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166" y="1302853"/>
            <a:ext cx="1139879" cy="1072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41BC3-0F88-AF42-129E-9EE464ABC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50" y="1377784"/>
            <a:ext cx="1020457" cy="960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C7BFEA-A1C3-CD98-921A-F7EA1D511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445" y="1340319"/>
            <a:ext cx="1100071" cy="103536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9D57D4-60E0-1D36-D0AD-9359770B9C0E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1710907" y="1839267"/>
            <a:ext cx="1913259" cy="18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5E3A65-DAA1-6879-6403-31A99264214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764045" y="1839267"/>
            <a:ext cx="1617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4B2FCA-2460-DAE1-F0B1-22451E205B8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7787148" y="1858000"/>
            <a:ext cx="1858297" cy="22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F5FE22-261D-857B-652F-23EFBC3E215A}"/>
              </a:ext>
            </a:extLst>
          </p:cNvPr>
          <p:cNvSpPr txBox="1"/>
          <p:nvPr/>
        </p:nvSpPr>
        <p:spPr>
          <a:xfrm>
            <a:off x="698090" y="2649795"/>
            <a:ext cx="14453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S3 Bucket </a:t>
            </a:r>
          </a:p>
          <a:p>
            <a:endParaRPr lang="en-US" dirty="0"/>
          </a:p>
          <a:p>
            <a:r>
              <a:rPr lang="en-US" sz="1400" dirty="0">
                <a:latin typeface="Bahnschrift" panose="020B0502040204020203" pitchFamily="34" charset="0"/>
              </a:rPr>
              <a:t>Deploy a static website using s3 bucket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89B1F-81AE-57F0-9673-375DC05742BF}"/>
              </a:ext>
            </a:extLst>
          </p:cNvPr>
          <p:cNvSpPr txBox="1"/>
          <p:nvPr/>
        </p:nvSpPr>
        <p:spPr>
          <a:xfrm>
            <a:off x="3636222" y="2553930"/>
            <a:ext cx="144534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Aws API</a:t>
            </a:r>
          </a:p>
          <a:p>
            <a:r>
              <a:rPr lang="en-US" sz="1600" b="1" dirty="0"/>
              <a:t>Gateway</a:t>
            </a:r>
          </a:p>
          <a:p>
            <a:endParaRPr lang="en-US" dirty="0"/>
          </a:p>
          <a:p>
            <a:r>
              <a:rPr lang="en-US" sz="1400" dirty="0">
                <a:latin typeface="Bahnschrift" panose="020B0502040204020203" pitchFamily="34" charset="0"/>
              </a:rPr>
              <a:t>To communicate with backend</a:t>
            </a:r>
            <a:endParaRPr lang="en-IN" sz="1400" dirty="0">
              <a:latin typeface="Bahnschrif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C3868-250D-7233-0112-FFFF07A86D0C}"/>
              </a:ext>
            </a:extLst>
          </p:cNvPr>
          <p:cNvSpPr txBox="1"/>
          <p:nvPr/>
        </p:nvSpPr>
        <p:spPr>
          <a:xfrm>
            <a:off x="6629590" y="2596459"/>
            <a:ext cx="13701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Aws Lambda</a:t>
            </a:r>
          </a:p>
          <a:p>
            <a:endParaRPr lang="en-US" dirty="0"/>
          </a:p>
          <a:p>
            <a:r>
              <a:rPr lang="en-US" sz="1400" dirty="0">
                <a:latin typeface="Bahnschrift" panose="020B0502040204020203" pitchFamily="34" charset="0"/>
              </a:rPr>
              <a:t>Set a trigger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Python code stores the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Fields in csv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AC768-A755-A6B8-EC26-43995893DE72}"/>
              </a:ext>
            </a:extLst>
          </p:cNvPr>
          <p:cNvSpPr txBox="1"/>
          <p:nvPr/>
        </p:nvSpPr>
        <p:spPr>
          <a:xfrm>
            <a:off x="9625540" y="2703871"/>
            <a:ext cx="11398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S3 Bucket</a:t>
            </a:r>
          </a:p>
          <a:p>
            <a:endParaRPr lang="en-US" dirty="0"/>
          </a:p>
          <a:p>
            <a:r>
              <a:rPr lang="en-US" sz="1400" dirty="0">
                <a:latin typeface="Bahnschrift" panose="020B0502040204020203" pitchFamily="34" charset="0"/>
              </a:rPr>
              <a:t>Used to create CSV file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29CE25-AFE8-738B-7B79-BE396AFF3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499" y="4671029"/>
            <a:ext cx="2076606" cy="1508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030A53-988D-5E20-AF21-AAACCCA1F30C}"/>
              </a:ext>
            </a:extLst>
          </p:cNvPr>
          <p:cNvSpPr txBox="1"/>
          <p:nvPr/>
        </p:nvSpPr>
        <p:spPr>
          <a:xfrm>
            <a:off x="886593" y="5614219"/>
            <a:ext cx="94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7CBBB0-2646-5E68-814D-EEF6F9234EFE}"/>
              </a:ext>
            </a:extLst>
          </p:cNvPr>
          <p:cNvSpPr txBox="1"/>
          <p:nvPr/>
        </p:nvSpPr>
        <p:spPr>
          <a:xfrm>
            <a:off x="2143432" y="4152869"/>
            <a:ext cx="2076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sz="1600" b="1" u="sng" dirty="0"/>
            </a:br>
            <a:r>
              <a:rPr lang="en-IN" sz="1600" b="1" u="sng" dirty="0"/>
              <a:t>LambdaS3CSVRole</a:t>
            </a:r>
          </a:p>
          <a:p>
            <a:r>
              <a:rPr lang="en-IN" sz="1600" b="1" u="sng" dirty="0"/>
              <a:t> </a:t>
            </a:r>
            <a:br>
              <a:rPr lang="en-IN" sz="1600" b="1" u="sng" dirty="0"/>
            </a:br>
            <a:endParaRPr lang="en-IN" sz="1600"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65C73-7B42-B348-FD01-0D89F9EF58F9}"/>
              </a:ext>
            </a:extLst>
          </p:cNvPr>
          <p:cNvSpPr txBox="1"/>
          <p:nvPr/>
        </p:nvSpPr>
        <p:spPr>
          <a:xfrm>
            <a:off x="2408903" y="222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Yoga Day Serverless Registration Architecture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5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6160">
        <p159:morph option="byObject"/>
      </p:transition>
    </mc:Choice>
    <mc:Fallback xmlns="">
      <p:transition spd="slow" advTm="161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7" grpId="0"/>
      <p:bldP spid="28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9|1.6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|0.8|1.2|0.7|0.6|1.1|0.6|0.8|0.9|1.2|1.2|1.1|0.8|0.7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 Narrow</vt:lpstr>
      <vt:lpstr>Arial</vt:lpstr>
      <vt:lpstr>Arial Black</vt:lpstr>
      <vt:lpstr>Bahnschrift</vt:lpstr>
      <vt:lpstr>Calibri</vt:lpstr>
      <vt:lpstr>Calibri Light</vt:lpstr>
      <vt:lpstr>Office Theme</vt:lpstr>
      <vt:lpstr>PowerPoint Presentation</vt:lpstr>
      <vt:lpstr>Architecture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prathaban muruganandan</dc:creator>
  <cp:lastModifiedBy>prathaban muruganandan</cp:lastModifiedBy>
  <cp:revision>1</cp:revision>
  <dcterms:created xsi:type="dcterms:W3CDTF">2025-06-23T16:25:51Z</dcterms:created>
  <dcterms:modified xsi:type="dcterms:W3CDTF">2025-06-25T13:37:54Z</dcterms:modified>
</cp:coreProperties>
</file>