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741" y="0"/>
            <a:ext cx="10096520" cy="7560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85" y="0"/>
            <a:ext cx="10040632" cy="7560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26" y="0"/>
            <a:ext cx="10093149" cy="7560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97" y="0"/>
            <a:ext cx="10080007" cy="7560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97" y="0"/>
            <a:ext cx="10080007" cy="7560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97" y="0"/>
            <a:ext cx="10080007" cy="756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97" y="0"/>
            <a:ext cx="10080007" cy="7560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2024-11-13T10:20:02Z</dcterms:created>
  <dcterms:modified xsi:type="dcterms:W3CDTF">2024-11-13T10:20:02Z</dcterms:modified>
</cp:coreProperties>
</file>