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9" r:id="rId8"/>
    <p:sldId id="267" r:id="rId9"/>
    <p:sldId id="274" r:id="rId10"/>
    <p:sldId id="268" r:id="rId11"/>
    <p:sldId id="275" r:id="rId12"/>
    <p:sldId id="281" r:id="rId13"/>
    <p:sldId id="261" r:id="rId14"/>
    <p:sldId id="262" r:id="rId15"/>
    <p:sldId id="263" r:id="rId16"/>
    <p:sldId id="264" r:id="rId17"/>
    <p:sldId id="265" r:id="rId18"/>
    <p:sldId id="266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765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9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3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2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7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8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7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964" y="2372271"/>
            <a:ext cx="7498935" cy="1890203"/>
          </a:xfrm>
        </p:spPr>
        <p:txBody>
          <a:bodyPr/>
          <a:lstStyle/>
          <a:p>
            <a:r>
              <a:rPr lang="en-US" dirty="0" smtClean="0"/>
              <a:t>Tactile Keyboard using Micro-controller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Naman Kalkhuria (IEC2010065)</a:t>
            </a:r>
          </a:p>
          <a:p>
            <a:r>
              <a:rPr lang="en-US" dirty="0" smtClean="0"/>
              <a:t>Prathak Rastogi (IEC2010093)</a:t>
            </a:r>
          </a:p>
          <a:p>
            <a:r>
              <a:rPr lang="en-US" dirty="0" smtClean="0"/>
              <a:t>Prashant Mishra (IEC2010096)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30" y="1151766"/>
            <a:ext cx="964406" cy="978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231765" y="856283"/>
            <a:ext cx="1821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Mini-Project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09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Voltage Drop Detection.</a:t>
            </a:r>
            <a:endParaRPr lang="en-US" dirty="0" smtClean="0"/>
          </a:p>
          <a:p>
            <a:r>
              <a:rPr lang="en-US" dirty="0" smtClean="0"/>
              <a:t>Here, we </a:t>
            </a:r>
            <a:r>
              <a:rPr lang="en-US" dirty="0"/>
              <a:t>monitor the </a:t>
            </a:r>
            <a:r>
              <a:rPr lang="en-US" dirty="0" smtClean="0"/>
              <a:t>change in voltage when the person touches the object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29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Operating Ranges: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</a:t>
            </a:r>
            <a:r>
              <a:rPr lang="en-US" dirty="0" smtClean="0"/>
              <a:t>operating frequency = 200KHz</a:t>
            </a:r>
          </a:p>
          <a:p>
            <a:r>
              <a:rPr lang="en-US" dirty="0" smtClean="0"/>
              <a:t>Update </a:t>
            </a:r>
            <a:r>
              <a:rPr lang="en-US" dirty="0" smtClean="0"/>
              <a:t>rate = </a:t>
            </a:r>
            <a:r>
              <a:rPr lang="en-US" dirty="0" smtClean="0"/>
              <a:t>1Khz</a:t>
            </a:r>
          </a:p>
          <a:p>
            <a:r>
              <a:rPr lang="en-US" dirty="0" smtClean="0"/>
              <a:t>Resistance value = 10M</a:t>
            </a:r>
            <a:r>
              <a:rPr lang="el-GR" dirty="0" smtClean="0"/>
              <a:t>Ω</a:t>
            </a:r>
            <a:r>
              <a:rPr lang="en-US" dirty="0" smtClean="0"/>
              <a:t> to 22M</a:t>
            </a:r>
            <a:r>
              <a:rPr lang="el-GR" dirty="0" smtClean="0"/>
              <a:t>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30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 smtClean="0"/>
              <a:t>buttons we are trying to program using bananas as object: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bar</a:t>
            </a:r>
          </a:p>
          <a:p>
            <a:r>
              <a:rPr lang="en-US" dirty="0" smtClean="0"/>
              <a:t>Arrow Keys</a:t>
            </a:r>
          </a:p>
          <a:p>
            <a:r>
              <a:rPr lang="en-US" dirty="0" smtClean="0"/>
              <a:t>Some alphabets like Z, X, C, V, B, N, M.</a:t>
            </a:r>
          </a:p>
          <a:p>
            <a:r>
              <a:rPr lang="en-US" dirty="0" smtClean="0"/>
              <a:t>We are programming less number of keys because of limited number of ADC channels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54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87110"/>
            <a:ext cx="7704667" cy="957130"/>
          </a:xfrm>
        </p:spPr>
        <p:txBody>
          <a:bodyPr/>
          <a:lstStyle/>
          <a:p>
            <a:r>
              <a:rPr lang="en-US" dirty="0" smtClean="0"/>
              <a:t>Micro-controller 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556047"/>
            <a:ext cx="7704667" cy="614585"/>
          </a:xfrm>
        </p:spPr>
        <p:txBody>
          <a:bodyPr/>
          <a:lstStyle/>
          <a:p>
            <a:r>
              <a:rPr lang="en-US" dirty="0" smtClean="0"/>
              <a:t>Arduino </a:t>
            </a:r>
            <a:r>
              <a:rPr lang="en-US" dirty="0" smtClean="0"/>
              <a:t>Leonardo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45" y="1556047"/>
            <a:ext cx="929640" cy="69024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2" y="2594386"/>
            <a:ext cx="7388585" cy="26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5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42" y="217918"/>
            <a:ext cx="7704667" cy="696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Arduino Specs: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3324"/>
              </p:ext>
            </p:extLst>
          </p:nvPr>
        </p:nvGraphicFramePr>
        <p:xfrm>
          <a:off x="1406105" y="1199066"/>
          <a:ext cx="7263604" cy="4825494"/>
        </p:xfrm>
        <a:graphic>
          <a:graphicData uri="http://schemas.openxmlformats.org/drawingml/2006/table">
            <a:tbl>
              <a:tblPr/>
              <a:tblGrid>
                <a:gridCol w="3631802"/>
                <a:gridCol w="3631802"/>
              </a:tblGrid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Microcontroller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ATmega32u4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Operating Voltage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5V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Input Voltage (recommended)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7-12V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Input Voltage (limits)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6-20V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Digital I/O Pins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20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PWM Channels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7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Analog Input Channels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12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it-IT" sz="1800">
                          <a:effectLst/>
                        </a:rPr>
                        <a:t>DC Current per I/O Pin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40 mA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DC Current for 3.3V Pin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50 mA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4154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Flash Memory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32 KB (ATmega32u4) of which 4 KB used by bootloader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SRAM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2.5 KB (ATmega32u4)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EEPROM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1 KB (ATmega32u4)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945"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Clock Speed</a:t>
                      </a:r>
                    </a:p>
                  </a:txBody>
                  <a:tcPr marL="61047" marR="101744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 dirty="0">
                          <a:effectLst/>
                        </a:rPr>
                        <a:t>16 MHz</a:t>
                      </a:r>
                    </a:p>
                  </a:txBody>
                  <a:tcPr marL="101744" marR="61047" marT="30523" marB="305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3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0306"/>
          </a:xfrm>
        </p:spPr>
        <p:txBody>
          <a:bodyPr/>
          <a:lstStyle/>
          <a:p>
            <a:r>
              <a:rPr lang="en-US" dirty="0" smtClean="0"/>
              <a:t>Arduino IDE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756" y="1667140"/>
            <a:ext cx="3717420" cy="46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0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457199"/>
          </a:xfrm>
        </p:spPr>
        <p:txBody>
          <a:bodyPr>
            <a:normAutofit/>
          </a:bodyPr>
          <a:lstStyle/>
          <a:p>
            <a:r>
              <a:rPr lang="en-IN" sz="2000" dirty="0"/>
              <a:t>ATmega 32U4-Arduino Pin Mapping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81" y="639792"/>
            <a:ext cx="5949967" cy="5958174"/>
          </a:xfrm>
        </p:spPr>
      </p:pic>
    </p:spTree>
    <p:extLst>
      <p:ext uri="{BB962C8B-B14F-4D97-AF65-F5344CB8AC3E}">
        <p14:creationId xmlns:p14="http://schemas.microsoft.com/office/powerpoint/2010/main" val="245477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46859"/>
          </a:xfrm>
        </p:spPr>
        <p:txBody>
          <a:bodyPr/>
          <a:lstStyle/>
          <a:p>
            <a:r>
              <a:rPr lang="en-US" dirty="0" smtClean="0"/>
              <a:t>Processing Programming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080" y="2965392"/>
            <a:ext cx="7934770" cy="2452642"/>
          </a:xfrm>
        </p:spPr>
        <p:txBody>
          <a:bodyPr>
            <a:normAutofit/>
          </a:bodyPr>
          <a:lstStyle/>
          <a:p>
            <a:r>
              <a:rPr lang="en-IN" dirty="0"/>
              <a:t>Processing is for writing software to make images, animations, and interactions</a:t>
            </a:r>
            <a:r>
              <a:rPr lang="en-IN" dirty="0" smtClean="0"/>
              <a:t>.</a:t>
            </a:r>
          </a:p>
          <a:p>
            <a:r>
              <a:rPr lang="en-US" dirty="0"/>
              <a:t>Processing includes a </a:t>
            </a:r>
            <a:r>
              <a:rPr lang="en-US" i="1" dirty="0"/>
              <a:t>sketchbook</a:t>
            </a:r>
            <a:r>
              <a:rPr lang="en-US" dirty="0"/>
              <a:t>, a minimal alternative to an </a:t>
            </a:r>
            <a:r>
              <a:rPr lang="en-US" u="sng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 (IDE) for organizing projects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19" y="1504060"/>
            <a:ext cx="890093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29767"/>
          </a:xfrm>
        </p:spPr>
        <p:txBody>
          <a:bodyPr/>
          <a:lstStyle/>
          <a:p>
            <a:r>
              <a:rPr lang="en-US" dirty="0" smtClean="0"/>
              <a:t>Processing IDE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159" y="1669280"/>
            <a:ext cx="3414614" cy="41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5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18" y="2553420"/>
            <a:ext cx="7704667" cy="1981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3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371601"/>
            <a:ext cx="7514035" cy="49832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612" y="2178109"/>
            <a:ext cx="6793906" cy="23431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our project, we are implementing the technique of </a:t>
            </a:r>
            <a:r>
              <a:rPr lang="en-US" dirty="0" smtClean="0"/>
              <a:t>Voltage Drop Detection.</a:t>
            </a:r>
            <a:endParaRPr lang="en-US" dirty="0" smtClean="0"/>
          </a:p>
          <a:p>
            <a:r>
              <a:rPr lang="en-US" dirty="0" smtClean="0"/>
              <a:t>We are going to use Arduino </a:t>
            </a:r>
            <a:r>
              <a:rPr lang="en-US" dirty="0" smtClean="0"/>
              <a:t>Leonardo </a:t>
            </a:r>
            <a:r>
              <a:rPr lang="en-US" dirty="0" smtClean="0"/>
              <a:t>Board as Micro-controller board and we are going to use Processing programming language </a:t>
            </a:r>
            <a:r>
              <a:rPr lang="en-US" dirty="0" smtClean="0"/>
              <a:t>for programming the 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5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845891"/>
            <a:ext cx="7704667" cy="5925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1999004"/>
          </a:xfrm>
        </p:spPr>
        <p:txBody>
          <a:bodyPr/>
          <a:lstStyle/>
          <a:p>
            <a:r>
              <a:rPr lang="en-US" dirty="0" smtClean="0"/>
              <a:t>Need of interaction</a:t>
            </a:r>
          </a:p>
          <a:p>
            <a:r>
              <a:rPr lang="en-US" dirty="0" smtClean="0"/>
              <a:t>Most common type of interaction is touch.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use day to day objects as keys of the keyboard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98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692067"/>
            <a:ext cx="7704667" cy="746334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084320"/>
          </a:xfrm>
        </p:spPr>
        <p:txBody>
          <a:bodyPr/>
          <a:lstStyle/>
          <a:p>
            <a:pPr lvl="0"/>
            <a:r>
              <a:rPr lang="en-US" dirty="0"/>
              <a:t>For detecting the touch on a door knob.</a:t>
            </a:r>
            <a:endParaRPr lang="en-IN" dirty="0"/>
          </a:p>
          <a:p>
            <a:pPr lvl="0"/>
            <a:r>
              <a:rPr lang="en-US" dirty="0"/>
              <a:t>For </a:t>
            </a:r>
            <a:r>
              <a:rPr lang="en-US" dirty="0" smtClean="0"/>
              <a:t>making the objects act as key of the keyboard.</a:t>
            </a:r>
            <a:endParaRPr lang="en-IN" dirty="0"/>
          </a:p>
          <a:p>
            <a:pPr lvl="0"/>
            <a:r>
              <a:rPr lang="en-US" dirty="0"/>
              <a:t>For </a:t>
            </a:r>
            <a:r>
              <a:rPr lang="en-US" dirty="0" smtClean="0"/>
              <a:t>making keyboard just by using the pencil and paper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 smtClean="0"/>
              <a:t>For use as a hidden keyboard so as to use as a security 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9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0882"/>
          </a:xfrm>
        </p:spPr>
        <p:txBody>
          <a:bodyPr/>
          <a:lstStyle/>
          <a:p>
            <a:r>
              <a:rPr lang="en-US" dirty="0" smtClean="0"/>
              <a:t>Various Applications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9" y="1568031"/>
            <a:ext cx="2727545" cy="153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05" y="1349046"/>
            <a:ext cx="3506158" cy="1972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79" y="3873261"/>
            <a:ext cx="3782204" cy="21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674975"/>
            <a:ext cx="7704667" cy="7634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768836"/>
            <a:ext cx="7704667" cy="1862985"/>
          </a:xfrm>
        </p:spPr>
        <p:txBody>
          <a:bodyPr>
            <a:normAutofit/>
          </a:bodyPr>
          <a:lstStyle/>
          <a:p>
            <a:r>
              <a:rPr lang="en-US" dirty="0" smtClean="0"/>
              <a:t>Using Micro-controller </a:t>
            </a:r>
            <a:r>
              <a:rPr lang="en-US" dirty="0" smtClean="0"/>
              <a:t>for detecting the drop in the voltage when person touches the object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One object act as one button and many objects can be used simultaneously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82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of the object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95" y="2438401"/>
            <a:ext cx="4827342" cy="36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87038"/>
          </a:xfrm>
        </p:spPr>
        <p:txBody>
          <a:bodyPr/>
          <a:lstStyle/>
          <a:p>
            <a:r>
              <a:rPr lang="en-US" dirty="0" smtClean="0"/>
              <a:t>Circuit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46" y="1716623"/>
            <a:ext cx="5106839" cy="44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1" y="0"/>
            <a:ext cx="7704667" cy="696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64671" y="2855976"/>
            <a:ext cx="6139585" cy="18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207</TotalTime>
  <Words>366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Tactile Keyboard using Micro-controller</vt:lpstr>
      <vt:lpstr>Abstract</vt:lpstr>
      <vt:lpstr>Motivation</vt:lpstr>
      <vt:lpstr>Scope</vt:lpstr>
      <vt:lpstr>Various Applications</vt:lpstr>
      <vt:lpstr>Introduction</vt:lpstr>
      <vt:lpstr>Touch of the object</vt:lpstr>
      <vt:lpstr>Circuit Diagram</vt:lpstr>
      <vt:lpstr>Block Diagram</vt:lpstr>
      <vt:lpstr>Sensing</vt:lpstr>
      <vt:lpstr>Various Operating Ranges:</vt:lpstr>
      <vt:lpstr>Various buttons we are trying to program using bananas as object:</vt:lpstr>
      <vt:lpstr>Micro-controller Board</vt:lpstr>
      <vt:lpstr>Arduino Specs:</vt:lpstr>
      <vt:lpstr>Arduino IDE</vt:lpstr>
      <vt:lpstr>ATmega 32U4-Arduino Pin Mapping</vt:lpstr>
      <vt:lpstr>Processing Programming Language</vt:lpstr>
      <vt:lpstr>Processing IDE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Micro-controller based Touch-Sensing</dc:title>
  <dc:creator>PRATHAK</dc:creator>
  <cp:lastModifiedBy>PRATHAK</cp:lastModifiedBy>
  <cp:revision>19</cp:revision>
  <dcterms:created xsi:type="dcterms:W3CDTF">2013-02-24T10:20:19Z</dcterms:created>
  <dcterms:modified xsi:type="dcterms:W3CDTF">2013-10-06T20:23:56Z</dcterms:modified>
</cp:coreProperties>
</file>