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1AE11-53A6-47B9-89DE-C7C49A520213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8ADA5-BB33-4FCB-8390-160587788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659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8ADA5-BB33-4FCB-8390-160587788DB8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475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Network Vulnerability Scanner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Python-Based Cybersecurity Project</a:t>
            </a:r>
          </a:p>
          <a:p>
            <a:r>
              <a:t>By Pratham Kaushik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🔍 Subnet scanning (e.g., 192.168.1.0/24)</a:t>
            </a:r>
          </a:p>
          <a:p>
            <a:r>
              <a:t>🌐 Live host detection using ping</a:t>
            </a:r>
          </a:p>
          <a:p>
            <a:r>
              <a:t>🧠 Port scanning on common ports (21, 22, 23, 80, 443)</a:t>
            </a:r>
          </a:p>
          <a:p>
            <a:r>
              <a:t>⚠️ Vulnerability detection for insecure services</a:t>
            </a:r>
          </a:p>
          <a:p>
            <a:r>
              <a:t>📤 Export results to CSV file</a:t>
            </a:r>
          </a:p>
          <a:p>
            <a:r>
              <a:t>🖥️ Tkinter GUI with real-time logs</a:t>
            </a:r>
          </a:p>
          <a:p>
            <a:r>
              <a:t>🛑 Stop scan functionality</a:t>
            </a:r>
          </a:p>
          <a:p>
            <a:r>
              <a:t>🧵 Threaded scanning to keep GUI responsive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Python 3</a:t>
            </a:r>
          </a:p>
          <a:p>
            <a:r>
              <a:t>Tkinter (built-in GUI library)</a:t>
            </a:r>
          </a:p>
          <a:p>
            <a:r>
              <a:t>socket, os, csv, threading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Save the script as scanner.py</a:t>
            </a:r>
          </a:p>
          <a:p>
            <a:r>
              <a:t>2. Open terminal/cmd in the script's directory</a:t>
            </a:r>
          </a:p>
          <a:p>
            <a:r>
              <a:t>3. Run the script: python scanner.py</a:t>
            </a:r>
          </a:p>
          <a:p>
            <a:r>
              <a:t>4. GUI will open for input and scan control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📋 Scanning results shown live in the GUI</a:t>
            </a:r>
          </a:p>
          <a:p>
            <a:r>
              <a:t>⚠️ Vulnerabilities flagged during scan</a:t>
            </a:r>
          </a:p>
          <a:p>
            <a:r>
              <a:t>📁 Export final report as CSV (IP, Ports, Vulnerabilities)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Port 21 (FTP): May allow anonymous login</a:t>
            </a:r>
          </a:p>
          <a:p>
            <a:r>
              <a:t>Port 23 (Telnet): Insecure protocol - plaintext</a:t>
            </a:r>
          </a:p>
          <a:p>
            <a:r>
              <a:t>Port 80 (HTTP): No encryption - sniffing risk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🎯 Simulates real-world pentesting tools</a:t>
            </a:r>
          </a:p>
          <a:p>
            <a:r>
              <a:t>🧪 Educational tool for learning basic network security</a:t>
            </a:r>
          </a:p>
          <a:p>
            <a:r>
              <a:t>🛠️ Built using only Python’s standard libraries + Tkinter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Disclaimer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⚠️ For educational and ethical testing use only.</a:t>
            </a:r>
          </a:p>
          <a:p>
            <a:r>
              <a:t>🚫 Do not scan unauthorized networks!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👨‍💻 Pratham Kaushik</a:t>
            </a:r>
          </a:p>
          <a:p>
            <a:r>
              <a:rPr dirty="0"/>
              <a:t>📬 Reach out for customizations or upgrades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242</Words>
  <Application>Microsoft Office PowerPoint</Application>
  <PresentationFormat>On-screen Show (4:3)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Network Vulnerability Scanner</vt:lpstr>
      <vt:lpstr>Features</vt:lpstr>
      <vt:lpstr>Technologies Used</vt:lpstr>
      <vt:lpstr>How to Run</vt:lpstr>
      <vt:lpstr>Output</vt:lpstr>
      <vt:lpstr>Example Vulnerabilities</vt:lpstr>
      <vt:lpstr>Project Motivation</vt:lpstr>
      <vt:lpstr>Disclaimer</vt:lpstr>
      <vt:lpstr>Author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Pratham Kaushik</cp:lastModifiedBy>
  <cp:revision>3</cp:revision>
  <dcterms:created xsi:type="dcterms:W3CDTF">2013-01-27T09:14:16Z</dcterms:created>
  <dcterms:modified xsi:type="dcterms:W3CDTF">2025-07-03T10:52:14Z</dcterms:modified>
  <cp:category/>
</cp:coreProperties>
</file>