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60" r:id="rId5"/>
    <p:sldId id="261"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28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B033-6542-4BE1-AB01-56AAC98435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AB818-F16A-8136-EDE9-7D380D6F2B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9C5E5D-8EA1-9A70-ED75-952E43BC708D}"/>
              </a:ext>
            </a:extLst>
          </p:cNvPr>
          <p:cNvSpPr>
            <a:spLocks noGrp="1"/>
          </p:cNvSpPr>
          <p:nvPr>
            <p:ph type="dt" sz="half" idx="10"/>
          </p:nvPr>
        </p:nvSpPr>
        <p:spPr/>
        <p:txBody>
          <a:bodyPr/>
          <a:lstStyle/>
          <a:p>
            <a:fld id="{DBB0A6DF-81CC-43F6-BBBD-4CC38FCAE2F2}" type="datetimeFigureOut">
              <a:rPr lang="en-US" smtClean="0"/>
              <a:t>7/18/2025</a:t>
            </a:fld>
            <a:endParaRPr lang="en-US"/>
          </a:p>
        </p:txBody>
      </p:sp>
      <p:sp>
        <p:nvSpPr>
          <p:cNvPr id="5" name="Footer Placeholder 4">
            <a:extLst>
              <a:ext uri="{FF2B5EF4-FFF2-40B4-BE49-F238E27FC236}">
                <a16:creationId xmlns:a16="http://schemas.microsoft.com/office/drawing/2014/main" id="{A8D8E956-E7D0-7206-664A-B0F77F87C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1DE5C-111C-FA95-32FA-6EA8A1C42D78}"/>
              </a:ext>
            </a:extLst>
          </p:cNvPr>
          <p:cNvSpPr>
            <a:spLocks noGrp="1"/>
          </p:cNvSpPr>
          <p:nvPr>
            <p:ph type="sldNum" sz="quarter" idx="12"/>
          </p:nvPr>
        </p:nvSpPr>
        <p:spPr/>
        <p:txBody>
          <a:bodyPr/>
          <a:lstStyle/>
          <a:p>
            <a:fld id="{1D57D535-ABAF-4A2E-AD83-8D9ED4E5D9CC}" type="slidenum">
              <a:rPr lang="en-US" smtClean="0"/>
              <a:t>‹#›</a:t>
            </a:fld>
            <a:endParaRPr lang="en-US"/>
          </a:p>
        </p:txBody>
      </p:sp>
    </p:spTree>
    <p:extLst>
      <p:ext uri="{BB962C8B-B14F-4D97-AF65-F5344CB8AC3E}">
        <p14:creationId xmlns:p14="http://schemas.microsoft.com/office/powerpoint/2010/main" val="2912155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3D51-C605-978C-5727-4B873173C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7E1253-3EA3-2C27-C579-389D517635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A66D2-ABFE-3CEA-383D-812DAB0F8169}"/>
              </a:ext>
            </a:extLst>
          </p:cNvPr>
          <p:cNvSpPr>
            <a:spLocks noGrp="1"/>
          </p:cNvSpPr>
          <p:nvPr>
            <p:ph type="dt" sz="half" idx="10"/>
          </p:nvPr>
        </p:nvSpPr>
        <p:spPr/>
        <p:txBody>
          <a:bodyPr/>
          <a:lstStyle/>
          <a:p>
            <a:fld id="{DBB0A6DF-81CC-43F6-BBBD-4CC38FCAE2F2}" type="datetimeFigureOut">
              <a:rPr lang="en-US" smtClean="0"/>
              <a:t>7/18/2025</a:t>
            </a:fld>
            <a:endParaRPr lang="en-US"/>
          </a:p>
        </p:txBody>
      </p:sp>
      <p:sp>
        <p:nvSpPr>
          <p:cNvPr id="5" name="Footer Placeholder 4">
            <a:extLst>
              <a:ext uri="{FF2B5EF4-FFF2-40B4-BE49-F238E27FC236}">
                <a16:creationId xmlns:a16="http://schemas.microsoft.com/office/drawing/2014/main" id="{04D4D2FC-38A2-4DF4-6FD6-756A934FA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2A0CE-3028-F927-56C0-FB0AEA216CB3}"/>
              </a:ext>
            </a:extLst>
          </p:cNvPr>
          <p:cNvSpPr>
            <a:spLocks noGrp="1"/>
          </p:cNvSpPr>
          <p:nvPr>
            <p:ph type="sldNum" sz="quarter" idx="12"/>
          </p:nvPr>
        </p:nvSpPr>
        <p:spPr/>
        <p:txBody>
          <a:bodyPr/>
          <a:lstStyle/>
          <a:p>
            <a:fld id="{1D57D535-ABAF-4A2E-AD83-8D9ED4E5D9CC}" type="slidenum">
              <a:rPr lang="en-US" smtClean="0"/>
              <a:t>‹#›</a:t>
            </a:fld>
            <a:endParaRPr lang="en-US"/>
          </a:p>
        </p:txBody>
      </p:sp>
    </p:spTree>
    <p:extLst>
      <p:ext uri="{BB962C8B-B14F-4D97-AF65-F5344CB8AC3E}">
        <p14:creationId xmlns:p14="http://schemas.microsoft.com/office/powerpoint/2010/main" val="228914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0D2E3A-3158-6F52-F3A4-01EA4F5874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C6E03D-AE13-B638-7EC0-E6DEC60BE7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11B5A-F9A7-585B-0AC3-ED7623313C50}"/>
              </a:ext>
            </a:extLst>
          </p:cNvPr>
          <p:cNvSpPr>
            <a:spLocks noGrp="1"/>
          </p:cNvSpPr>
          <p:nvPr>
            <p:ph type="dt" sz="half" idx="10"/>
          </p:nvPr>
        </p:nvSpPr>
        <p:spPr/>
        <p:txBody>
          <a:bodyPr/>
          <a:lstStyle/>
          <a:p>
            <a:fld id="{DBB0A6DF-81CC-43F6-BBBD-4CC38FCAE2F2}" type="datetimeFigureOut">
              <a:rPr lang="en-US" smtClean="0"/>
              <a:t>7/18/2025</a:t>
            </a:fld>
            <a:endParaRPr lang="en-US"/>
          </a:p>
        </p:txBody>
      </p:sp>
      <p:sp>
        <p:nvSpPr>
          <p:cNvPr id="5" name="Footer Placeholder 4">
            <a:extLst>
              <a:ext uri="{FF2B5EF4-FFF2-40B4-BE49-F238E27FC236}">
                <a16:creationId xmlns:a16="http://schemas.microsoft.com/office/drawing/2014/main" id="{C8F0ACE3-5EE3-BFC2-2D79-D228B9835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43A66-5CA1-3524-0E91-E25DDB05BA07}"/>
              </a:ext>
            </a:extLst>
          </p:cNvPr>
          <p:cNvSpPr>
            <a:spLocks noGrp="1"/>
          </p:cNvSpPr>
          <p:nvPr>
            <p:ph type="sldNum" sz="quarter" idx="12"/>
          </p:nvPr>
        </p:nvSpPr>
        <p:spPr/>
        <p:txBody>
          <a:bodyPr/>
          <a:lstStyle/>
          <a:p>
            <a:fld id="{1D57D535-ABAF-4A2E-AD83-8D9ED4E5D9CC}" type="slidenum">
              <a:rPr lang="en-US" smtClean="0"/>
              <a:t>‹#›</a:t>
            </a:fld>
            <a:endParaRPr lang="en-US"/>
          </a:p>
        </p:txBody>
      </p:sp>
    </p:spTree>
    <p:extLst>
      <p:ext uri="{BB962C8B-B14F-4D97-AF65-F5344CB8AC3E}">
        <p14:creationId xmlns:p14="http://schemas.microsoft.com/office/powerpoint/2010/main" val="407065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C915-4C5C-28EA-3926-75A95F23CB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B5150-26EB-3C5E-A915-F4694C9096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E5180-A7DF-F067-3902-BE14066DD2CC}"/>
              </a:ext>
            </a:extLst>
          </p:cNvPr>
          <p:cNvSpPr>
            <a:spLocks noGrp="1"/>
          </p:cNvSpPr>
          <p:nvPr>
            <p:ph type="dt" sz="half" idx="10"/>
          </p:nvPr>
        </p:nvSpPr>
        <p:spPr/>
        <p:txBody>
          <a:bodyPr/>
          <a:lstStyle/>
          <a:p>
            <a:fld id="{DBB0A6DF-81CC-43F6-BBBD-4CC38FCAE2F2}" type="datetimeFigureOut">
              <a:rPr lang="en-US" smtClean="0"/>
              <a:t>7/18/2025</a:t>
            </a:fld>
            <a:endParaRPr lang="en-US"/>
          </a:p>
        </p:txBody>
      </p:sp>
      <p:sp>
        <p:nvSpPr>
          <p:cNvPr id="5" name="Footer Placeholder 4">
            <a:extLst>
              <a:ext uri="{FF2B5EF4-FFF2-40B4-BE49-F238E27FC236}">
                <a16:creationId xmlns:a16="http://schemas.microsoft.com/office/drawing/2014/main" id="{08894A66-0089-04AB-0F1E-7CE71020D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088D6-ACAF-7BC8-83EE-998FAA0E8E97}"/>
              </a:ext>
            </a:extLst>
          </p:cNvPr>
          <p:cNvSpPr>
            <a:spLocks noGrp="1"/>
          </p:cNvSpPr>
          <p:nvPr>
            <p:ph type="sldNum" sz="quarter" idx="12"/>
          </p:nvPr>
        </p:nvSpPr>
        <p:spPr/>
        <p:txBody>
          <a:bodyPr/>
          <a:lstStyle/>
          <a:p>
            <a:fld id="{1D57D535-ABAF-4A2E-AD83-8D9ED4E5D9CC}" type="slidenum">
              <a:rPr lang="en-US" smtClean="0"/>
              <a:t>‹#›</a:t>
            </a:fld>
            <a:endParaRPr lang="en-US"/>
          </a:p>
        </p:txBody>
      </p:sp>
    </p:spTree>
    <p:extLst>
      <p:ext uri="{BB962C8B-B14F-4D97-AF65-F5344CB8AC3E}">
        <p14:creationId xmlns:p14="http://schemas.microsoft.com/office/powerpoint/2010/main" val="385372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1F19-1F86-C37D-50A4-D5B3E3028F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C747AE-5BC4-494D-054F-511D202A02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001457-2FDF-3A04-C967-72E18C8075BE}"/>
              </a:ext>
            </a:extLst>
          </p:cNvPr>
          <p:cNvSpPr>
            <a:spLocks noGrp="1"/>
          </p:cNvSpPr>
          <p:nvPr>
            <p:ph type="dt" sz="half" idx="10"/>
          </p:nvPr>
        </p:nvSpPr>
        <p:spPr/>
        <p:txBody>
          <a:bodyPr/>
          <a:lstStyle/>
          <a:p>
            <a:fld id="{DBB0A6DF-81CC-43F6-BBBD-4CC38FCAE2F2}" type="datetimeFigureOut">
              <a:rPr lang="en-US" smtClean="0"/>
              <a:t>7/18/2025</a:t>
            </a:fld>
            <a:endParaRPr lang="en-US"/>
          </a:p>
        </p:txBody>
      </p:sp>
      <p:sp>
        <p:nvSpPr>
          <p:cNvPr id="5" name="Footer Placeholder 4">
            <a:extLst>
              <a:ext uri="{FF2B5EF4-FFF2-40B4-BE49-F238E27FC236}">
                <a16:creationId xmlns:a16="http://schemas.microsoft.com/office/drawing/2014/main" id="{DAD774AC-C1D5-04DE-442A-70B5C8530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50DB1-D2DF-C0B4-A304-1C79425CEC5A}"/>
              </a:ext>
            </a:extLst>
          </p:cNvPr>
          <p:cNvSpPr>
            <a:spLocks noGrp="1"/>
          </p:cNvSpPr>
          <p:nvPr>
            <p:ph type="sldNum" sz="quarter" idx="12"/>
          </p:nvPr>
        </p:nvSpPr>
        <p:spPr/>
        <p:txBody>
          <a:bodyPr/>
          <a:lstStyle/>
          <a:p>
            <a:fld id="{1D57D535-ABAF-4A2E-AD83-8D9ED4E5D9CC}" type="slidenum">
              <a:rPr lang="en-US" smtClean="0"/>
              <a:t>‹#›</a:t>
            </a:fld>
            <a:endParaRPr lang="en-US"/>
          </a:p>
        </p:txBody>
      </p:sp>
    </p:spTree>
    <p:extLst>
      <p:ext uri="{BB962C8B-B14F-4D97-AF65-F5344CB8AC3E}">
        <p14:creationId xmlns:p14="http://schemas.microsoft.com/office/powerpoint/2010/main" val="2556263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4A4E-1FF3-E0E6-FDDE-63BFA36D27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06AC1-2BC2-13FE-0945-92D9485DD2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C68D9C-D10C-6D57-1015-D25182731B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95E766-AB25-1DCC-7918-391D37FE31B3}"/>
              </a:ext>
            </a:extLst>
          </p:cNvPr>
          <p:cNvSpPr>
            <a:spLocks noGrp="1"/>
          </p:cNvSpPr>
          <p:nvPr>
            <p:ph type="dt" sz="half" idx="10"/>
          </p:nvPr>
        </p:nvSpPr>
        <p:spPr/>
        <p:txBody>
          <a:bodyPr/>
          <a:lstStyle/>
          <a:p>
            <a:fld id="{DBB0A6DF-81CC-43F6-BBBD-4CC38FCAE2F2}" type="datetimeFigureOut">
              <a:rPr lang="en-US" smtClean="0"/>
              <a:t>7/18/2025</a:t>
            </a:fld>
            <a:endParaRPr lang="en-US"/>
          </a:p>
        </p:txBody>
      </p:sp>
      <p:sp>
        <p:nvSpPr>
          <p:cNvPr id="6" name="Footer Placeholder 5">
            <a:extLst>
              <a:ext uri="{FF2B5EF4-FFF2-40B4-BE49-F238E27FC236}">
                <a16:creationId xmlns:a16="http://schemas.microsoft.com/office/drawing/2014/main" id="{270E08B4-D345-07F4-B786-CC685F910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1AF84F-DFD8-6E41-9C99-E26005DD7559}"/>
              </a:ext>
            </a:extLst>
          </p:cNvPr>
          <p:cNvSpPr>
            <a:spLocks noGrp="1"/>
          </p:cNvSpPr>
          <p:nvPr>
            <p:ph type="sldNum" sz="quarter" idx="12"/>
          </p:nvPr>
        </p:nvSpPr>
        <p:spPr/>
        <p:txBody>
          <a:bodyPr/>
          <a:lstStyle/>
          <a:p>
            <a:fld id="{1D57D535-ABAF-4A2E-AD83-8D9ED4E5D9CC}" type="slidenum">
              <a:rPr lang="en-US" smtClean="0"/>
              <a:t>‹#›</a:t>
            </a:fld>
            <a:endParaRPr lang="en-US"/>
          </a:p>
        </p:txBody>
      </p:sp>
    </p:spTree>
    <p:extLst>
      <p:ext uri="{BB962C8B-B14F-4D97-AF65-F5344CB8AC3E}">
        <p14:creationId xmlns:p14="http://schemas.microsoft.com/office/powerpoint/2010/main" val="228615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3545-1674-4EF8-2654-E73A520DB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39AC5F-6CDC-949B-585E-4A7987EEE6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2532B-8992-82BB-3B6C-C979A1D875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B40B74-3755-DB98-3F64-4EC83B30A8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D2C9E7-A08F-84A0-9B02-9CF186AD66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D24549-CF11-39F3-7184-469C099A207D}"/>
              </a:ext>
            </a:extLst>
          </p:cNvPr>
          <p:cNvSpPr>
            <a:spLocks noGrp="1"/>
          </p:cNvSpPr>
          <p:nvPr>
            <p:ph type="dt" sz="half" idx="10"/>
          </p:nvPr>
        </p:nvSpPr>
        <p:spPr/>
        <p:txBody>
          <a:bodyPr/>
          <a:lstStyle/>
          <a:p>
            <a:fld id="{DBB0A6DF-81CC-43F6-BBBD-4CC38FCAE2F2}" type="datetimeFigureOut">
              <a:rPr lang="en-US" smtClean="0"/>
              <a:t>7/18/2025</a:t>
            </a:fld>
            <a:endParaRPr lang="en-US"/>
          </a:p>
        </p:txBody>
      </p:sp>
      <p:sp>
        <p:nvSpPr>
          <p:cNvPr id="8" name="Footer Placeholder 7">
            <a:extLst>
              <a:ext uri="{FF2B5EF4-FFF2-40B4-BE49-F238E27FC236}">
                <a16:creationId xmlns:a16="http://schemas.microsoft.com/office/drawing/2014/main" id="{B54E1B45-D9A3-1C08-E061-B51D33C22A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88D7A4-50D2-2B32-5DF7-F94E876DF8F0}"/>
              </a:ext>
            </a:extLst>
          </p:cNvPr>
          <p:cNvSpPr>
            <a:spLocks noGrp="1"/>
          </p:cNvSpPr>
          <p:nvPr>
            <p:ph type="sldNum" sz="quarter" idx="12"/>
          </p:nvPr>
        </p:nvSpPr>
        <p:spPr/>
        <p:txBody>
          <a:bodyPr/>
          <a:lstStyle/>
          <a:p>
            <a:fld id="{1D57D535-ABAF-4A2E-AD83-8D9ED4E5D9CC}" type="slidenum">
              <a:rPr lang="en-US" smtClean="0"/>
              <a:t>‹#›</a:t>
            </a:fld>
            <a:endParaRPr lang="en-US"/>
          </a:p>
        </p:txBody>
      </p:sp>
    </p:spTree>
    <p:extLst>
      <p:ext uri="{BB962C8B-B14F-4D97-AF65-F5344CB8AC3E}">
        <p14:creationId xmlns:p14="http://schemas.microsoft.com/office/powerpoint/2010/main" val="52268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CA5F-9BFB-E886-83E4-3225A85B8B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56D6A9-A1B5-734F-0900-E3A2214ABD2E}"/>
              </a:ext>
            </a:extLst>
          </p:cNvPr>
          <p:cNvSpPr>
            <a:spLocks noGrp="1"/>
          </p:cNvSpPr>
          <p:nvPr>
            <p:ph type="dt" sz="half" idx="10"/>
          </p:nvPr>
        </p:nvSpPr>
        <p:spPr/>
        <p:txBody>
          <a:bodyPr/>
          <a:lstStyle/>
          <a:p>
            <a:fld id="{DBB0A6DF-81CC-43F6-BBBD-4CC38FCAE2F2}" type="datetimeFigureOut">
              <a:rPr lang="en-US" smtClean="0"/>
              <a:t>7/18/2025</a:t>
            </a:fld>
            <a:endParaRPr lang="en-US"/>
          </a:p>
        </p:txBody>
      </p:sp>
      <p:sp>
        <p:nvSpPr>
          <p:cNvPr id="4" name="Footer Placeholder 3">
            <a:extLst>
              <a:ext uri="{FF2B5EF4-FFF2-40B4-BE49-F238E27FC236}">
                <a16:creationId xmlns:a16="http://schemas.microsoft.com/office/drawing/2014/main" id="{7E440218-6EFD-4EC0-F68C-389F11C5AB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7B9CB-931E-87B7-910E-EEAE8FD72A09}"/>
              </a:ext>
            </a:extLst>
          </p:cNvPr>
          <p:cNvSpPr>
            <a:spLocks noGrp="1"/>
          </p:cNvSpPr>
          <p:nvPr>
            <p:ph type="sldNum" sz="quarter" idx="12"/>
          </p:nvPr>
        </p:nvSpPr>
        <p:spPr/>
        <p:txBody>
          <a:bodyPr/>
          <a:lstStyle/>
          <a:p>
            <a:fld id="{1D57D535-ABAF-4A2E-AD83-8D9ED4E5D9CC}" type="slidenum">
              <a:rPr lang="en-US" smtClean="0"/>
              <a:t>‹#›</a:t>
            </a:fld>
            <a:endParaRPr lang="en-US"/>
          </a:p>
        </p:txBody>
      </p:sp>
    </p:spTree>
    <p:extLst>
      <p:ext uri="{BB962C8B-B14F-4D97-AF65-F5344CB8AC3E}">
        <p14:creationId xmlns:p14="http://schemas.microsoft.com/office/powerpoint/2010/main" val="314622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C1AB0-F403-5555-6A3F-6008ECAD3FBA}"/>
              </a:ext>
            </a:extLst>
          </p:cNvPr>
          <p:cNvSpPr>
            <a:spLocks noGrp="1"/>
          </p:cNvSpPr>
          <p:nvPr>
            <p:ph type="dt" sz="half" idx="10"/>
          </p:nvPr>
        </p:nvSpPr>
        <p:spPr/>
        <p:txBody>
          <a:bodyPr/>
          <a:lstStyle/>
          <a:p>
            <a:fld id="{DBB0A6DF-81CC-43F6-BBBD-4CC38FCAE2F2}" type="datetimeFigureOut">
              <a:rPr lang="en-US" smtClean="0"/>
              <a:t>7/18/2025</a:t>
            </a:fld>
            <a:endParaRPr lang="en-US"/>
          </a:p>
        </p:txBody>
      </p:sp>
      <p:sp>
        <p:nvSpPr>
          <p:cNvPr id="3" name="Footer Placeholder 2">
            <a:extLst>
              <a:ext uri="{FF2B5EF4-FFF2-40B4-BE49-F238E27FC236}">
                <a16:creationId xmlns:a16="http://schemas.microsoft.com/office/drawing/2014/main" id="{FC665FCD-829D-A1E9-A204-6AA877E5C7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77A23-F086-82D2-B825-EDCA127D6FA3}"/>
              </a:ext>
            </a:extLst>
          </p:cNvPr>
          <p:cNvSpPr>
            <a:spLocks noGrp="1"/>
          </p:cNvSpPr>
          <p:nvPr>
            <p:ph type="sldNum" sz="quarter" idx="12"/>
          </p:nvPr>
        </p:nvSpPr>
        <p:spPr/>
        <p:txBody>
          <a:bodyPr/>
          <a:lstStyle/>
          <a:p>
            <a:fld id="{1D57D535-ABAF-4A2E-AD83-8D9ED4E5D9CC}" type="slidenum">
              <a:rPr lang="en-US" smtClean="0"/>
              <a:t>‹#›</a:t>
            </a:fld>
            <a:endParaRPr lang="en-US"/>
          </a:p>
        </p:txBody>
      </p:sp>
    </p:spTree>
    <p:extLst>
      <p:ext uri="{BB962C8B-B14F-4D97-AF65-F5344CB8AC3E}">
        <p14:creationId xmlns:p14="http://schemas.microsoft.com/office/powerpoint/2010/main" val="615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45B71-8CFB-D428-1B5B-EAA0962E5B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C18D0F-0F64-08F8-C55B-F960D5626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C4C2EE-5319-9A00-8FDE-F18C2C05B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4C44FA-B3C6-84CA-D402-B80596EFAE48}"/>
              </a:ext>
            </a:extLst>
          </p:cNvPr>
          <p:cNvSpPr>
            <a:spLocks noGrp="1"/>
          </p:cNvSpPr>
          <p:nvPr>
            <p:ph type="dt" sz="half" idx="10"/>
          </p:nvPr>
        </p:nvSpPr>
        <p:spPr/>
        <p:txBody>
          <a:bodyPr/>
          <a:lstStyle/>
          <a:p>
            <a:fld id="{DBB0A6DF-81CC-43F6-BBBD-4CC38FCAE2F2}" type="datetimeFigureOut">
              <a:rPr lang="en-US" smtClean="0"/>
              <a:t>7/18/2025</a:t>
            </a:fld>
            <a:endParaRPr lang="en-US"/>
          </a:p>
        </p:txBody>
      </p:sp>
      <p:sp>
        <p:nvSpPr>
          <p:cNvPr id="6" name="Footer Placeholder 5">
            <a:extLst>
              <a:ext uri="{FF2B5EF4-FFF2-40B4-BE49-F238E27FC236}">
                <a16:creationId xmlns:a16="http://schemas.microsoft.com/office/drawing/2014/main" id="{AEE2CD49-7228-B18E-7838-C43F0B57D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80D23E-6192-B852-C02B-DF3A14BD392B}"/>
              </a:ext>
            </a:extLst>
          </p:cNvPr>
          <p:cNvSpPr>
            <a:spLocks noGrp="1"/>
          </p:cNvSpPr>
          <p:nvPr>
            <p:ph type="sldNum" sz="quarter" idx="12"/>
          </p:nvPr>
        </p:nvSpPr>
        <p:spPr/>
        <p:txBody>
          <a:bodyPr/>
          <a:lstStyle/>
          <a:p>
            <a:fld id="{1D57D535-ABAF-4A2E-AD83-8D9ED4E5D9CC}" type="slidenum">
              <a:rPr lang="en-US" smtClean="0"/>
              <a:t>‹#›</a:t>
            </a:fld>
            <a:endParaRPr lang="en-US"/>
          </a:p>
        </p:txBody>
      </p:sp>
    </p:spTree>
    <p:extLst>
      <p:ext uri="{BB962C8B-B14F-4D97-AF65-F5344CB8AC3E}">
        <p14:creationId xmlns:p14="http://schemas.microsoft.com/office/powerpoint/2010/main" val="150353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70F8-3637-0164-BDD4-F84F2257F2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B59229-3270-9F65-F612-05F0272A9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C5005F-00F1-27F2-75B2-2BEFA6BA5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F2CA2-B4EA-4794-2081-85CD0571AF68}"/>
              </a:ext>
            </a:extLst>
          </p:cNvPr>
          <p:cNvSpPr>
            <a:spLocks noGrp="1"/>
          </p:cNvSpPr>
          <p:nvPr>
            <p:ph type="dt" sz="half" idx="10"/>
          </p:nvPr>
        </p:nvSpPr>
        <p:spPr/>
        <p:txBody>
          <a:bodyPr/>
          <a:lstStyle/>
          <a:p>
            <a:fld id="{DBB0A6DF-81CC-43F6-BBBD-4CC38FCAE2F2}" type="datetimeFigureOut">
              <a:rPr lang="en-US" smtClean="0"/>
              <a:t>7/18/2025</a:t>
            </a:fld>
            <a:endParaRPr lang="en-US"/>
          </a:p>
        </p:txBody>
      </p:sp>
      <p:sp>
        <p:nvSpPr>
          <p:cNvPr id="6" name="Footer Placeholder 5">
            <a:extLst>
              <a:ext uri="{FF2B5EF4-FFF2-40B4-BE49-F238E27FC236}">
                <a16:creationId xmlns:a16="http://schemas.microsoft.com/office/drawing/2014/main" id="{00B72F4B-3AB9-5869-2039-1162C61BB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DEE15-1E96-1D4F-1A90-EDAFB3CDC256}"/>
              </a:ext>
            </a:extLst>
          </p:cNvPr>
          <p:cNvSpPr>
            <a:spLocks noGrp="1"/>
          </p:cNvSpPr>
          <p:nvPr>
            <p:ph type="sldNum" sz="quarter" idx="12"/>
          </p:nvPr>
        </p:nvSpPr>
        <p:spPr/>
        <p:txBody>
          <a:bodyPr/>
          <a:lstStyle/>
          <a:p>
            <a:fld id="{1D57D535-ABAF-4A2E-AD83-8D9ED4E5D9CC}" type="slidenum">
              <a:rPr lang="en-US" smtClean="0"/>
              <a:t>‹#›</a:t>
            </a:fld>
            <a:endParaRPr lang="en-US"/>
          </a:p>
        </p:txBody>
      </p:sp>
    </p:spTree>
    <p:extLst>
      <p:ext uri="{BB962C8B-B14F-4D97-AF65-F5344CB8AC3E}">
        <p14:creationId xmlns:p14="http://schemas.microsoft.com/office/powerpoint/2010/main" val="291722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B2E8E-F281-9A67-50C0-0EF8D86A67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6384E7-9FCD-A72A-A505-D932A7334E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AEC61-3677-010E-1E75-CB413E401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B0A6DF-81CC-43F6-BBBD-4CC38FCAE2F2}" type="datetimeFigureOut">
              <a:rPr lang="en-US" smtClean="0"/>
              <a:t>7/18/2025</a:t>
            </a:fld>
            <a:endParaRPr lang="en-US"/>
          </a:p>
        </p:txBody>
      </p:sp>
      <p:sp>
        <p:nvSpPr>
          <p:cNvPr id="5" name="Footer Placeholder 4">
            <a:extLst>
              <a:ext uri="{FF2B5EF4-FFF2-40B4-BE49-F238E27FC236}">
                <a16:creationId xmlns:a16="http://schemas.microsoft.com/office/drawing/2014/main" id="{8CC5CE3B-C5A4-2460-4DB3-E1D4991A4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616DCA-0A91-B333-CDC2-AFE10317CF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57D535-ABAF-4A2E-AD83-8D9ED4E5D9CC}" type="slidenum">
              <a:rPr lang="en-US" smtClean="0"/>
              <a:t>‹#›</a:t>
            </a:fld>
            <a:endParaRPr lang="en-US"/>
          </a:p>
        </p:txBody>
      </p:sp>
    </p:spTree>
    <p:extLst>
      <p:ext uri="{BB962C8B-B14F-4D97-AF65-F5344CB8AC3E}">
        <p14:creationId xmlns:p14="http://schemas.microsoft.com/office/powerpoint/2010/main" val="1566161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EA9D-B5C3-5ABD-F25C-F5A1573AA8D3}"/>
              </a:ext>
            </a:extLst>
          </p:cNvPr>
          <p:cNvSpPr>
            <a:spLocks noGrp="1"/>
          </p:cNvSpPr>
          <p:nvPr>
            <p:ph type="ctrTitle"/>
          </p:nvPr>
        </p:nvSpPr>
        <p:spPr/>
        <p:txBody>
          <a:bodyPr/>
          <a:lstStyle/>
          <a:p>
            <a:r>
              <a:rPr lang="en-US" dirty="0"/>
              <a:t>Marksheet Parsing </a:t>
            </a:r>
          </a:p>
        </p:txBody>
      </p:sp>
      <p:sp>
        <p:nvSpPr>
          <p:cNvPr id="3" name="Subtitle 2">
            <a:extLst>
              <a:ext uri="{FF2B5EF4-FFF2-40B4-BE49-F238E27FC236}">
                <a16:creationId xmlns:a16="http://schemas.microsoft.com/office/drawing/2014/main" id="{3AD377ED-FEF1-6AEA-8DEA-D9901DE701FC}"/>
              </a:ext>
            </a:extLst>
          </p:cNvPr>
          <p:cNvSpPr>
            <a:spLocks noGrp="1"/>
          </p:cNvSpPr>
          <p:nvPr>
            <p:ph type="subTitle" idx="1"/>
          </p:nvPr>
        </p:nvSpPr>
        <p:spPr/>
        <p:txBody>
          <a:bodyPr/>
          <a:lstStyle/>
          <a:p>
            <a:r>
              <a:rPr lang="en-US" dirty="0"/>
              <a:t>Extracting entities (Student name, School name and marks) from an input marksheet image</a:t>
            </a:r>
          </a:p>
        </p:txBody>
      </p:sp>
    </p:spTree>
    <p:extLst>
      <p:ext uri="{BB962C8B-B14F-4D97-AF65-F5344CB8AC3E}">
        <p14:creationId xmlns:p14="http://schemas.microsoft.com/office/powerpoint/2010/main" val="4186632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8551F-88E4-2A6E-B4EB-8A8EBEE4DE4E}"/>
              </a:ext>
            </a:extLst>
          </p:cNvPr>
          <p:cNvSpPr>
            <a:spLocks noGrp="1"/>
          </p:cNvSpPr>
          <p:nvPr>
            <p:ph type="title"/>
          </p:nvPr>
        </p:nvSpPr>
        <p:spPr>
          <a:xfrm>
            <a:off x="841248" y="548640"/>
            <a:ext cx="3600860" cy="5431536"/>
          </a:xfrm>
        </p:spPr>
        <p:txBody>
          <a:bodyPr>
            <a:normAutofit/>
          </a:bodyPr>
          <a:lstStyle/>
          <a:p>
            <a:r>
              <a:rPr lang="en-US" sz="5400" dirty="0"/>
              <a:t>OBJECTIVE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B15505-12F2-AA4E-18D3-8E202FD5C650}"/>
              </a:ext>
            </a:extLst>
          </p:cNvPr>
          <p:cNvSpPr>
            <a:spLocks noGrp="1"/>
          </p:cNvSpPr>
          <p:nvPr>
            <p:ph idx="1"/>
          </p:nvPr>
        </p:nvSpPr>
        <p:spPr>
          <a:xfrm>
            <a:off x="5203362" y="713232"/>
            <a:ext cx="6224335" cy="5431536"/>
          </a:xfrm>
        </p:spPr>
        <p:txBody>
          <a:bodyPr anchor="ctr">
            <a:normAutofit/>
          </a:bodyPr>
          <a:lstStyle/>
          <a:p>
            <a:endParaRPr lang="en-US" sz="2200" dirty="0"/>
          </a:p>
          <a:p>
            <a:r>
              <a:rPr lang="en-US" sz="2200" dirty="0"/>
              <a:t>Given is an image of academic marksheet of a students.</a:t>
            </a:r>
          </a:p>
          <a:p>
            <a:r>
              <a:rPr lang="en-US" sz="2200" dirty="0"/>
              <a:t>The following are the entities to be extracted from the marksheet:</a:t>
            </a:r>
          </a:p>
          <a:p>
            <a:pPr lvl="1">
              <a:buFont typeface="Wingdings" panose="05000000000000000000" pitchFamily="2" charset="2"/>
              <a:buChar char="Ø"/>
            </a:pPr>
            <a:r>
              <a:rPr lang="en-US" sz="2200" dirty="0"/>
              <a:t> Student Name </a:t>
            </a:r>
          </a:p>
          <a:p>
            <a:pPr lvl="1">
              <a:buFont typeface="Wingdings" panose="05000000000000000000" pitchFamily="2" charset="2"/>
              <a:buChar char="Ø"/>
            </a:pPr>
            <a:r>
              <a:rPr lang="en-US" sz="2200" dirty="0"/>
              <a:t> School Name</a:t>
            </a:r>
          </a:p>
          <a:p>
            <a:pPr lvl="1">
              <a:buFont typeface="Wingdings" panose="05000000000000000000" pitchFamily="2" charset="2"/>
              <a:buChar char="Ø"/>
            </a:pPr>
            <a:r>
              <a:rPr lang="en-US" sz="2200" dirty="0"/>
              <a:t> Marks </a:t>
            </a:r>
          </a:p>
          <a:p>
            <a:endParaRPr lang="en-US" sz="2200" dirty="0"/>
          </a:p>
        </p:txBody>
      </p:sp>
    </p:spTree>
    <p:extLst>
      <p:ext uri="{BB962C8B-B14F-4D97-AF65-F5344CB8AC3E}">
        <p14:creationId xmlns:p14="http://schemas.microsoft.com/office/powerpoint/2010/main" val="246110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98BD7-50D0-E215-E8A4-B1A744F2003A}"/>
              </a:ext>
            </a:extLst>
          </p:cNvPr>
          <p:cNvSpPr>
            <a:spLocks noGrp="1"/>
          </p:cNvSpPr>
          <p:nvPr>
            <p:ph type="title"/>
          </p:nvPr>
        </p:nvSpPr>
        <p:spPr>
          <a:xfrm>
            <a:off x="838200" y="365125"/>
            <a:ext cx="10515600" cy="1325563"/>
          </a:xfrm>
        </p:spPr>
        <p:txBody>
          <a:bodyPr>
            <a:normAutofit/>
          </a:bodyPr>
          <a:lstStyle/>
          <a:p>
            <a:r>
              <a:rPr lang="en-US" sz="5400"/>
              <a:t>APPROACH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53720E-AA78-C07F-077A-B3F336DEC639}"/>
              </a:ext>
            </a:extLst>
          </p:cNvPr>
          <p:cNvSpPr>
            <a:spLocks noGrp="1"/>
          </p:cNvSpPr>
          <p:nvPr>
            <p:ph idx="1"/>
          </p:nvPr>
        </p:nvSpPr>
        <p:spPr>
          <a:xfrm>
            <a:off x="838200" y="1929384"/>
            <a:ext cx="10515600" cy="4251960"/>
          </a:xfrm>
        </p:spPr>
        <p:txBody>
          <a:bodyPr>
            <a:normAutofit/>
          </a:bodyPr>
          <a:lstStyle/>
          <a:p>
            <a:r>
              <a:rPr lang="en-US" sz="2200"/>
              <a:t>Instead of performing OCR on the whole image, area of interest is been defined first and OCR is then been performed on the areas of interest like name, marks and school name only.</a:t>
            </a:r>
          </a:p>
          <a:p>
            <a:r>
              <a:rPr lang="en-US" sz="2200"/>
              <a:t>Prepare a dataset of marksheets by labeling the areas of interests (name, school and marks) with bounding boxes.</a:t>
            </a:r>
          </a:p>
          <a:p>
            <a:r>
              <a:rPr lang="en-US" sz="2200"/>
              <a:t>Train a YOLO v8 model on these labeled images to make the model identify area of interest on its own in a marksheet.</a:t>
            </a:r>
          </a:p>
          <a:p>
            <a:r>
              <a:rPr lang="en-US" sz="2200"/>
              <a:t>Segment the identified images and store them in separate folders with separate class name.</a:t>
            </a:r>
          </a:p>
          <a:p>
            <a:r>
              <a:rPr lang="en-US" sz="2200"/>
              <a:t>Perform OCR via easyocr on the segmented images hence eliminating the need for entity extraction.</a:t>
            </a:r>
          </a:p>
        </p:txBody>
      </p:sp>
    </p:spTree>
    <p:extLst>
      <p:ext uri="{BB962C8B-B14F-4D97-AF65-F5344CB8AC3E}">
        <p14:creationId xmlns:p14="http://schemas.microsoft.com/office/powerpoint/2010/main" val="47221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01A785-38EF-59C8-4FD5-5492A2C02497}"/>
              </a:ext>
            </a:extLst>
          </p:cNvPr>
          <p:cNvSpPr>
            <a:spLocks noGrp="1"/>
          </p:cNvSpPr>
          <p:nvPr>
            <p:ph type="title"/>
          </p:nvPr>
        </p:nvSpPr>
        <p:spPr>
          <a:xfrm>
            <a:off x="841248" y="548640"/>
            <a:ext cx="3600860" cy="5431536"/>
          </a:xfrm>
        </p:spPr>
        <p:txBody>
          <a:bodyPr>
            <a:normAutofit/>
          </a:bodyPr>
          <a:lstStyle/>
          <a:p>
            <a:r>
              <a:rPr lang="en-US" sz="5400"/>
              <a:t>Why YOLOv8?</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A76BE4-C5DB-9655-68BD-197133A7983E}"/>
              </a:ext>
            </a:extLst>
          </p:cNvPr>
          <p:cNvSpPr>
            <a:spLocks noGrp="1"/>
          </p:cNvSpPr>
          <p:nvPr>
            <p:ph idx="1"/>
          </p:nvPr>
        </p:nvSpPr>
        <p:spPr>
          <a:xfrm>
            <a:off x="5126418" y="552091"/>
            <a:ext cx="6224335" cy="5431536"/>
          </a:xfrm>
        </p:spPr>
        <p:txBody>
          <a:bodyPr anchor="ctr">
            <a:normAutofit/>
          </a:bodyPr>
          <a:lstStyle/>
          <a:p>
            <a:pPr marL="285750" indent="-285750"/>
            <a:r>
              <a:rPr lang="en-US" sz="2200"/>
              <a:t>YOLO (You Only Look Once) is one of the most efficient real-time object detection models.</a:t>
            </a:r>
          </a:p>
          <a:p>
            <a:pPr marL="285750" indent="-285750"/>
            <a:r>
              <a:rPr lang="en-US" sz="2200"/>
              <a:t>Since our dataset has a specific format and template, it makes it suitable for YOLO to identify the areas of interests.</a:t>
            </a:r>
          </a:p>
          <a:p>
            <a:pPr marL="285750" indent="-285750"/>
            <a:r>
              <a:rPr lang="en-US" sz="2200"/>
              <a:t>Our task involves drawing bounding boxes around areas of interests in each marksheet → YOLOv8 natively supports </a:t>
            </a:r>
            <a:r>
              <a:rPr lang="en-US" sz="2200" b="1"/>
              <a:t>bounding box regression.</a:t>
            </a:r>
          </a:p>
          <a:p>
            <a:pPr marL="285750" indent="-285750"/>
            <a:r>
              <a:rPr lang="en-US" sz="2200" b="1"/>
              <a:t>Small Dataset Friendly (Transfer Learning): </a:t>
            </a:r>
            <a:r>
              <a:rPr lang="en-US" sz="2200"/>
              <a:t>We can fine-tune a pre-trained model on a small custom dataset and still get reliable performance.</a:t>
            </a:r>
          </a:p>
          <a:p>
            <a:endParaRPr lang="en-US" sz="2200"/>
          </a:p>
        </p:txBody>
      </p:sp>
    </p:spTree>
    <p:extLst>
      <p:ext uri="{BB962C8B-B14F-4D97-AF65-F5344CB8AC3E}">
        <p14:creationId xmlns:p14="http://schemas.microsoft.com/office/powerpoint/2010/main" val="235958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50FC3DC-71C2-B88F-98F1-8B4A06D9E649}"/>
              </a:ext>
            </a:extLst>
          </p:cNvPr>
          <p:cNvPicPr>
            <a:picLocks noGrp="1" noChangeAspect="1"/>
          </p:cNvPicPr>
          <p:nvPr>
            <p:ph idx="1"/>
          </p:nvPr>
        </p:nvPicPr>
        <p:blipFill>
          <a:blip r:embed="rId2"/>
          <a:stretch>
            <a:fillRect/>
          </a:stretch>
        </p:blipFill>
        <p:spPr>
          <a:xfrm>
            <a:off x="4257549" y="643467"/>
            <a:ext cx="3676902"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66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les of paperwork">
            <a:extLst>
              <a:ext uri="{FF2B5EF4-FFF2-40B4-BE49-F238E27FC236}">
                <a16:creationId xmlns:a16="http://schemas.microsoft.com/office/drawing/2014/main" id="{15E3E270-DD2D-DF81-A973-36EAB3248242}"/>
              </a:ext>
            </a:extLst>
          </p:cNvPr>
          <p:cNvPicPr>
            <a:picLocks noChangeAspect="1"/>
          </p:cNvPicPr>
          <p:nvPr/>
        </p:nvPicPr>
        <p:blipFill>
          <a:blip r:embed="rId2"/>
          <a:srcRect l="22965" r="17869"/>
          <a:stretch>
            <a:fillRect/>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693798-D051-5B2C-9532-ECC5E1160AF8}"/>
              </a:ext>
            </a:extLst>
          </p:cNvPr>
          <p:cNvSpPr>
            <a:spLocks noGrp="1"/>
          </p:cNvSpPr>
          <p:nvPr>
            <p:ph type="title"/>
          </p:nvPr>
        </p:nvSpPr>
        <p:spPr>
          <a:xfrm>
            <a:off x="6115317" y="405685"/>
            <a:ext cx="5464968" cy="1559301"/>
          </a:xfrm>
        </p:spPr>
        <p:txBody>
          <a:bodyPr>
            <a:normAutofit/>
          </a:bodyPr>
          <a:lstStyle/>
          <a:p>
            <a:r>
              <a:rPr lang="en-US" sz="4000"/>
              <a:t>DATA PREPARATION</a:t>
            </a:r>
          </a:p>
        </p:txBody>
      </p:sp>
      <p:sp>
        <p:nvSpPr>
          <p:cNvPr id="3" name="Content Placeholder 2">
            <a:extLst>
              <a:ext uri="{FF2B5EF4-FFF2-40B4-BE49-F238E27FC236}">
                <a16:creationId xmlns:a16="http://schemas.microsoft.com/office/drawing/2014/main" id="{A9040BDB-9F04-F628-B05F-8A4BB72E2874}"/>
              </a:ext>
            </a:extLst>
          </p:cNvPr>
          <p:cNvSpPr>
            <a:spLocks noGrp="1"/>
          </p:cNvSpPr>
          <p:nvPr>
            <p:ph idx="1"/>
          </p:nvPr>
        </p:nvSpPr>
        <p:spPr>
          <a:xfrm>
            <a:off x="6115317" y="2743200"/>
            <a:ext cx="5247340" cy="3496878"/>
          </a:xfrm>
        </p:spPr>
        <p:txBody>
          <a:bodyPr anchor="ctr">
            <a:normAutofit/>
          </a:bodyPr>
          <a:lstStyle/>
          <a:p>
            <a:r>
              <a:rPr lang="en-US" sz="1900"/>
              <a:t>Collect the images of marksheets. </a:t>
            </a:r>
          </a:p>
          <a:p>
            <a:r>
              <a:rPr lang="en-US" sz="1900"/>
              <a:t>Make bounding boxes to label the areas of interests.</a:t>
            </a:r>
          </a:p>
          <a:p>
            <a:r>
              <a:rPr lang="en-US" sz="1900"/>
              <a:t>Used Label Studio to label the data for separate areas of interests in the images.</a:t>
            </a:r>
          </a:p>
          <a:p>
            <a:r>
              <a:rPr lang="en-US" sz="1900"/>
              <a:t>Exported in YOLO format with images having images in one folder, their labels in another folder in .txt format. </a:t>
            </a:r>
          </a:p>
          <a:p>
            <a:r>
              <a:rPr lang="en-US" sz="1900"/>
              <a:t>Splitted this data into test and train (80%-20%) each having images with their corresponding labels. </a:t>
            </a:r>
          </a:p>
        </p:txBody>
      </p:sp>
    </p:spTree>
    <p:extLst>
      <p:ext uri="{BB962C8B-B14F-4D97-AF65-F5344CB8AC3E}">
        <p14:creationId xmlns:p14="http://schemas.microsoft.com/office/powerpoint/2010/main" val="1472358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861368-2522-410A-50C1-E4C25BC7E5B2}"/>
              </a:ext>
            </a:extLst>
          </p:cNvPr>
          <p:cNvSpPr>
            <a:spLocks noGrp="1"/>
          </p:cNvSpPr>
          <p:nvPr>
            <p:ph type="title"/>
          </p:nvPr>
        </p:nvSpPr>
        <p:spPr>
          <a:xfrm>
            <a:off x="630936" y="640080"/>
            <a:ext cx="4818888" cy="1481328"/>
          </a:xfrm>
        </p:spPr>
        <p:txBody>
          <a:bodyPr anchor="b">
            <a:normAutofit/>
          </a:bodyPr>
          <a:lstStyle/>
          <a:p>
            <a:r>
              <a:rPr lang="en-US" sz="5400"/>
              <a:t>TRAINING</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EE07C2-2F06-751A-D98D-DA3B4A16D6F5}"/>
              </a:ext>
            </a:extLst>
          </p:cNvPr>
          <p:cNvSpPr>
            <a:spLocks noGrp="1"/>
          </p:cNvSpPr>
          <p:nvPr>
            <p:ph idx="1"/>
          </p:nvPr>
        </p:nvSpPr>
        <p:spPr>
          <a:xfrm>
            <a:off x="630936" y="2660904"/>
            <a:ext cx="4818888" cy="3547872"/>
          </a:xfrm>
        </p:spPr>
        <p:txBody>
          <a:bodyPr anchor="t">
            <a:normAutofit/>
          </a:bodyPr>
          <a:lstStyle/>
          <a:p>
            <a:pPr marL="0" indent="0">
              <a:buNone/>
            </a:pPr>
            <a:r>
              <a:rPr lang="en-US" sz="2200"/>
              <a:t>Model is trained with:</a:t>
            </a:r>
          </a:p>
          <a:p>
            <a:pPr marL="0" indent="0">
              <a:buNone/>
            </a:pPr>
            <a:endParaRPr lang="en-US" sz="2200"/>
          </a:p>
          <a:p>
            <a:r>
              <a:rPr lang="en-US" sz="2200" b="1"/>
              <a:t>EPOCHS: </a:t>
            </a:r>
            <a:r>
              <a:rPr lang="en-US" sz="2200"/>
              <a:t>50</a:t>
            </a:r>
          </a:p>
          <a:p>
            <a:r>
              <a:rPr lang="en-US" sz="2200" b="1"/>
              <a:t>BATCH SIZE: </a:t>
            </a:r>
            <a:r>
              <a:rPr lang="en-US" sz="2200"/>
              <a:t>16</a:t>
            </a:r>
            <a:endParaRPr lang="en-US" sz="2200" b="1"/>
          </a:p>
          <a:p>
            <a:r>
              <a:rPr lang="en-US" sz="2200" b="1"/>
              <a:t>IMAGE SIZE: </a:t>
            </a:r>
            <a:r>
              <a:rPr lang="en-US" sz="2200"/>
              <a:t>640</a:t>
            </a:r>
          </a:p>
          <a:p>
            <a:r>
              <a:rPr lang="en-US" sz="2200" b="1"/>
              <a:t>DEVICE: </a:t>
            </a:r>
            <a:r>
              <a:rPr lang="en-US" sz="2200"/>
              <a:t>GPU</a:t>
            </a:r>
            <a:endParaRPr lang="en-US" sz="2200" b="1"/>
          </a:p>
          <a:p>
            <a:endParaRPr lang="en-US" sz="2200" b="1"/>
          </a:p>
        </p:txBody>
      </p:sp>
      <p:pic>
        <p:nvPicPr>
          <p:cNvPr id="5" name="Picture 4">
            <a:extLst>
              <a:ext uri="{FF2B5EF4-FFF2-40B4-BE49-F238E27FC236}">
                <a16:creationId xmlns:a16="http://schemas.microsoft.com/office/drawing/2014/main" id="{78822184-3768-3F32-AF8E-715225926121}"/>
              </a:ext>
            </a:extLst>
          </p:cNvPr>
          <p:cNvPicPr>
            <a:picLocks noChangeAspect="1"/>
          </p:cNvPicPr>
          <p:nvPr/>
        </p:nvPicPr>
        <p:blipFill>
          <a:blip r:embed="rId2"/>
          <a:stretch>
            <a:fillRect/>
          </a:stretch>
        </p:blipFill>
        <p:spPr>
          <a:xfrm>
            <a:off x="6099048" y="1204342"/>
            <a:ext cx="5458968" cy="4449316"/>
          </a:xfrm>
          <a:prstGeom prst="rect">
            <a:avLst/>
          </a:prstGeom>
        </p:spPr>
      </p:pic>
    </p:spTree>
    <p:extLst>
      <p:ext uri="{BB962C8B-B14F-4D97-AF65-F5344CB8AC3E}">
        <p14:creationId xmlns:p14="http://schemas.microsoft.com/office/powerpoint/2010/main" val="2507875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74F3B-DAA9-22FD-543F-5FC6BBBC0CDA}"/>
              </a:ext>
            </a:extLst>
          </p:cNvPr>
          <p:cNvSpPr>
            <a:spLocks noGrp="1"/>
          </p:cNvSpPr>
          <p:nvPr>
            <p:ph type="title"/>
          </p:nvPr>
        </p:nvSpPr>
        <p:spPr>
          <a:xfrm>
            <a:off x="841248" y="548640"/>
            <a:ext cx="3600860" cy="5431536"/>
          </a:xfrm>
        </p:spPr>
        <p:txBody>
          <a:bodyPr>
            <a:normAutofit/>
          </a:bodyPr>
          <a:lstStyle/>
          <a:p>
            <a:r>
              <a:rPr lang="en-US" sz="5400"/>
              <a:t>YOLO evaluation and further steps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929DB6-6346-5DAF-0969-1C197A98BA42}"/>
              </a:ext>
            </a:extLst>
          </p:cNvPr>
          <p:cNvSpPr>
            <a:spLocks noGrp="1"/>
          </p:cNvSpPr>
          <p:nvPr>
            <p:ph idx="1"/>
          </p:nvPr>
        </p:nvSpPr>
        <p:spPr>
          <a:xfrm>
            <a:off x="5126418" y="552091"/>
            <a:ext cx="6224335" cy="5431536"/>
          </a:xfrm>
        </p:spPr>
        <p:txBody>
          <a:bodyPr anchor="ctr">
            <a:normAutofit/>
          </a:bodyPr>
          <a:lstStyle/>
          <a:p>
            <a:r>
              <a:rPr lang="en-US" sz="2200" dirty="0"/>
              <a:t>The model can identify the areas of interests accurately with the following evaluated metrices:</a:t>
            </a:r>
          </a:p>
          <a:p>
            <a:pPr marL="0" indent="0">
              <a:buNone/>
            </a:pPr>
            <a:r>
              <a:rPr lang="en-US" sz="2200" dirty="0"/>
              <a:t>	- Precision: 0.91731879</a:t>
            </a:r>
          </a:p>
          <a:p>
            <a:pPr marL="0" indent="0">
              <a:buNone/>
            </a:pPr>
            <a:r>
              <a:rPr lang="en-US" sz="2200" dirty="0"/>
              <a:t>	- Recall:        0.98453921</a:t>
            </a:r>
          </a:p>
          <a:p>
            <a:r>
              <a:rPr lang="en-US" sz="2200" dirty="0"/>
              <a:t>YOLO can precisely identify the areas of interests in a marksheet image now</a:t>
            </a:r>
          </a:p>
          <a:p>
            <a:r>
              <a:rPr lang="en-US" sz="2200" dirty="0"/>
              <a:t>Next, we have to segment this area and store in separate classes</a:t>
            </a:r>
          </a:p>
          <a:p>
            <a:r>
              <a:rPr lang="en-US" sz="2200" dirty="0"/>
              <a:t>Then OCR will be performed on the segmented images</a:t>
            </a:r>
          </a:p>
        </p:txBody>
      </p:sp>
    </p:spTree>
    <p:extLst>
      <p:ext uri="{BB962C8B-B14F-4D97-AF65-F5344CB8AC3E}">
        <p14:creationId xmlns:p14="http://schemas.microsoft.com/office/powerpoint/2010/main" val="3665838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110</TotalTime>
  <Words>416</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Wingdings</vt:lpstr>
      <vt:lpstr>Office Theme</vt:lpstr>
      <vt:lpstr>Marksheet Parsing </vt:lpstr>
      <vt:lpstr>OBJECTIVE</vt:lpstr>
      <vt:lpstr>APPROACH   </vt:lpstr>
      <vt:lpstr>Why YOLOv8?</vt:lpstr>
      <vt:lpstr>PowerPoint Presentation</vt:lpstr>
      <vt:lpstr>DATA PREPARATION</vt:lpstr>
      <vt:lpstr>TRAINING</vt:lpstr>
      <vt:lpstr>YOLO evaluation and further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Pratham Asthana</dc:creator>
  <cp:lastModifiedBy>Pratham Asthana</cp:lastModifiedBy>
  <cp:revision>1</cp:revision>
  <dcterms:created xsi:type="dcterms:W3CDTF">2025-07-18T09:21:23Z</dcterms:created>
  <dcterms:modified xsi:type="dcterms:W3CDTF">2025-07-18T11:11:27Z</dcterms:modified>
</cp:coreProperties>
</file>