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c6d2406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c6d2406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c6d2406c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c6d2406c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c6d2406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c6d2406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c6d2406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c6d2406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c6d2406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c6d2406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c6d2406c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c6d2406c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c6d2406c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c6d2406c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CareCompass</a:t>
            </a:r>
            <a:endParaRPr sz="53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Hospitals near you with one tap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‘information’ increases, the filter between corrent and wrong blurs, and with a plethora of misinformation, its hard to find correct recommendations, be it a service or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aim is to organise information for a selected field and provide a service for user to search through.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CareComfort </a:t>
            </a:r>
            <a:r>
              <a:rPr lang="en"/>
              <a:t>utilises already available data from the net (google maps), and merges that with its own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also allows service (Hospitals) to register themselves on the website.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 can then browse through this data with the heap of a Search feature and can also filter as per their requirement.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Proposed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Allows user to log in and register (Achieved)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Allows hospitals to register (Achieved)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Allows user to search through hospitals and view detailed information(Achieved)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Integrate google api to fetch hospitals from the web with real data (Achieved)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Allow user to save hospitals and view them in profile page (UI done, functionality incomplete)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Allows user to write reviews on a hospitals and shows other reviews(UI done, functionality incomplete)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Allow user to book appointment in desired hospitals(incomplete)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80175" y="3195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flow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91150" y="1410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Level</a:t>
            </a:r>
            <a:r>
              <a:rPr lang="en"/>
              <a:t> 1 DFD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625" y="565038"/>
            <a:ext cx="6123125" cy="401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49400" y="1415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</a:t>
            </a:r>
            <a:r>
              <a:rPr lang="en"/>
              <a:t>displaying</a:t>
            </a:r>
            <a:r>
              <a:rPr lang="en"/>
              <a:t> components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700" y="827600"/>
            <a:ext cx="59436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48325" y="1321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7"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en" sz="3107">
                <a:latin typeface="Arial"/>
                <a:ea typeface="Arial"/>
                <a:cs typeface="Arial"/>
                <a:sym typeface="Arial"/>
              </a:rPr>
              <a:t>  JavaScript, React.js, React Router, React-router-dom(for routing and page protection and to load skeletons), Axios (for api requests)</a:t>
            </a:r>
            <a:endParaRPr sz="31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7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3107"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n" sz="3107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3107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107">
                <a:latin typeface="Arial"/>
                <a:ea typeface="Arial"/>
                <a:cs typeface="Arial"/>
                <a:sym typeface="Arial"/>
              </a:rPr>
              <a:t>JavaScript (ES6+), Node.js,Express.js (for	 RESTful API       </a:t>
            </a:r>
            <a:endParaRPr sz="3107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7">
                <a:latin typeface="Arial"/>
                <a:ea typeface="Arial"/>
                <a:cs typeface="Arial"/>
                <a:sym typeface="Arial"/>
              </a:rPr>
              <a:t>development) ,Prisma (mongodb model) , JSON Web Tokens (JWT)    for  </a:t>
            </a:r>
            <a:endParaRPr sz="3107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7">
                <a:latin typeface="Arial"/>
                <a:ea typeface="Arial"/>
                <a:cs typeface="Arial"/>
                <a:sym typeface="Arial"/>
              </a:rPr>
              <a:t>secure authentication</a:t>
            </a:r>
            <a:endParaRPr sz="3107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7">
                <a:latin typeface="Arial"/>
                <a:ea typeface="Arial"/>
                <a:cs typeface="Arial"/>
                <a:sym typeface="Arial"/>
              </a:rPr>
              <a:t>External APIs: </a:t>
            </a:r>
            <a:r>
              <a:rPr lang="en" sz="3107">
                <a:latin typeface="Arial"/>
                <a:ea typeface="Arial"/>
                <a:cs typeface="Arial"/>
                <a:sym typeface="Arial"/>
              </a:rPr>
              <a:t>Google Places API (for fetching hospital data based on location, getting coordinates and displaying Map and Pins)</a:t>
            </a:r>
            <a:endParaRPr sz="31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Acheievment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Learned the basics of MERN stack and how to make a fully functional website.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Learned the interaction between each component in a medium scale application.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Learned how to make apis and to use External apis and integrate that with external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Created a functioning Search feature for hospitals which supports some filters.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Created and learned successful authentication and authorisation for user.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