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0"/>
  </p:notesMasterIdLst>
  <p:handoutMasterIdLst>
    <p:handoutMasterId r:id="rId11"/>
  </p:handoutMasterIdLst>
  <p:sldIdLst>
    <p:sldId id="312" r:id="rId5"/>
    <p:sldId id="304" r:id="rId6"/>
    <p:sldId id="314" r:id="rId7"/>
    <p:sldId id="282" r:id="rId8"/>
    <p:sldId id="297" r:id="rId9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388" autoAdjust="0"/>
  </p:normalViewPr>
  <p:slideViewPr>
    <p:cSldViewPr snapToGrid="0" snapToObjects="1">
      <p:cViewPr varScale="1">
        <p:scale>
          <a:sx n="91" d="100"/>
          <a:sy n="91" d="100"/>
        </p:scale>
        <p:origin x="322" y="67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TASK 8: Simple Sales Dashboard Design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Objective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/>
          <a:lstStyle/>
          <a:p>
            <a:r>
              <a:rPr lang="en-US" dirty="0"/>
              <a:t> Create a basic interactive dashboard that shows sales performance by product, region, and month.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1057274"/>
            <a:ext cx="7043617" cy="2520217"/>
          </a:xfrm>
        </p:spPr>
        <p:txBody>
          <a:bodyPr/>
          <a:lstStyle/>
          <a:p>
            <a:r>
              <a:rPr lang="en-US" dirty="0"/>
              <a:t>Tools :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3808750"/>
            <a:ext cx="7043618" cy="2233233"/>
          </a:xfrm>
        </p:spPr>
        <p:txBody>
          <a:bodyPr/>
          <a:lstStyle/>
          <a:p>
            <a:r>
              <a:rPr lang="en-US" dirty="0"/>
              <a:t>Power-BI</a:t>
            </a:r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424038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West region recorded the highest total sales, contributing over $725,000, followed by the East and Central regions.</a:t>
            </a:r>
          </a:p>
          <a:p>
            <a:pPr>
              <a:lnSpc>
                <a:spcPct val="150000"/>
              </a:lnSpc>
            </a:pPr>
            <a:r>
              <a:rPr lang="en-US" dirty="0"/>
              <a:t>The Technology category was the most profitable with nearly $145,000 in profit, while Furniture had the lowest total sales and profit.</a:t>
            </a:r>
          </a:p>
          <a:p>
            <a:pPr>
              <a:lnSpc>
                <a:spcPct val="150000"/>
              </a:lnSpc>
            </a:pPr>
            <a:r>
              <a:rPr lang="en-US" dirty="0"/>
              <a:t>The peak sales months were November and December, indicating a strong year-end surge, likely due to holiday promotions or seasonal demand.</a:t>
            </a:r>
          </a:p>
          <a:p>
            <a:pPr>
              <a:lnSpc>
                <a:spcPct val="150000"/>
              </a:lnSpc>
            </a:pPr>
            <a:r>
              <a:rPr lang="en-US" dirty="0"/>
              <a:t>The profit margin across all regions was approximately 12.47%, with a total sales value nearing $2.30 million from 5,000 orders.</a:t>
            </a:r>
          </a:p>
          <a:p>
            <a:pPr>
              <a:lnSpc>
                <a:spcPct val="150000"/>
              </a:lnSpc>
            </a:pPr>
            <a:r>
              <a:rPr lang="en-US" dirty="0"/>
              <a:t>Most customers purchased products from the Consumer and Corporate segments, with each contributing significantly to overall revenue.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r>
              <a:rPr lang="en-US" dirty="0" err="1"/>
              <a:t>Prathamesh</a:t>
            </a:r>
            <a:r>
              <a:rPr lang="en-US" dirty="0"/>
              <a:t> Ashok Patil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{943DA65D-71FE-4338-926B-58AEE9296878}tf78438558_win32</Template>
  <TotalTime>10</TotalTime>
  <Words>151</Words>
  <Application>Microsoft Office PowerPoint</Application>
  <PresentationFormat>Widescreen</PresentationFormat>
  <Paragraphs>16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Sabon Next LT</vt:lpstr>
      <vt:lpstr>Custom</vt:lpstr>
      <vt:lpstr>TASK 8: Simple Sales Dashboard Design</vt:lpstr>
      <vt:lpstr>Objective </vt:lpstr>
      <vt:lpstr>Tools : </vt:lpstr>
      <vt:lpstr>Insights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8: Simple Sales Dashboard Design</dc:title>
  <dc:subject/>
  <dc:creator>PRATHAMESH PATIL</dc:creator>
  <cp:lastModifiedBy>PRATHAMESH PATIL</cp:lastModifiedBy>
  <cp:revision>2</cp:revision>
  <dcterms:created xsi:type="dcterms:W3CDTF">2025-04-18T08:04:19Z</dcterms:created>
  <dcterms:modified xsi:type="dcterms:W3CDTF">2025-04-18T08:14:38Z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