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Algerian" panose="04020705040A02060702" pitchFamily="82" charset="0"/>
      <p:regular r:id="rId9"/>
    </p:embeddedFont>
    <p:embeddedFont>
      <p:font typeface="Corben" panose="020B0604020202020204" charset="0"/>
      <p:regular r:id="rId10"/>
    </p:embeddedFont>
    <p:embeddedFont>
      <p:font typeface="Nobile" panose="020B0604020202020204" charset="0"/>
      <p:regular r:id="rId11"/>
    </p:embeddedFont>
    <p:embeddedFont>
      <p:font typeface="Tw Cen MT" panose="020B0602020104020603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547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1215" y="1560942"/>
            <a:ext cx="10427971" cy="3011056"/>
          </a:xfrm>
        </p:spPr>
        <p:txBody>
          <a:bodyPr anchor="b">
            <a:normAutofit/>
          </a:bodyPr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1215" y="4663441"/>
            <a:ext cx="10427971" cy="1645919"/>
          </a:xfrm>
        </p:spPr>
        <p:txBody>
          <a:bodyPr>
            <a:normAutofit/>
          </a:bodyPr>
          <a:lstStyle>
            <a:lvl1pPr marL="0" indent="0" algn="ctr">
              <a:buNone/>
              <a:defRPr sz="264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196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5147249"/>
            <a:ext cx="12437318" cy="97393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1693" y="837913"/>
            <a:ext cx="11787038" cy="3856963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29" y="6130474"/>
            <a:ext cx="12437342" cy="818966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706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29" y="731519"/>
            <a:ext cx="12437342" cy="4112694"/>
          </a:xfrm>
        </p:spPr>
        <p:txBody>
          <a:bodyPr anchor="ctr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30" y="5045785"/>
            <a:ext cx="12437342" cy="1903656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30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8"/>
            <a:ext cx="10502759" cy="71374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29" y="5247356"/>
            <a:ext cx="12437342" cy="17052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1786" y="90499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69070" y="359229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8852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30" y="2566466"/>
            <a:ext cx="12437342" cy="3014202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30" y="5594802"/>
            <a:ext cx="12437342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79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29" y="731520"/>
            <a:ext cx="12437342" cy="1926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29" y="2840512"/>
            <a:ext cx="3958771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29" y="3532027"/>
            <a:ext cx="3958771" cy="34174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2868" y="2840512"/>
            <a:ext cx="3949825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618" y="3532027"/>
            <a:ext cx="3964021" cy="34174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7957" y="2840512"/>
            <a:ext cx="396591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67957" y="3532027"/>
            <a:ext cx="3965914" cy="34174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390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29" y="732927"/>
            <a:ext cx="12437342" cy="1924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29" y="5045784"/>
            <a:ext cx="3955691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6529" y="2840512"/>
            <a:ext cx="3955691" cy="18288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29" y="5737298"/>
            <a:ext cx="3955691" cy="121214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11" y="5045784"/>
            <a:ext cx="396219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329618" y="2840512"/>
            <a:ext cx="3964022" cy="18288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618" y="5737297"/>
            <a:ext cx="3964022" cy="1212143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7958" y="5045784"/>
            <a:ext cx="3960817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567957" y="2840512"/>
            <a:ext cx="3965914" cy="18288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67808" y="5737294"/>
            <a:ext cx="3966064" cy="1212145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41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96530" y="2840512"/>
            <a:ext cx="12437342" cy="4108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423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731522"/>
            <a:ext cx="3063991" cy="621791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96530" y="731522"/>
            <a:ext cx="9190469" cy="6217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8176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68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032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258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674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573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35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29" y="994276"/>
            <a:ext cx="12422102" cy="328418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29" y="4388949"/>
            <a:ext cx="12422102" cy="16418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581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96531" y="742221"/>
            <a:ext cx="12437341" cy="19154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612723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7406640" y="2840511"/>
            <a:ext cx="6126480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707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96531" y="742221"/>
            <a:ext cx="12437341" cy="19154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594" y="2845222"/>
            <a:ext cx="5848169" cy="815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12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096530" y="3661215"/>
            <a:ext cx="6127232" cy="3288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5708" y="2845222"/>
            <a:ext cx="5858165" cy="815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12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406641" y="3661215"/>
            <a:ext cx="6126481" cy="3288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16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16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752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30" y="731520"/>
            <a:ext cx="4722826" cy="2427902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093675" y="731521"/>
            <a:ext cx="7440196" cy="6217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29" y="3159422"/>
            <a:ext cx="4722827" cy="3790018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629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29" y="731520"/>
            <a:ext cx="7121963" cy="242790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9763" y="731521"/>
            <a:ext cx="3906430" cy="621792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3159423"/>
            <a:ext cx="7121939" cy="3790016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83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31" y="742221"/>
            <a:ext cx="12437341" cy="1915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30" y="2840512"/>
            <a:ext cx="12437342" cy="410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4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30" y="7059931"/>
            <a:ext cx="800746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1705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1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</p:sldLayoutIdLst>
  <p:hf sldNum="0" hdr="0" ft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432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21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9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5670" y="1896013"/>
            <a:ext cx="854833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2F8CB7-4929-27D8-4186-3FB799686403}"/>
              </a:ext>
            </a:extLst>
          </p:cNvPr>
          <p:cNvSpPr/>
          <p:nvPr/>
        </p:nvSpPr>
        <p:spPr>
          <a:xfrm>
            <a:off x="1194466" y="1213190"/>
            <a:ext cx="11771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Alarm Clock For Heavy Sleeper</a:t>
            </a:r>
          </a:p>
        </p:txBody>
      </p:sp>
      <p:sp>
        <p:nvSpPr>
          <p:cNvPr id="31" name="Text 0">
            <a:extLst>
              <a:ext uri="{FF2B5EF4-FFF2-40B4-BE49-F238E27FC236}">
                <a16:creationId xmlns:a16="http://schemas.microsoft.com/office/drawing/2014/main" id="{089EB4A6-60F0-DFFB-BB96-896BC39399BC}"/>
              </a:ext>
            </a:extLst>
          </p:cNvPr>
          <p:cNvSpPr/>
          <p:nvPr/>
        </p:nvSpPr>
        <p:spPr>
          <a:xfrm>
            <a:off x="428040" y="30176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 algn="l">
              <a:lnSpc>
                <a:spcPts val="555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Group Members</a:t>
            </a:r>
            <a:endParaRPr lang="en-US" sz="3000" dirty="0"/>
          </a:p>
        </p:txBody>
      </p:sp>
      <p:sp>
        <p:nvSpPr>
          <p:cNvPr id="32" name="Shape 1">
            <a:extLst>
              <a:ext uri="{FF2B5EF4-FFF2-40B4-BE49-F238E27FC236}">
                <a16:creationId xmlns:a16="http://schemas.microsoft.com/office/drawing/2014/main" id="{C2D25DF0-C6F7-7140-C12C-DA671C7EFE89}"/>
              </a:ext>
            </a:extLst>
          </p:cNvPr>
          <p:cNvSpPr/>
          <p:nvPr/>
        </p:nvSpPr>
        <p:spPr>
          <a:xfrm>
            <a:off x="428040" y="3776304"/>
            <a:ext cx="75564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33" name="Shape 2">
            <a:extLst>
              <a:ext uri="{FF2B5EF4-FFF2-40B4-BE49-F238E27FC236}">
                <a16:creationId xmlns:a16="http://schemas.microsoft.com/office/drawing/2014/main" id="{2AA32501-2C73-48CF-017A-CAF1345EEB14}"/>
              </a:ext>
            </a:extLst>
          </p:cNvPr>
          <p:cNvSpPr/>
          <p:nvPr/>
        </p:nvSpPr>
        <p:spPr>
          <a:xfrm>
            <a:off x="2569260" y="5203475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8C74D9AF-27FE-9180-1F45-DB5A89F3F1AC}"/>
              </a:ext>
            </a:extLst>
          </p:cNvPr>
          <p:cNvSpPr/>
          <p:nvPr/>
        </p:nvSpPr>
        <p:spPr>
          <a:xfrm>
            <a:off x="662474" y="392763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Roll No</a:t>
            </a:r>
            <a:endParaRPr lang="en-US" sz="2000" dirty="0"/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8F28B601-D1BE-41EC-367B-B349E739D51A}"/>
              </a:ext>
            </a:extLst>
          </p:cNvPr>
          <p:cNvSpPr/>
          <p:nvPr/>
        </p:nvSpPr>
        <p:spPr>
          <a:xfrm>
            <a:off x="4436874" y="392763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Name</a:t>
            </a:r>
            <a:endParaRPr lang="en-US" sz="2000" dirty="0"/>
          </a:p>
        </p:txBody>
      </p:sp>
      <p:sp>
        <p:nvSpPr>
          <p:cNvPr id="36" name="Shape 5">
            <a:extLst>
              <a:ext uri="{FF2B5EF4-FFF2-40B4-BE49-F238E27FC236}">
                <a16:creationId xmlns:a16="http://schemas.microsoft.com/office/drawing/2014/main" id="{3E3F4827-D213-EFB3-22A1-0FC8D2B8AD9A}"/>
              </a:ext>
            </a:extLst>
          </p:cNvPr>
          <p:cNvSpPr/>
          <p:nvPr/>
        </p:nvSpPr>
        <p:spPr>
          <a:xfrm>
            <a:off x="435660" y="4434243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7" name="Text 6">
            <a:extLst>
              <a:ext uri="{FF2B5EF4-FFF2-40B4-BE49-F238E27FC236}">
                <a16:creationId xmlns:a16="http://schemas.microsoft.com/office/drawing/2014/main" id="{9ADC5859-9AF1-8C66-5F2F-9865679176E7}"/>
              </a:ext>
            </a:extLst>
          </p:cNvPr>
          <p:cNvSpPr/>
          <p:nvPr/>
        </p:nvSpPr>
        <p:spPr>
          <a:xfrm>
            <a:off x="662474" y="457795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62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7">
            <a:extLst>
              <a:ext uri="{FF2B5EF4-FFF2-40B4-BE49-F238E27FC236}">
                <a16:creationId xmlns:a16="http://schemas.microsoft.com/office/drawing/2014/main" id="{268A6674-2E1D-0378-9F6E-02EEC9D34519}"/>
              </a:ext>
            </a:extLst>
          </p:cNvPr>
          <p:cNvSpPr/>
          <p:nvPr/>
        </p:nvSpPr>
        <p:spPr>
          <a:xfrm>
            <a:off x="4436874" y="457795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Harsh Pravin Chandankhede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Shape 8">
            <a:extLst>
              <a:ext uri="{FF2B5EF4-FFF2-40B4-BE49-F238E27FC236}">
                <a16:creationId xmlns:a16="http://schemas.microsoft.com/office/drawing/2014/main" id="{7CEB35C1-5FC7-0FE2-603B-9382BCD96BD4}"/>
              </a:ext>
            </a:extLst>
          </p:cNvPr>
          <p:cNvSpPr/>
          <p:nvPr/>
        </p:nvSpPr>
        <p:spPr>
          <a:xfrm>
            <a:off x="435660" y="5084564"/>
            <a:ext cx="7541181" cy="6503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9">
            <a:extLst>
              <a:ext uri="{FF2B5EF4-FFF2-40B4-BE49-F238E27FC236}">
                <a16:creationId xmlns:a16="http://schemas.microsoft.com/office/drawing/2014/main" id="{2A1B00FE-BD0C-F895-667D-379D247E5749}"/>
              </a:ext>
            </a:extLst>
          </p:cNvPr>
          <p:cNvSpPr/>
          <p:nvPr/>
        </p:nvSpPr>
        <p:spPr>
          <a:xfrm>
            <a:off x="662474" y="522827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64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14707B51-7E96-E059-034B-703CBBCD0DD8}"/>
              </a:ext>
            </a:extLst>
          </p:cNvPr>
          <p:cNvSpPr/>
          <p:nvPr/>
        </p:nvSpPr>
        <p:spPr>
          <a:xfrm>
            <a:off x="4436874" y="5228271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Sumedh Rupeshkumar Kamble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Shape 11">
            <a:extLst>
              <a:ext uri="{FF2B5EF4-FFF2-40B4-BE49-F238E27FC236}">
                <a16:creationId xmlns:a16="http://schemas.microsoft.com/office/drawing/2014/main" id="{3C2CD21C-8BE8-E37A-14E8-0697662198B5}"/>
              </a:ext>
            </a:extLst>
          </p:cNvPr>
          <p:cNvSpPr/>
          <p:nvPr/>
        </p:nvSpPr>
        <p:spPr>
          <a:xfrm>
            <a:off x="435660" y="6097785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3" name="Text 12">
            <a:extLst>
              <a:ext uri="{FF2B5EF4-FFF2-40B4-BE49-F238E27FC236}">
                <a16:creationId xmlns:a16="http://schemas.microsoft.com/office/drawing/2014/main" id="{771FE39B-7A37-3857-64A7-EF2891B17DDA}"/>
              </a:ext>
            </a:extLst>
          </p:cNvPr>
          <p:cNvSpPr/>
          <p:nvPr/>
        </p:nvSpPr>
        <p:spPr>
          <a:xfrm>
            <a:off x="662474" y="6241493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65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13">
            <a:extLst>
              <a:ext uri="{FF2B5EF4-FFF2-40B4-BE49-F238E27FC236}">
                <a16:creationId xmlns:a16="http://schemas.microsoft.com/office/drawing/2014/main" id="{56A0C46D-BA39-6995-1261-756EDF09A529}"/>
              </a:ext>
            </a:extLst>
          </p:cNvPr>
          <p:cNvSpPr/>
          <p:nvPr/>
        </p:nvSpPr>
        <p:spPr>
          <a:xfrm>
            <a:off x="4436874" y="6241493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Prathmesh Rajaram Gosavi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Shape 14">
            <a:extLst>
              <a:ext uri="{FF2B5EF4-FFF2-40B4-BE49-F238E27FC236}">
                <a16:creationId xmlns:a16="http://schemas.microsoft.com/office/drawing/2014/main" id="{8FC355CB-8FD4-1DA5-ED9B-44DA4C156077}"/>
              </a:ext>
            </a:extLst>
          </p:cNvPr>
          <p:cNvSpPr/>
          <p:nvPr/>
        </p:nvSpPr>
        <p:spPr>
          <a:xfrm>
            <a:off x="435660" y="6748104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6" name="Text 15">
            <a:extLst>
              <a:ext uri="{FF2B5EF4-FFF2-40B4-BE49-F238E27FC236}">
                <a16:creationId xmlns:a16="http://schemas.microsoft.com/office/drawing/2014/main" id="{96FCFBD5-5123-0262-76CA-47DD1028449F}"/>
              </a:ext>
            </a:extLst>
          </p:cNvPr>
          <p:cNvSpPr/>
          <p:nvPr/>
        </p:nvSpPr>
        <p:spPr>
          <a:xfrm>
            <a:off x="662474" y="689181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67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16">
            <a:extLst>
              <a:ext uri="{FF2B5EF4-FFF2-40B4-BE49-F238E27FC236}">
                <a16:creationId xmlns:a16="http://schemas.microsoft.com/office/drawing/2014/main" id="{2E5D2225-A8B9-6D5B-626F-D3545FD2AD68}"/>
              </a:ext>
            </a:extLst>
          </p:cNvPr>
          <p:cNvSpPr/>
          <p:nvPr/>
        </p:nvSpPr>
        <p:spPr>
          <a:xfrm>
            <a:off x="4436874" y="689181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Mandar Balasaheb Patil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Shape 17">
            <a:extLst>
              <a:ext uri="{FF2B5EF4-FFF2-40B4-BE49-F238E27FC236}">
                <a16:creationId xmlns:a16="http://schemas.microsoft.com/office/drawing/2014/main" id="{113B84BD-5F12-8A3A-6BF8-7B2FB11821F8}"/>
              </a:ext>
            </a:extLst>
          </p:cNvPr>
          <p:cNvSpPr/>
          <p:nvPr/>
        </p:nvSpPr>
        <p:spPr>
          <a:xfrm>
            <a:off x="435660" y="7398423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9" name="Text 18">
            <a:extLst>
              <a:ext uri="{FF2B5EF4-FFF2-40B4-BE49-F238E27FC236}">
                <a16:creationId xmlns:a16="http://schemas.microsoft.com/office/drawing/2014/main" id="{836405FA-DCE1-D9DA-E782-574F8703935F}"/>
              </a:ext>
            </a:extLst>
          </p:cNvPr>
          <p:cNvSpPr/>
          <p:nvPr/>
        </p:nvSpPr>
        <p:spPr>
          <a:xfrm>
            <a:off x="662474" y="754213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71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 19">
            <a:extLst>
              <a:ext uri="{FF2B5EF4-FFF2-40B4-BE49-F238E27FC236}">
                <a16:creationId xmlns:a16="http://schemas.microsoft.com/office/drawing/2014/main" id="{7EBCD759-CB6F-16F1-9846-A1AEB4A3335D}"/>
              </a:ext>
            </a:extLst>
          </p:cNvPr>
          <p:cNvSpPr/>
          <p:nvPr/>
        </p:nvSpPr>
        <p:spPr>
          <a:xfrm>
            <a:off x="4436874" y="754213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Aditya Bhimrao Kamble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103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592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893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Problem Statement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38411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Heavy sleepers often miss alarms, causing oversleeping and missed commitments.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6592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2893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Project Aim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38411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Create an alarm app requiring puzzle solving to stop the alarm.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Goal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658922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 users are mentally alert and awake before turning off alarm.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94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Effective Wake-up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79667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Help heavy sleepers wake up by engaging their mind.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973008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Interactive Alarm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73008" y="579667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Require solving a math puzzle to deactivate alarm.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77995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415111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Integrated Features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15111" y="5796677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real-time clock, alarm scheduling, audio, and UI components.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48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46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AlarmPanel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2742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Set alarm time and display current system time in real-time.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42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AlarmController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92347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Manage alarm logic, sound playback, and puzzle generation.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6170" y="41800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PuzzlePanel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86170" y="47611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Show math puzzle to stop alarm sound when triggered.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876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MainPanel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3790" y="745724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Switch between AlarmPanel and PuzzlePanel using CardLayout.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AA64EF-911D-B1FE-C74B-91BD2559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20" y="167641"/>
            <a:ext cx="6736080" cy="3667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2E26D-6612-B4D7-F0C4-1FA3A4A1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320" y="3866078"/>
            <a:ext cx="6799660" cy="43169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60933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Working of the System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70173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Alarm Setting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 inputs alarm time; system shows current and set time.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Alarm Trigger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AlarmController checks time and triggers alarm sound.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Puzzle Verification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 solves math puzzle to stop alarm sound.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0173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Navigation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MainPanel switches views based on alarm state.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720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8070" y="3260884"/>
            <a:ext cx="5344001" cy="667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Java Concepts Used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8070" y="4249460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69407" y="4470797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Java Swing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69407" y="4932998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Used for building the desktop application's graphical user interface.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22118" y="4249460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43455" y="4470797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CardLayout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643455" y="4932998"/>
            <a:ext cx="6017657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Manages switching between alarm and puzzle panels.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8070" y="6051947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9407" y="6273284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Event Handling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9407" y="6735485"/>
            <a:ext cx="6017657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Handles user inputs and alarm triggers effectively.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22118" y="6051947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643455" y="6273284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Multithreading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7643455" y="6735485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Ensures real-time clock updates and alarm checks run smoothly.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</TotalTime>
  <Words>256</Words>
  <Application>Microsoft Office PowerPoint</Application>
  <PresentationFormat>Custom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Tw Cen MT</vt:lpstr>
      <vt:lpstr>Corben</vt:lpstr>
      <vt:lpstr>Wingdings</vt:lpstr>
      <vt:lpstr>Arial</vt:lpstr>
      <vt:lpstr>Algerian</vt:lpstr>
      <vt:lpstr>Times New Roman</vt:lpstr>
      <vt:lpstr>Nobile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Prathmesh Gosavi</cp:lastModifiedBy>
  <cp:revision>2</cp:revision>
  <dcterms:created xsi:type="dcterms:W3CDTF">2025-05-12T18:47:07Z</dcterms:created>
  <dcterms:modified xsi:type="dcterms:W3CDTF">2025-05-12T13:34:34Z</dcterms:modified>
</cp:coreProperties>
</file>