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94" r:id="rId2"/>
    <p:sldId id="278" r:id="rId3"/>
    <p:sldId id="279" r:id="rId4"/>
    <p:sldId id="280" r:id="rId5"/>
    <p:sldId id="281" r:id="rId6"/>
    <p:sldId id="283" r:id="rId7"/>
    <p:sldId id="284" r:id="rId8"/>
    <p:sldId id="295" r:id="rId9"/>
    <p:sldId id="296" r:id="rId10"/>
    <p:sldId id="297" r:id="rId11"/>
    <p:sldId id="298" r:id="rId12"/>
    <p:sldId id="282" r:id="rId13"/>
    <p:sldId id="299" r:id="rId14"/>
    <p:sldId id="29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8EB8F2-D2E1-6F31-AFE3-6CDB2DF9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888605"/>
            <a:ext cx="6056216" cy="2627697"/>
          </a:xfrm>
        </p:spPr>
        <p:txBody>
          <a:bodyPr/>
          <a:lstStyle/>
          <a:p>
            <a:r>
              <a:rPr lang="en-IN" dirty="0"/>
              <a:t>Submitted By :- Amit Kumar (201500079)</a:t>
            </a:r>
          </a:p>
          <a:p>
            <a:r>
              <a:rPr lang="en-IN" dirty="0"/>
              <a:t>                     Pratham </a:t>
            </a:r>
            <a:r>
              <a:rPr lang="en-IN" dirty="0" err="1"/>
              <a:t>Panjwani</a:t>
            </a:r>
            <a:r>
              <a:rPr lang="en-IN" dirty="0"/>
              <a:t> (201500511)</a:t>
            </a:r>
          </a:p>
          <a:p>
            <a:r>
              <a:rPr lang="en-IN" dirty="0"/>
              <a:t>                  Saurav Kumar Singh (201500634)</a:t>
            </a:r>
          </a:p>
          <a:p>
            <a:r>
              <a:rPr lang="en-IN" dirty="0"/>
              <a:t>                     Tushar Srivastava (201500747)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A70AE9D-7BC0-D364-8D0B-F08E961E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5655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Cart Page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396079" y="2877954"/>
            <a:ext cx="3569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add things to your cart</a:t>
            </a:r>
          </a:p>
          <a:p>
            <a:r>
              <a:rPr lang="en-IN" dirty="0"/>
              <a:t>It will redirected you to card page </a:t>
            </a:r>
          </a:p>
          <a:p>
            <a:r>
              <a:rPr lang="en-IN" dirty="0"/>
              <a:t>Where add quantity of the product.</a:t>
            </a:r>
          </a:p>
          <a:p>
            <a:r>
              <a:rPr lang="en-IN" dirty="0"/>
              <a:t>And when to click payment (buy Now)</a:t>
            </a:r>
          </a:p>
          <a:p>
            <a:r>
              <a:rPr lang="en-IN" dirty="0"/>
              <a:t>It will redirected you to the payment page.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30B04E-B1B1-B8C1-E424-64EA214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3065" y="1863223"/>
            <a:ext cx="6783432" cy="38156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916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Payment Page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396079" y="2877954"/>
            <a:ext cx="3569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Payment page is redirected to </a:t>
            </a:r>
            <a:r>
              <a:rPr lang="en-IN" dirty="0" err="1"/>
              <a:t>razorpay</a:t>
            </a:r>
            <a:r>
              <a:rPr lang="en-IN" dirty="0"/>
              <a:t> and anyone can do payment if you want to verify.</a:t>
            </a:r>
          </a:p>
          <a:p>
            <a:endParaRPr lang="en-IN" dirty="0"/>
          </a:p>
          <a:p>
            <a:r>
              <a:rPr lang="en-IN" dirty="0"/>
              <a:t>And </a:t>
            </a:r>
            <a:r>
              <a:rPr lang="en-IN" dirty="0" err="1"/>
              <a:t>someof</a:t>
            </a:r>
            <a:r>
              <a:rPr lang="en-IN" dirty="0"/>
              <a:t> the product we also redirected to amazon affiliate link😊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30B04E-B1B1-B8C1-E424-64EA214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3065" y="1863223"/>
            <a:ext cx="6783432" cy="38156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516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06678" y="731520"/>
            <a:ext cx="4923322" cy="100584"/>
          </a:xfrm>
        </p:spPr>
        <p:txBody>
          <a:bodyPr/>
          <a:lstStyle/>
          <a:p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396079" y="2877954"/>
            <a:ext cx="3569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Payment page is redirected to </a:t>
            </a:r>
            <a:r>
              <a:rPr lang="en-IN" dirty="0" err="1"/>
              <a:t>razorpay</a:t>
            </a:r>
            <a:r>
              <a:rPr lang="en-IN" dirty="0"/>
              <a:t> and anyone can do payment if you want to verify.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79AF6-BFEC-6CE3-8D89-02D267643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2668" y="276329"/>
            <a:ext cx="7877539" cy="6305341"/>
          </a:xfrm>
        </p:spPr>
      </p:pic>
    </p:spTree>
    <p:extLst>
      <p:ext uri="{BB962C8B-B14F-4D97-AF65-F5344CB8AC3E}">
        <p14:creationId xmlns:p14="http://schemas.microsoft.com/office/powerpoint/2010/main" val="23194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only a humble venture to satisfy the needs in a shop. Several user friendly coding have also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adopted. This package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powerful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in satisfying 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organization. The objective of software planning is to provide a frame work that enables the manger to make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reasonable estimates made within a limited time frame at the beginning of the software project and should be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regularly 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Around Us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341089" cy="587622"/>
          </a:xfrm>
        </p:spPr>
        <p:txBody>
          <a:bodyPr/>
          <a:lstStyle/>
          <a:p>
            <a:r>
              <a:rPr lang="en-US" sz="32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E-commerce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2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“ Things Around Us“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 e-commerce website strives to provide solutions to develop 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 easy and efficient way in the digital age and to help reduces the human pressure and time. 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E-commerce is fast gaining ground as an accepted and used business paradigm. . More and more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business houses are implementing web sites providing functionality for performing commercial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transactions over the web.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88" y="4843433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Provide Ease in shopping and selling.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 have created a basic structure of website so that anyone can use it.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BDFA9F-063C-2875-42C7-CA7E527C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BF0C22-3107-BD64-4AAA-C27C068BA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3307" y="2103438"/>
            <a:ext cx="8227716" cy="46280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Login/Sign Up page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FF4DCE-1DF6-4642-23BD-99583617FD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041" y="2069432"/>
            <a:ext cx="6279103" cy="44746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621792" y="2473693"/>
            <a:ext cx="365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Created a creative sign up page with the help of </a:t>
            </a:r>
            <a:r>
              <a:rPr lang="en-IN" dirty="0" err="1"/>
              <a:t>Css</a:t>
            </a:r>
            <a:r>
              <a:rPr lang="en-IN" dirty="0"/>
              <a:t> (linear </a:t>
            </a:r>
            <a:r>
              <a:rPr lang="en-IN" dirty="0" err="1"/>
              <a:t>gradiant</a:t>
            </a:r>
            <a:r>
              <a:rPr lang="en-IN" dirty="0"/>
              <a:t> )</a:t>
            </a:r>
          </a:p>
          <a:p>
            <a:endParaRPr lang="en-IN" dirty="0"/>
          </a:p>
          <a:p>
            <a:r>
              <a:rPr lang="en-IN" dirty="0"/>
              <a:t>We have also linked it with database we face problems but eventually we did it.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Database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396079" y="2877954"/>
            <a:ext cx="365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linked it with Firebase</a:t>
            </a:r>
          </a:p>
          <a:p>
            <a:r>
              <a:rPr lang="en-IN" dirty="0"/>
              <a:t>And the data has been stored there.</a:t>
            </a:r>
          </a:p>
          <a:p>
            <a:r>
              <a:rPr lang="en-IN" dirty="0" err="1"/>
              <a:t>Email,passsword,etc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can also restrict someone using</a:t>
            </a:r>
          </a:p>
          <a:p>
            <a:r>
              <a:rPr lang="en-IN" dirty="0"/>
              <a:t>Our website.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7BE89-2E63-4C9B-A686-DC7C26C4E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63274" y="2195258"/>
            <a:ext cx="6875870" cy="38306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95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17942"/>
            <a:ext cx="10671048" cy="768096"/>
          </a:xfrm>
        </p:spPr>
        <p:txBody>
          <a:bodyPr/>
          <a:lstStyle/>
          <a:p>
            <a:pPr algn="l" fontAlgn="ctr"/>
            <a:r>
              <a:rPr lang="en-US" dirty="0">
                <a:solidFill>
                  <a:srgbClr val="202C8F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IN" b="0" i="0" dirty="0">
                <a:solidFill>
                  <a:srgbClr val="202C8F"/>
                </a:solidFill>
                <a:effectLst/>
                <a:latin typeface="Google Sans"/>
              </a:rPr>
              <a:t>categorized</a:t>
            </a:r>
            <a:r>
              <a:rPr lang="en-IN" b="0" dirty="0">
                <a:solidFill>
                  <a:srgbClr val="202C8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selling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pages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263251"/>
            <a:ext cx="3200400" cy="274320"/>
          </a:xfrm>
        </p:spPr>
        <p:txBody>
          <a:bodyPr/>
          <a:lstStyle/>
          <a:p>
            <a:r>
              <a:rPr lang="en-US" dirty="0"/>
              <a:t>Things Around 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C675E-BAF3-51FE-13E3-EC413B9762BA}"/>
              </a:ext>
            </a:extLst>
          </p:cNvPr>
          <p:cNvSpPr txBox="1"/>
          <p:nvPr/>
        </p:nvSpPr>
        <p:spPr>
          <a:xfrm>
            <a:off x="291101" y="2079057"/>
            <a:ext cx="3651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IN" dirty="0"/>
              <a:t>We have Created a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categorized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 selling pages like grocery, </a:t>
            </a:r>
            <a:r>
              <a:rPr lang="en-IN" dirty="0" err="1">
                <a:solidFill>
                  <a:srgbClr val="202124"/>
                </a:solidFill>
                <a:latin typeface="arial" panose="020B0604020202020204" pitchFamily="34" charset="0"/>
              </a:rPr>
              <a:t>books,furniture,etc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algn="l" fontAlgn="ctr"/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when we move to those page we will get to know about various product listed on website</a:t>
            </a:r>
          </a:p>
          <a:p>
            <a:pPr algn="l" fontAlgn="ctr"/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You would also get discount which you can see from offer page</a:t>
            </a:r>
          </a:p>
          <a:p>
            <a:pPr algn="l" fontAlgn="ctr"/>
            <a:br>
              <a:rPr lang="en-IN" b="0" i="0" u="none" strike="noStrike" dirty="0">
                <a:solidFill>
                  <a:srgbClr val="0060F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99621A-53A9-0332-6AC3-D4271AC0E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2926" y="1386038"/>
            <a:ext cx="5037667" cy="2833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6B98F-B662-8B18-097F-4A25763C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70" y="4369366"/>
            <a:ext cx="4129238" cy="2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{90ED2E61-4F52-4CC9-8B25-CBAE318FBBD0}tf78438558_win32</Template>
  <TotalTime>179</TotalTime>
  <Words>489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Arial Black</vt:lpstr>
      <vt:lpstr>Arial Rounded MT Bold</vt:lpstr>
      <vt:lpstr>Calibri</vt:lpstr>
      <vt:lpstr>Google Sans</vt:lpstr>
      <vt:lpstr>Sabon Next LT</vt:lpstr>
      <vt:lpstr>Times New Roman</vt:lpstr>
      <vt:lpstr>Office Theme</vt:lpstr>
      <vt:lpstr>Project Presentation</vt:lpstr>
      <vt:lpstr>Things Around Us </vt:lpstr>
      <vt:lpstr>AGENDA</vt:lpstr>
      <vt:lpstr>Introduction</vt:lpstr>
      <vt:lpstr>PRIMARY GOALS</vt:lpstr>
      <vt:lpstr>Home page</vt:lpstr>
      <vt:lpstr>Login/Sign Up page</vt:lpstr>
      <vt:lpstr>Database</vt:lpstr>
      <vt:lpstr> categorized selling pages</vt:lpstr>
      <vt:lpstr>Cart Page</vt:lpstr>
      <vt:lpstr>Payment Page</vt:lpstr>
      <vt:lpstr>BUSINESS OPPORTUNITIES ARE LIKE BUSES. THERE'S ALWAYS ANOTHER ONE COMING.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Engineering &amp;Technology  MINI PROJECT (2021-22)</dc:title>
  <dc:subject/>
  <dc:creator>saurav singh</dc:creator>
  <cp:lastModifiedBy>saurav singh</cp:lastModifiedBy>
  <cp:revision>3</cp:revision>
  <dcterms:created xsi:type="dcterms:W3CDTF">2022-11-24T02:00:06Z</dcterms:created>
  <dcterms:modified xsi:type="dcterms:W3CDTF">2022-11-24T04:59:20Z</dcterms:modified>
</cp:coreProperties>
</file>