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1"/>
  </p:notesMasterIdLst>
  <p:sldIdLst>
    <p:sldId id="256" r:id="rId2"/>
    <p:sldId id="286" r:id="rId3"/>
    <p:sldId id="257" r:id="rId4"/>
    <p:sldId id="258" r:id="rId5"/>
    <p:sldId id="260" r:id="rId6"/>
    <p:sldId id="272" r:id="rId7"/>
    <p:sldId id="280" r:id="rId8"/>
    <p:sldId id="281" r:id="rId9"/>
    <p:sldId id="282" r:id="rId10"/>
    <p:sldId id="295" r:id="rId11"/>
    <p:sldId id="277" r:id="rId12"/>
    <p:sldId id="285" r:id="rId13"/>
    <p:sldId id="296" r:id="rId14"/>
    <p:sldId id="276" r:id="rId15"/>
    <p:sldId id="278" r:id="rId16"/>
    <p:sldId id="275" r:id="rId17"/>
    <p:sldId id="287" r:id="rId18"/>
    <p:sldId id="288" r:id="rId19"/>
    <p:sldId id="289" r:id="rId20"/>
    <p:sldId id="297" r:id="rId21"/>
    <p:sldId id="290" r:id="rId22"/>
    <p:sldId id="291" r:id="rId23"/>
    <p:sldId id="292" r:id="rId24"/>
    <p:sldId id="293" r:id="rId25"/>
    <p:sldId id="294" r:id="rId26"/>
    <p:sldId id="273" r:id="rId27"/>
    <p:sldId id="274" r:id="rId28"/>
    <p:sldId id="283" r:id="rId29"/>
    <p:sldId id="284" r:id="rId30"/>
  </p:sldIdLst>
  <p:sldSz cx="9144000" cy="6858000" type="screen4x3"/>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40352869" val="1042" revOS="4"/>
      <pr:smFileRevision xmlns="smNativeData" xmlns:pr="smNativeData" xmlns:p15="http://schemas.microsoft.com/office/powerpoint/2012/main" xmlns:p14="http://schemas.microsoft.com/office/powerpoint/2010/main" xmlns:mc="http://schemas.openxmlformats.org/markup-compatibility/2006" dt="1640352869" val="101"/>
      <pr:guideOptions xmlns="smNativeData" xmlns:pr="smNativeData" xmlns:p15="http://schemas.microsoft.com/office/powerpoint/2012/main" xmlns:p14="http://schemas.microsoft.com/office/powerpoint/2010/main" xmlns:mc="http://schemas.openxmlformats.org/markup-compatibility/2006" dt="1640352869"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 d="100"/>
        <a:sy n="20" d="100"/>
      </p:scale>
      <p:origin x="0" y="0"/>
    </p:cViewPr>
  </p:sorterViewPr>
  <p:notesViewPr>
    <p:cSldViewPr>
      <p:cViewPr>
        <p:scale>
          <a:sx n="87" d="100"/>
          <a:sy n="87" d="100"/>
        </p:scale>
        <p:origin x="511" y="2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AIAABAAAAAmAAAACAAAAD+P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AIAABAAAAAmAAAACAAAAD+PAAAAAAAA"/>
              </a:ext>
            </a:extLst>
          </p:cNvSpPr>
          <p:nvPr>
            <p:ph type="dt"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0208-46D2-82F4-9C6F-B0A14C216AE5}" type="datetime1">
              <a:rPr lang="en-US"/>
              <a:pPr>
                <a:defRPr lang="en-US"/>
              </a:pPr>
              <a:t>1/1/2022</a:t>
            </a:fld>
            <a:endParaRPr/>
          </a:p>
        </p:txBody>
      </p:sp>
      <p:sp>
        <p:nvSpPr>
          <p:cNvPr id="4" name="Slide Image Placeholder 3"/>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CAcAADgEAAAoIwAAUBkAABAAAAAmAAAACAAAAL8PAAD/HwAA"/>
              </a:ext>
            </a:extLst>
          </p:cNvSpPr>
          <p:nvPr>
            <p:ph type="sldImg" idx="2"/>
          </p:nvPr>
        </p:nvSpPr>
        <p:spPr>
          <a:xfrm>
            <a:off x="1143000" y="685800"/>
            <a:ext cx="4572000" cy="34290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a:p>
        </p:txBody>
      </p:sp>
      <p:sp>
        <p:nvSpPr>
          <p:cNvPr id="5" name="Notes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LgaAAD4JQAACDQAABAAAAAmAAAACAAAAD8vAAD/HwAA"/>
              </a:ext>
            </a:extLst>
          </p:cNvSpPr>
          <p:nvPr>
            <p:ph type="body" idx="3"/>
          </p:nvPr>
        </p:nvSpPr>
        <p:spPr>
          <a:xfrm>
            <a:off x="685800" y="4343400"/>
            <a:ext cx="5486400" cy="411480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PjgAABAAAAAmAAAACAAAAL+PAAD/HwAA"/>
              </a:ext>
            </a:extLst>
          </p:cNvSpPr>
          <p:nvPr>
            <p:ph type="ftr" sz="quarter" idx="4"/>
          </p:nvPr>
        </p:nvSpPr>
        <p:spPr>
          <a:xfrm>
            <a:off x="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PjgAABAAAAAmAAAACAAAAL+PAAD/HwAA"/>
              </a:ext>
            </a:extLst>
          </p:cNvSpPr>
          <p:nvPr>
            <p:ph type="sldNum" sz="quarter" idx="5"/>
          </p:nvPr>
        </p:nvSpPr>
        <p:spPr>
          <a:xfrm>
            <a:off x="388493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57B8-F6D2-82A1-9C6F-00F419216A55}" type="slidenum">
              <a:rPr/>
              <a:pPr>
                <a:defRPr lang="en-US"/>
              </a:pPr>
              <a:t>‹#›</a:t>
            </a:fld>
            <a:endParaRPr/>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C0AAAAAkAAAAEgAAACQAAAASAAAAAAAAAAB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CAcAADgEAAAoIwAAUBkAABAAAAAmAAAACAAAAAEAAAAAAAAA"/>
              </a:ext>
            </a:extLst>
          </p:cNvSpPr>
          <p:nvPr>
            <p:ph type="sldImg"/>
          </p:nvPr>
        </p:nvSpPr>
        <p:spPr>
          <a:xfrm>
            <a:off x="1143000" y="685800"/>
            <a:ext cx="4572000" cy="34290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LgaAAD4JQAACDQAABAAAAAmAAAACAAAAAEgAAAAAAAA"/>
              </a:ext>
            </a:extLst>
          </p:cNvSpPr>
          <p:nvPr>
            <p:ph type="body" idx="1"/>
          </p:nvPr>
        </p:nvSpPr>
        <p:spPr>
          <a:xfrm>
            <a:off x="685800" y="4343400"/>
            <a:ext cx="5486400" cy="4114800"/>
          </a:xfrm>
        </p:spPr>
        <p:txBody>
          <a:bodyPr vert="horz" wrap="square" lIns="91440" tIns="45720" rIns="91440" bIns="45720" numCol="1" spcCol="215900" anchor="t">
            <a:prstTxWarp prst="textNoShape">
              <a:avLst/>
            </a:prstTxWarp>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PjgAABAAAAAmAAAACAAAAAEAAAAAAAAA"/>
              </a:ext>
            </a:extLst>
          </p:cNvSpPr>
          <p:nvPr>
            <p:ph type="sldNum" sz="quarter" idx="10"/>
          </p:nvPr>
        </p:nvSpPr>
        <p:spPr>
          <a:xfrm>
            <a:off x="3884930" y="8685530"/>
            <a:ext cx="2971800" cy="457200"/>
          </a:xfrm>
        </p:spPr>
        <p:txBody>
          <a:bodyPr/>
          <a:lstStyle/>
          <a:p>
            <a:pPr>
              <a:defRPr lang="en-US"/>
            </a:pPr>
            <a:fld id="{3FD71761-2FD2-82E1-9C6F-D9B459216A8C}" type="slidenum">
              <a:rPr/>
              <a:pPr>
                <a:defRPr lang="en-US"/>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lang="en-US"/>
            </a:pPr>
            <a:fld id="{3FD70208-46D2-82F4-9C6F-B0A14C216AE5}" type="datetime1">
              <a:rPr lang="en-US" smtClean="0"/>
              <a:pPr>
                <a:defRPr lang="en-US"/>
              </a:pPr>
              <a:t>1/1/2022</a:t>
            </a:fld>
            <a:endParaRPr lang="en-US"/>
          </a:p>
        </p:txBody>
      </p:sp>
      <p:sp>
        <p:nvSpPr>
          <p:cNvPr id="5" name="Slide Number Placeholder 4"/>
          <p:cNvSpPr>
            <a:spLocks noGrp="1"/>
          </p:cNvSpPr>
          <p:nvPr>
            <p:ph type="sldNum" sz="quarter" idx="11"/>
          </p:nvPr>
        </p:nvSpPr>
        <p:spPr/>
        <p:txBody>
          <a:bodyPr/>
          <a:lstStyle/>
          <a:p>
            <a:pPr>
              <a:defRPr lang="en-US"/>
            </a:pPr>
            <a:fld id="{3FD757B8-F6D2-82A1-9C6F-00F419216A55}" type="slidenum">
              <a:rPr lang="en-US" smtClean="0"/>
              <a:pPr>
                <a:defRPr lang="en-US"/>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ight Triangle 9"/>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awAAAA0AAAAAkAAAAEgAAACQAAAASAAAAAAAAAABAAAAAAAAAAEAAABQAAAAAAAAAAAA4D8AAAAAAADgPwAAAAAAAOA/AAAAAAAA4D8AAAAAAADgPwAAAAAAAOA/AAAAAAAA4D8AAAAAAADgPwAAAAAAAOA/AAAAAAAA4D8CAAAAjAAAAAEAAAADAAAAAHmXAAB5lwAAAAAAAAAAAAAAAAAAAAAAAAAAAAAAAAAAAAAAZAAAAAEAAABAAAAAUwAAAGQAAAA2AQAAAAAAAAEAAAA2AAAATbvf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GVlZWU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HmXAAB5lwBNu98AAAAAAAAAAAAAAAAAAAAAAAAAAAAAAAAAAAAAAP///wB/f38A3vX6A8zMzADAwP8Af39/AAAAAAAAAAAAAAAAAAAAAAAAAAAAIQAAABgAAAAUAAAAAAAAAK8cAABKOAAArxwAABAAAAAmAAAACAAAAP//////////"/>
              </a:ext>
            </a:extLst>
          </p:cNvSpPr>
          <p:nvPr/>
        </p:nvSpPr>
        <p:spPr>
          <a:xfrm>
            <a:off x="0" y="4662805"/>
            <a:ext cx="9150350" cy="0"/>
          </a:xfrm>
          <a:prstGeom prst="rtTriangle">
            <a:avLst/>
          </a:prstGeom>
          <a:gradFill flip="none" rotWithShape="1">
            <a:gsLst>
              <a:gs pos="0">
                <a:srgbClr val="007997"/>
              </a:gs>
              <a:gs pos="54000">
                <a:srgbClr val="4DBBDF"/>
              </a:gs>
              <a:gs pos="100000">
                <a:srgbClr val="007997"/>
              </a:gs>
            </a:gsLst>
            <a:lin ang="3000000" scaled="0"/>
            <a:tileRect/>
          </a:gradFill>
          <a:ln>
            <a:noFill/>
          </a:ln>
          <a:effectLst/>
        </p:spPr>
        <p:txBody>
          <a:bodyPr vert="horz" wrap="square" lIns="91440" tIns="45720" rIns="91440" bIns="45720" numCol="1" spcCol="215900" anchor="ctr"/>
          <a:lstStyle/>
          <a:p>
            <a:pPr algn="ctr">
              <a:defRPr lang="en-US" cap="none">
                <a:solidFill>
                  <a:srgbClr val="FFFFFF"/>
                </a:solidFill>
              </a:defRPr>
            </a:pPr>
            <a:endParaRPr/>
          </a:p>
        </p:txBody>
      </p:sp>
      <p:sp>
        <p:nvSpPr>
          <p:cNvPr id="3" name="Tit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C0A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NwQAAMcKAAAGNAAACBYAABAAAAAmAAAACAAAAIGgAAAAAAAA"/>
              </a:ext>
            </a:extLst>
          </p:cNvSpPr>
          <p:nvPr>
            <p:ph type="ctrTitle"/>
          </p:nvPr>
        </p:nvSpPr>
        <p:spPr>
          <a:xfrm>
            <a:off x="685165" y="1751965"/>
            <a:ext cx="7771765" cy="1829435"/>
          </a:xfrm>
        </p:spPr>
        <p:txBody>
          <a:bodyPr vert="horz" wrap="square" lIns="91440" tIns="45720" rIns="91440" bIns="45720" numCol="1" spcCol="215900" anchor="b">
            <a:prstTxWarp prst="textNoShape">
              <a:avLst/>
            </a:prstTxWarp>
          </a:bodyPr>
          <a:lstStyle>
            <a:lvl1pPr algn="r">
              <a:defRPr lang="en-US" sz="4800" b="1" cap="none">
                <a:solidFill>
                  <a:schemeClr val="tx2"/>
                </a:solidFill>
                <a:effectLst>
                  <a:outerShdw dist="63500" dir="3600000" algn="tl" rotWithShape="0">
                    <a:srgbClr val="000000">
                      <a:alpha val="40000"/>
                    </a:srgbClr>
                  </a:outerShdw>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4" name="Subtitle 1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SAAAAEgAAABI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NwQAADcWAAAGNAAAlx0AABAAAAAmAAAACAAAAA2AAAAAAAAA"/>
              </a:ext>
            </a:extLst>
          </p:cNvSpPr>
          <p:nvPr>
            <p:ph type="subTitle" idx="1"/>
          </p:nvPr>
        </p:nvSpPr>
        <p:spPr>
          <a:xfrm>
            <a:off x="685165" y="3611245"/>
            <a:ext cx="7771765" cy="1198880"/>
          </a:xfrm>
        </p:spPr>
        <p:txBody>
          <a:bodyPr vert="horz" wrap="square" lIns="45720" tIns="45720" rIns="45720" bIns="45720" numCol="1" spcCol="215900" anchor="t">
            <a:prstTxWarp prst="textNoShape">
              <a:avLst/>
            </a:prstTxWarp>
          </a:bodyPr>
          <a:lstStyle>
            <a:lvl1pPr marL="0" marR="64135" indent="0" algn="r">
              <a:buNone/>
              <a:defRPr lang="en-US" cap="none">
                <a:solidFill>
                  <a:schemeClr val="tx2"/>
                </a:solidFill>
              </a:defRPr>
            </a:lvl1pPr>
            <a:lvl2pPr marL="457200" indent="0" algn="ctr">
              <a:buNone/>
              <a:defRPr lang="en-US" cap="none"/>
            </a:lvl2pPr>
            <a:lvl3pPr marL="914400" indent="0" algn="ctr">
              <a:buNone/>
              <a:defRPr lang="en-US" cap="none"/>
            </a:lvl3pPr>
            <a:lvl4pPr marL="1371600" indent="0" algn="ctr">
              <a:buNone/>
              <a:defRPr lang="en-US" cap="none"/>
            </a:lvl4pPr>
            <a:lvl5pPr marL="1828800" indent="0" algn="ctr">
              <a:buNone/>
              <a:defRPr lang="en-US" cap="none"/>
            </a:lvl5pPr>
            <a:lvl6pPr marL="2286000" indent="0" algn="ctr">
              <a:buNone/>
              <a:defRPr lang="en-US" cap="none"/>
            </a:lvl6pPr>
            <a:lvl7pPr marL="2743200" indent="0" algn="ctr">
              <a:buNone/>
              <a:defRPr lang="en-US" cap="none"/>
            </a:lvl7pPr>
            <a:lvl8pPr marL="3200400" indent="0" algn="ctr">
              <a:buNone/>
              <a:defRPr lang="en-US" cap="none"/>
            </a:lvl8pPr>
            <a:lvl9pPr marL="3657600" indent="0" algn="ctr">
              <a:buNone/>
              <a:defRPr lang="en-US" cap="none"/>
            </a:lvl9pPr>
          </a:lstStyle>
          <a:p>
            <a:pPr>
              <a:defRPr lang="en-US"/>
            </a:pPr>
            <a:r>
              <a:t>Click to edit Master subtitle style</a:t>
            </a:r>
          </a:p>
        </p:txBody>
      </p:sp>
      <p:grpSp>
        <p:nvGrpSpPr>
          <p:cNvPr id="5" name="Group 1"/>
          <p:cNvGrpSpPr>
            <a:extLst>
              <a:ext uri="smNativeData">
                <pr:smNativeData xmlns="smNativeData" xmlns:pr="smNativeData" xmlns:p15="http://schemas.microsoft.com/office/powerpoint/2012/main" xmlns:p14="http://schemas.microsoft.com/office/powerpoint/2010/main" xmlns:mc="http://schemas.openxmlformats.org/markup-compatibility/2006" val="SMDATA_6_ZczFYRMAAAAlAAAAAQAAAA8BAAAAkAAAAEgAAACQAAAASAAAAAAAAAAAAAAAAAAAABcAAAAUAAAAAAAAAAAAAAD/fwAA/38AAAAAAAAJAAAABAAAAEkARAAfAAAAVAAAAAAAAAAAAAAAAAAAAAAAAAAAAAAAAAAAAAAAAAAAAAAAAAAAAAAAAAAAAAAAAAAAAAAAAAAAAAAAAAAAAAAAAAAAAAAAAAAAAAAAAAAAAAAAAAAAACEAAAAYAAAAFAAAAPz///93HgAAQDgAADkqAAAQAAAAJgAAAAgAAAD/////AAAAAA=="/>
              </a:ext>
            </a:extLst>
          </p:cNvGrpSpPr>
          <p:nvPr/>
        </p:nvGrpSpPr>
        <p:grpSpPr>
          <a:xfrm>
            <a:off x="-2540" y="4952365"/>
            <a:ext cx="9146540" cy="1911350"/>
            <a:chOff x="-2540" y="4952365"/>
            <a:chExt cx="9146540" cy="1911350"/>
          </a:xfrm>
        </p:grpSpPr>
        <p:sp>
          <p:nvSpPr>
            <p:cNvPr id="9" name="Freeform 6"/>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wAAAA0AAAAAkAAAAEgAAACQAAAASAAAAAAAAAAAAAAAAAAAAAEAAABQAAAAAAAAAAAA4D8AAAAAAADgPwAAAAAAAOA/AAAAAAAA4D8AAAAAAADgPwAAAAAAAOA/AAAAAAAA4D8AAAAAAADgPwAAAAAAAOA/AAAAAAAA4D8CAAAAjAAAAAEAAAAAAAAAoMr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GVlZW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MrcAP///wEAAAAAAAAAAAAAAAAAAAAAAAAAAAAAAAAAAAAAAAAAAAAAAAJ/f38A3vX6A8zMzADAwP8Af39/AAAAAAAAAAAAAAAAAAAAAAAAAAAAIQAAABgAAAAUAAAAYwoAAHceAABAOAAAeCEAAAAAAAAmAAAACAAAAP//////////"/>
                </a:ext>
              </a:extLst>
            </p:cNvSpPr>
            <p:nvPr/>
          </p:nvSpPr>
          <p:spPr>
            <a:xfrm>
              <a:off x="1688465" y="4952365"/>
              <a:ext cx="7455535" cy="488315"/>
            </a:xfrm>
            <a:custGeom>
              <a:avLst/>
              <a:gdLst/>
              <a:ahLst/>
              <a:cxnLst/>
              <a:rect l="0" t="0" r="7455535" b="488315"/>
              <a:pathLst>
                <a:path w="7455535" h="488315">
                  <a:moveTo>
                    <a:pt x="7455535" y="0"/>
                  </a:moveTo>
                  <a:lnTo>
                    <a:pt x="7455535" y="488315"/>
                  </a:lnTo>
                  <a:lnTo>
                    <a:pt x="0" y="290061"/>
                  </a:lnTo>
                  <a:lnTo>
                    <a:pt x="7455535" y="0"/>
                  </a:lnTo>
                  <a:close/>
                </a:path>
              </a:pathLst>
            </a:custGeom>
            <a:solidFill>
              <a:srgbClr val="A0CADC">
                <a:alpha val="39000"/>
              </a:srgbClr>
            </a:solidFill>
            <a:ln>
              <a:noFill/>
            </a:ln>
            <a:effectLst/>
          </p:spPr>
          <p:txBody>
            <a:bodyPr vert="horz" wrap="square" lIns="91440" tIns="45720" rIns="91440" bIns="45720" numCol="1" spcCol="215900" anchor="t"/>
            <a:lstStyle/>
            <a:p>
              <a:pPr>
                <a:defRPr lang="en-US"/>
              </a:pPr>
              <a:endParaRPr/>
            </a:p>
          </p:txBody>
        </p:sp>
        <p:sp>
          <p:nvSpPr>
            <p:cNvPr id="8" name="Freeform 7"/>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3vX6A8zMzADAwP8Af39/AAAAAAAAAAAAAAAAAAAAAAAAAAAAIQAAABgAAAAUAAAAOgAAADcgAABAOAAAECUAAAAAAAAmAAAACAAAAP//////////"/>
                </a:ext>
              </a:extLst>
            </p:cNvSpPr>
            <p:nvPr/>
          </p:nvSpPr>
          <p:spPr>
            <a:xfrm>
              <a:off x="36830" y="5236845"/>
              <a:ext cx="9107170" cy="788035"/>
            </a:xfrm>
            <a:custGeom>
              <a:avLst/>
              <a:gdLst/>
              <a:ahLst/>
              <a:cxnLst/>
              <a:rect l="0" t="0" r="9107170" b="788035"/>
              <a:pathLst>
                <a:path w="9107170" h="788035">
                  <a:moveTo>
                    <a:pt x="0" y="0"/>
                  </a:moveTo>
                  <a:lnTo>
                    <a:pt x="9107170" y="0"/>
                  </a:lnTo>
                  <a:lnTo>
                    <a:pt x="9107170" y="788035"/>
                  </a:lnTo>
                  <a:lnTo>
                    <a:pt x="75893" y="0"/>
                  </a:lnTo>
                </a:path>
              </a:pathLst>
            </a:custGeom>
            <a:solidFill>
              <a:srgbClr val="000000"/>
            </a:solidFill>
            <a:ln>
              <a:noFill/>
            </a:ln>
            <a:effectLst/>
          </p:spPr>
          <p:txBody>
            <a:bodyPr vert="horz" wrap="square" lIns="91440" tIns="45720" rIns="91440" bIns="45720" numCol="1" spcCol="215900" anchor="t"/>
            <a:lstStyle/>
            <a:p>
              <a:pPr>
                <a:defRPr lang="en-US"/>
              </a:pPr>
              <a:endParaRPr/>
            </a:p>
          </p:txBody>
        </p:sp>
        <p:sp>
          <p:nvSpPr>
            <p:cNvPr id="7" name="Freeform 10"/>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wAAAA0AAAAAkAAAAEgAAACQAAAASAAAAAAAAAABAAAAAAAAAAEAAABQAAAAAAAAAAAA4D8AAAAAAADgPwAAAAAAAOA/AAAAAAAA4D8AAAAAAADgPwAAAAAAAOA/AAAAAAAA4D8AAAAAAADgPwAAAAAAAOA/AAAAAAAA4D8CAAAAjAAAAAEAAAACAAAALaK/DP///wgAAAAAAAAAAHAMhqzAj+lOnY3KHUTmHnY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C0ACgAeAAAAaAAAAAAAAAAAAAAAAAAAAAAAAAAAAAAAiBMAAIgTAAAAAAAAAAAAAAEAAAAAMg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P///wB/f38A3vX6A8zMzADAwP8Af39/AAAAAAAAAAAAAAAAAAAAAAAAAAAAIQAAABgAAAAUAAAAAgAAAMMeAABAOAAAOSoAAAAAAAAmAAAACAAAAP//////////"/>
                </a:ext>
              </a:extLst>
            </p:cNvSpPr>
            <p:nvPr/>
          </p:nvSpPr>
          <p:spPr>
            <a:xfrm>
              <a:off x="1270" y="5000625"/>
              <a:ext cx="9142730" cy="1863090"/>
            </a:xfrm>
            <a:custGeom>
              <a:avLst/>
              <a:gdLst/>
              <a:ahLst/>
              <a:cxnLst/>
              <a:rect l="0" t="0" r="9142730" b="1863090"/>
              <a:pathLst>
                <a:path w="9142730" h="1863090">
                  <a:moveTo>
                    <a:pt x="0" y="0"/>
                  </a:moveTo>
                  <a:lnTo>
                    <a:pt x="0" y="1863090"/>
                  </a:lnTo>
                  <a:lnTo>
                    <a:pt x="9142730" y="1863090"/>
                  </a:lnTo>
                  <a:lnTo>
                    <a:pt x="9142730" y="788230"/>
                  </a:lnTo>
                  <a:lnTo>
                    <a:pt x="0" y="0"/>
                  </a:lnTo>
                  <a:close/>
                </a:path>
              </a:pathLst>
            </a:custGeom>
            <a:blipFill>
              <a:blip r:embed="rId2">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defRPr>
              </a:pPr>
              <a:endParaRPr/>
            </a:p>
          </p:txBody>
        </p:sp>
        <p:sp>
          <p:nvSpPr>
            <p:cNvPr id="6" name="Straight Connector 11"/>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g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BAAAAAAAAAJjF2AATAAAAAQAAACMAAAAjAAAAIw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JjF2AB/f38A3vX6A8zMzADAwP8Af39/AAAAAAAAAAAAAAAAAAAAAAAAAAAAIQAAABgAAAAUAAAA/P///70eAABAOAAAmiMAAAAAAAAmAAAACAAAAP//////////"/>
                </a:ext>
              </a:extLst>
            </p:cNvSpPr>
            <p:nvPr/>
          </p:nvSpPr>
          <p:spPr>
            <a:xfrm>
              <a:off x="-2540" y="4996815"/>
              <a:ext cx="9146540" cy="790575"/>
            </a:xfrm>
            <a:prstGeom prst="line">
              <a:avLst/>
            </a:prstGeom>
            <a:noFill/>
            <a:ln w="12065" cap="flat" cmpd="sng" algn="ctr">
              <a:solidFill>
                <a:srgbClr val="98C5D8"/>
              </a:solidFill>
              <a:prstDash val="solid"/>
              <a:headEnd type="none"/>
              <a:tailEnd type="none"/>
            </a:ln>
            <a:effectLst/>
          </p:spPr>
        </p:sp>
      </p:grpSp>
      <p:sp>
        <p:nvSpPr>
          <p:cNvPr id="10" name="Date Placeholder 2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CAAAAAAAAA"/>
              </a:ext>
            </a:extLst>
          </p:cNvSpPr>
          <p:nvPr>
            <p:ph type="dt" sz="half" idx="10"/>
          </p:nvPr>
        </p:nvSpPr>
        <p:spPr/>
        <p:txBody>
          <a:bodyPr/>
          <a:lstStyle>
            <a:lvl1pPr>
              <a:defRPr lang="en-US"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0816-58D2-82FE-9C6F-AEAB46216AFB}" type="datetime1">
              <a:rPr lang="en-US"/>
              <a:pPr>
                <a:defRPr lang="en-US"/>
              </a:pPr>
              <a:t>1/1/2022</a:t>
            </a:fld>
            <a:endParaRPr/>
          </a:p>
        </p:txBody>
      </p:sp>
      <p:sp>
        <p:nvSpPr>
          <p:cNvPr id="11" name="Footer Placeholder 1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CAAAAAAAAA"/>
              </a:ext>
            </a:extLst>
          </p:cNvSpPr>
          <p:nvPr>
            <p:ph type="ftr" sz="quarter" idx="11"/>
          </p:nvPr>
        </p:nvSpPr>
        <p:spPr/>
        <p:txBody>
          <a:bodyPr/>
          <a:lstStyle>
            <a:lvl1pPr>
              <a:defRPr lang="en-US" cap="none">
                <a:solidFill>
                  <a:srgbClr val="E8F0F4"/>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12" name="Slide Number Placeholder 2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CAAAAAAAAA"/>
              </a:ext>
            </a:extLst>
          </p:cNvSpPr>
          <p:nvPr>
            <p:ph type="sldNum" sz="quarter" idx="12"/>
          </p:nvPr>
        </p:nvSpPr>
        <p:spPr/>
        <p:txBody>
          <a:bodyPr/>
          <a:lstStyle>
            <a:lvl1pPr>
              <a:defRPr lang="en-US" cap="none">
                <a:solidFill>
                  <a:srgbClr val="FFFFFF"/>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50C6-88D2-82A6-9C6F-7EF31E216A2B}" type="slidenum">
              <a:rPr/>
              <a:pPr>
                <a:defRPr lang="en-US"/>
              </a:pPr>
              <a:t>‹#›</a:t>
            </a:fld>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FyQAABAAAAAmAAAACAAAAAMAAAAAAAAA"/>
              </a:ext>
            </a:extLst>
          </p:cNvSpPr>
          <p:nvPr>
            <p:ph idx="1"/>
          </p:nvPr>
        </p:nvSpPr>
        <p:spPr>
          <a:xfrm>
            <a:off x="456565" y="1480185"/>
            <a:ext cx="8229600" cy="438658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2C4B-05D2-82DA-9C6F-F38F62216AA6}" type="datetime1">
              <a:rPr lang="en-US"/>
              <a:pPr>
                <a:defRPr lang="en-US"/>
              </a:pPr>
              <a:t>1/1/2022</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045D-13D2-82F2-9C6F-E5A74A216AB0}" type="slidenum">
              <a:rPr/>
              <a:pPr>
                <a:defRPr lang="en-US"/>
              </a:pPr>
              <a:t>‹#›</a:t>
            </a:fld>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SoAAK8BAAAINQAAFyQAABAAAAAmAAAACAAAAAMAAAAAAAAA"/>
              </a:ext>
            </a:extLst>
          </p:cNvSpPr>
          <p:nvPr>
            <p:ph type="title"/>
          </p:nvPr>
        </p:nvSpPr>
        <p:spPr>
          <a:xfrm>
            <a:off x="6843395" y="273685"/>
            <a:ext cx="1777365" cy="5593080"/>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C3KQAAFyQAABAAAAAmAAAACAAAAAMAAAAAAAAA"/>
              </a:ext>
            </a:extLst>
          </p:cNvSpPr>
          <p:nvPr>
            <p:ph idx="1"/>
          </p:nvPr>
        </p:nvSpPr>
        <p:spPr>
          <a:xfrm>
            <a:off x="456565" y="273685"/>
            <a:ext cx="6324600" cy="559308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37E6-A8D2-82C1-9C6F-5E9479216A0B}" type="datetime1">
              <a:rPr lang="en-US"/>
              <a:pPr>
                <a:defRPr lang="en-US"/>
              </a:pPr>
              <a:t>1/1/2022</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7782-CCD2-8281-9C6F-3AD439216A6F}" type="slidenum">
              <a:rPr/>
              <a:pPr>
                <a:defRPr lang="en-US"/>
              </a:pPr>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00DC-92D2-82F6-9C6F-64A34E216A31}" type="datetime1">
              <a:rPr lang="en-US"/>
              <a:pPr>
                <a:defRPr lang="en-US"/>
              </a:pPr>
              <a:t>1/1/2022</a:t>
            </a:fld>
            <a:endParaRPr/>
          </a:p>
        </p:txBody>
      </p:sp>
      <p:sp>
        <p:nvSpPr>
          <p:cNvPr id="4"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5"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3050-1ED2-82C6-9C6F-E8937E216ABD}" type="slidenum">
              <a:rPr/>
              <a:pPr>
                <a:defRPr lang="en-US"/>
              </a:pPr>
              <a:t>‹#›</a:t>
            </a:fld>
            <a:endParaRPr/>
          </a:p>
        </p:txBody>
      </p:sp>
      <p:sp>
        <p:nvSpPr>
          <p:cNvPr id="6" name="Tit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t>Click to edit Master title style</a:t>
            </a: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AQAAIMGAABANAAAwxEAABAAAAAmAAAACAAAAIGgAAAAAAAA"/>
              </a:ext>
            </a:extLst>
          </p:cNvSpPr>
          <p:nvPr>
            <p:ph type="title"/>
          </p:nvPr>
        </p:nvSpPr>
        <p:spPr>
          <a:xfrm>
            <a:off x="721360" y="1058545"/>
            <a:ext cx="7772400" cy="1828800"/>
          </a:xfrm>
        </p:spPr>
        <p:txBody>
          <a:bodyPr vert="horz" wrap="square" lIns="91440" tIns="45720" rIns="91440" bIns="45720" numCol="1" spcCol="215900" anchor="b">
            <a:prstTxWarp prst="textNoShape">
              <a:avLst/>
            </a:prstTxWarp>
          </a:bodyPr>
          <a:lstStyle>
            <a:lvl1pPr algn="r">
              <a:buNone/>
              <a:defRPr lang="en-US" sz="4800" b="1" cap="none" baseline="0">
                <a:effectLst>
                  <a:outerShdw dist="63500" dir="3600000" algn="tl" rotWithShape="0">
                    <a:srgbClr val="000000">
                      <a:alpha val="40000"/>
                    </a:srgbClr>
                  </a:outerShdw>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RgAAAcSAABANAAA+xoAABAAAAAmAAAACAAAAA2AAAAAAAAA"/>
              </a:ext>
            </a:extLst>
          </p:cNvSpPr>
          <p:nvPr>
            <p:ph idx="1"/>
          </p:nvPr>
        </p:nvSpPr>
        <p:spPr>
          <a:xfrm>
            <a:off x="3922395" y="2930525"/>
            <a:ext cx="4571365" cy="1455420"/>
          </a:xfrm>
        </p:spPr>
        <p:txBody>
          <a:bodyPr vert="horz" wrap="square" lIns="91440" tIns="45720" rIns="91440" bIns="45720" numCol="1" spcCol="215900" anchor="t">
            <a:prstTxWarp prst="textNoShape">
              <a:avLst/>
            </a:prstTxWarp>
          </a:bodyPr>
          <a:lstStyle>
            <a:lvl1pPr marL="0" indent="0" algn="l">
              <a:buNone/>
              <a:defRPr lang="en-US" sz="2300" cap="none">
                <a:solidFill>
                  <a:schemeClr val="tx1"/>
                </a:solidFill>
              </a:defRPr>
            </a:lvl1pPr>
            <a:lvl2pPr>
              <a:buNone/>
              <a:defRPr lang="en-US" sz="1800" cap="none">
                <a:solidFill>
                  <a:srgbClr val="FFFFFF"/>
                </a:solidFill>
              </a:defRPr>
            </a:lvl2pPr>
            <a:lvl3pPr>
              <a:buNone/>
              <a:defRPr lang="en-US" sz="1600" cap="none">
                <a:solidFill>
                  <a:srgbClr val="FFFFFF"/>
                </a:solidFill>
              </a:defRPr>
            </a:lvl3pPr>
            <a:lvl4pPr>
              <a:buNone/>
              <a:defRPr lang="en-US" sz="1400" cap="none">
                <a:solidFill>
                  <a:srgbClr val="FFFFFF"/>
                </a:solidFill>
              </a:defRPr>
            </a:lvl4pPr>
            <a:lvl5pPr>
              <a:buNone/>
              <a:defRPr lang="en-US" sz="1400" cap="none">
                <a:solidFill>
                  <a:srgbClr val="FFFFFF"/>
                </a:solidFill>
              </a:defRPr>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6811-5FD2-829E-9C6F-A9CB26216AFC}" type="datetime1">
              <a:rPr lang="en-US"/>
              <a:pPr>
                <a:defRPr lang="en-US"/>
              </a:pPr>
              <a:t>1/1/2022</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2DE2-ACD2-82DB-9C6F-5A8E63216A0F}" type="slidenum">
              <a:rPr/>
              <a:pPr>
                <a:defRPr lang="en-US"/>
              </a:pPr>
              <a:t>‹#›</a:t>
            </a:fld>
            <a:endParaRPr/>
          </a:p>
        </p:txBody>
      </p:sp>
      <p:sp>
        <p:nvSpPr>
          <p:cNvPr id="7" name="Chevron 6"/>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XhYAAHsSAAB+FwAA4xMAABAAAAAmAAAACAAAAP//////////"/>
              </a:ext>
            </a:extLst>
          </p:cNvSpPr>
          <p:nvPr/>
        </p:nvSpPr>
        <p:spPr>
          <a:xfrm>
            <a:off x="3636010" y="3004185"/>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endParaRPr/>
          </a:p>
        </p:txBody>
      </p:sp>
      <p:sp>
        <p:nvSpPr>
          <p:cNvPr id="8" name="Chevron 7"/>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OBUAAHsSAABYFgAA4xMAABAAAAAmAAAACAAAAP//////////"/>
              </a:ext>
            </a:extLst>
          </p:cNvSpPr>
          <p:nvPr/>
        </p:nvSpPr>
        <p:spPr>
          <a:xfrm>
            <a:off x="3449320" y="3004185"/>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endParaRP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CnGwAA8yQAABAAAAAmAAAACAAAAAGAAAAAAAAA"/>
              </a:ext>
            </a:extLst>
          </p:cNvSpPr>
          <p:nvPr>
            <p:ph idx="1"/>
          </p:nvPr>
        </p:nvSpPr>
        <p:spPr>
          <a:xfrm>
            <a:off x="456565" y="1480185"/>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xwAABsJAABvNQAA8yQAABAAAAAmAAAACAAAAAGAAAAAAAAA"/>
              </a:ext>
            </a:extLst>
          </p:cNvSpPr>
          <p:nvPr>
            <p:ph idx="2"/>
          </p:nvPr>
        </p:nvSpPr>
        <p:spPr>
          <a:xfrm>
            <a:off x="4647565" y="1480185"/>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362C-62D2-82C0-9C6F-949578216AC1}" type="datetime1">
              <a:rPr lang="en-US"/>
              <a:pPr>
                <a:defRPr lang="en-US"/>
              </a:pPr>
              <a:t>1/1/2022</a:t>
            </a:fld>
            <a:endParaRPr/>
          </a:p>
        </p:txBody>
      </p:sp>
      <p:sp>
        <p:nvSpPr>
          <p:cNvPr id="5"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6"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1D74-3AD2-82EB-9C6F-CCBE53216A99}" type="slidenum">
              <a:rPr/>
              <a:pPr>
                <a:defRPr lang="en-US"/>
              </a:pPr>
              <a:t>‹#›</a:t>
            </a:fld>
            <a:endParaRPr/>
          </a:p>
        </p:txBody>
      </p:sp>
      <p:sp>
        <p:nvSpPr>
          <p:cNvPr id="7" name="Tit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t>Click to edit Master title style</a:t>
            </a: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wBAABvNQAAtAgAABAAAAAmAAAACAAAAAEAAAAAAAAA"/>
              </a:ext>
            </a:extLst>
          </p:cNvSpPr>
          <p:nvPr>
            <p:ph type="title"/>
          </p:nvPr>
        </p:nvSpPr>
        <p:spPr>
          <a:xfrm>
            <a:off x="456565" y="271780"/>
            <a:ext cx="8229600" cy="1143000"/>
          </a:xfrm>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IAEAAEgAAACQAAAASAAAAAAAAAABAAAAAAAAAAEAAABQAAAAAAAAAAAA4D8AAAAAAADgPwAAAAAAAOA/AAAAAAAA4D8AAAAAAADgPwAAAAAAAOA/AAAAAAAA4D8AAAAAAADgPwAAAAAAAOA/AAAAAAAA4D8CAAAAjAAAAAEAAAAAAAAALaK/DP///wgAAAAAAAAAAAAAAAAAAAAAAAAAAAAAAAAAAAAAeAAAAAEAAABAAAAAAAAAAAAAAABaAAAAAAAAAAAAAAAAAAAAAAAAAAAAAAAAAAAAAAAAAAAAAAAAAAAAAAAAAAAAAAAAAAAAAAAAAAAAAAAAAAAAAAAAAAAAAAAAAAAAFAAAADwAAAABAAAAAAAAAC2ivww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V/f38AAAAAA8zMzADAwP8Af39/AAAAAAAAAAAAAAAAAAAAAAAAAAAAIQAAABgAAAAUAAAAzwIAAEchAACqGwAA+CUAABAAAAAmAAAACAAAAIWAAAD/HwAA"/>
              </a:ext>
            </a:extLst>
          </p:cNvSpPr>
          <p:nvPr>
            <p:ph idx="1"/>
          </p:nvPr>
        </p:nvSpPr>
        <p:spPr>
          <a:xfrm>
            <a:off x="456565" y="5409565"/>
            <a:ext cx="4040505" cy="762635"/>
          </a:xfrm>
          <a:solidFill>
            <a:schemeClr val="accent1"/>
          </a:solidFill>
          <a:ln w="9525" cap="flat" cmpd="sng" algn="ctr">
            <a:solidFill>
              <a:schemeClr val="accent1"/>
            </a:solidFill>
            <a:prstDash val="solid"/>
            <a:headEnd type="none"/>
            <a:tailEnd type="none"/>
          </a:ln>
        </p:spPr>
        <p:txBody>
          <a:bodyPr vert="horz" wrap="square" lIns="182880" tIns="45720" rIns="91440" bIns="45720" numCol="1" spcCol="215900" anchor="ctr">
            <a:prstTxWarp prst="textNoShape">
              <a:avLst/>
            </a:prstTxWarp>
          </a:bodyPr>
          <a:lstStyle>
            <a:lvl1pPr marL="0" indent="0">
              <a:buNone/>
              <a:defRPr lang="en-US" sz="2400" b="0" cap="none">
                <a:solidFill>
                  <a:schemeClr val="bg1"/>
                </a:solidFill>
              </a:defRPr>
            </a:lvl1pPr>
            <a:lvl2pPr>
              <a:buNone/>
              <a:defRPr lang="en-US" sz="2000" b="1" cap="none"/>
            </a:lvl2pPr>
            <a:lvl3pPr>
              <a:buNone/>
              <a:defRPr lang="en-US" sz="1800" b="1" cap="none"/>
            </a:lvl3pPr>
            <a:lvl4pPr>
              <a:buNone/>
              <a:defRPr lang="en-US" sz="1600" b="1" cap="none"/>
            </a:lvl4pPr>
            <a:lvl5pPr>
              <a:buNone/>
              <a:defRPr lang="en-US" sz="1600" b="1"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IAEAAEgAAACQAAAASAAAAAAAAAABAAAAAAAAAAEAAABQAAAAAAAAAAAA4D8AAAAAAADgPwAAAAAAAOA/AAAAAAAA4D8AAAAAAADgPwAAAAAAAOA/AAAAAAAA4D8AAAAAAADgPwAAAAAAAOA/AAAAAAAA4D8CAAAAjAAAAAEAAAAAAAAALaK/DP///wgAAAAAAAAAAAAAAAAAAAAAAAAAAAAAAAAAAAAAeAAAAAEAAABAAAAAAAAAAAAAAABaAAAAAAAAAAAAAAAAAAAAAAAAAAAAAAAAAAAAAAAAAAAAAAAAAAAAAAAAAAAAAAAAAAAAAAAAAAAAAAAAAAAAAAAAAAAAAAAAAAAAFAAAADwAAAABAAAAAAAAAC2ivww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V/f38AAAAAA8zMzADAwP8Af39/AAAAAAAAAAAAAAAAAAAAAAAAAAAAIQAAABgAAAAUAAAAkhwAAEchAABvNQAA+CUAABAAAAAmAAAACAAAAIWAAAD/HwAA"/>
              </a:ext>
            </a:extLst>
          </p:cNvSpPr>
          <p:nvPr>
            <p:ph idx="3"/>
          </p:nvPr>
        </p:nvSpPr>
        <p:spPr>
          <a:xfrm>
            <a:off x="4644390" y="5409565"/>
            <a:ext cx="4041775" cy="762635"/>
          </a:xfrm>
          <a:solidFill>
            <a:schemeClr val="accent1"/>
          </a:solidFill>
          <a:ln w="9525" cap="flat" cmpd="sng" algn="ctr">
            <a:solidFill>
              <a:schemeClr val="accent1"/>
            </a:solidFill>
            <a:prstDash val="solid"/>
            <a:headEnd type="none"/>
            <a:tailEnd type="none"/>
          </a:ln>
        </p:spPr>
        <p:txBody>
          <a:bodyPr vert="horz" wrap="square" lIns="182880" tIns="45720" rIns="91440" bIns="45720" numCol="1" spcCol="215900" anchor="ctr">
            <a:prstTxWarp prst="textNoShape">
              <a:avLst/>
            </a:prstTxWarp>
          </a:bodyPr>
          <a:lstStyle>
            <a:lvl1pPr marL="0" indent="0">
              <a:buNone/>
              <a:defRPr lang="en-US" sz="2400" b="0" cap="none">
                <a:solidFill>
                  <a:schemeClr val="bg1"/>
                </a:solidFill>
              </a:defRPr>
            </a:lvl1pPr>
            <a:lvl2pPr>
              <a:buNone/>
              <a:defRPr lang="en-US" sz="2000" b="1" cap="none"/>
            </a:lvl2pPr>
            <a:lvl3pPr>
              <a:buNone/>
              <a:defRPr lang="en-US" sz="1800" b="1" cap="none"/>
            </a:lvl3pPr>
            <a:lvl4pPr>
              <a:buNone/>
              <a:defRPr lang="en-US" sz="1600" b="1" cap="none"/>
            </a:lvl4pPr>
            <a:lvl5pPr>
              <a:buNone/>
              <a:defRPr lang="en-US" sz="1600" b="1"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5" name="Conten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zwIAAOAIAACqGwAAICEAABAAAAAmAAAACAAAAAGAAACAHwAA"/>
              </a:ext>
            </a:extLst>
          </p:cNvSpPr>
          <p:nvPr>
            <p:ph idx="2"/>
          </p:nvPr>
        </p:nvSpPr>
        <p:spPr>
          <a:xfrm>
            <a:off x="456565" y="1442720"/>
            <a:ext cx="4040505" cy="3942080"/>
          </a:xfrm>
          <a:ln>
            <a:noFill/>
          </a:ln>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J/f38AAAAAA8zMzADAwP8Af39/AAAAAAAAAAAAAAAAAAAAAAAAAAAAIQAAABgAAAAUAAAAkhwAAOAIAABvNQAAICEAABAAAAAmAAAACAAAAAGAAACAHwAA"/>
              </a:ext>
            </a:extLst>
          </p:cNvSpPr>
          <p:nvPr>
            <p:ph idx="4"/>
          </p:nvPr>
        </p:nvSpPr>
        <p:spPr>
          <a:xfrm>
            <a:off x="4644390" y="1442720"/>
            <a:ext cx="4041775" cy="3942080"/>
          </a:xfrm>
          <a:ln>
            <a:noFill/>
          </a:ln>
        </p:spPr>
        <p:txBody>
          <a:bodyPr/>
          <a:lstStyle>
            <a:lvl1pPr>
              <a:spcBef>
                <a:spcPts val="0"/>
              </a:spcBef>
              <a:defRPr lang="en-US" sz="2400" cap="none"/>
            </a:lvl1pPr>
            <a:lvl2pPr>
              <a:defRPr lang="en-US" sz="2000" cap="none"/>
            </a:lvl2pPr>
            <a:lvl3pPr>
              <a:defRPr lang="en-US" sz="1800" cap="none"/>
            </a:lvl3pPr>
            <a:lvl4pPr>
              <a:defRPr lang="en-US" sz="1600" cap="none"/>
            </a:lvl4pPr>
            <a:lvl5pPr>
              <a:defRPr lang="en-US" sz="16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5FD8-96D2-82A9-9C6F-60FC11216A35}" type="datetime1">
              <a:rPr lang="en-US"/>
              <a:pPr>
                <a:defRPr lang="en-US"/>
              </a:pPr>
              <a:t>1/1/2022</a:t>
            </a:fld>
            <a:endParaRP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7687-C9D2-8280-9C6F-3FD538216A6A}" type="slidenum">
              <a:rPr/>
              <a:pPr>
                <a:defRPr lang="en-US"/>
              </a:pPr>
              <a:t>‹#›</a:t>
            </a:fld>
            <a:endParaRPr/>
          </a:p>
        </p:txBody>
      </p:sp>
    </p:spTree>
  </p:cSld>
  <p:clrMapOvr>
    <a:overrideClrMapping bg1="lt1" tx1="dk1" bg2="lt2" tx2="dk2" accent1="accent1" accent2="accent2" accent3="accent3" accent4="accent4" accent5="accent5" accent6="accent6" hlink="hlink" folHlink="folHlink"/>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24BA-F4D2-82D2-9C6F-02876A216A57}" type="datetime1">
              <a:rPr lang="en-US"/>
              <a:pPr>
                <a:defRPr lang="en-US"/>
              </a:pPr>
              <a:t>1/1/2022</a:t>
            </a:fld>
            <a:endParaRPr/>
          </a:p>
        </p:txBody>
      </p:sp>
      <p:sp>
        <p:nvSpPr>
          <p:cNvPr id="3"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4"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3FAD-E3D2-82C9-9C6F-159C71216A40}" type="slidenum">
              <a:rPr/>
              <a:pPr>
                <a:defRPr lang="en-US"/>
              </a:pPr>
              <a:t>‹#›</a:t>
            </a:fld>
            <a:endParaRPr/>
          </a:p>
        </p:txBody>
      </p:sp>
      <p:sp>
        <p:nvSpPr>
          <p:cNvPr id="5" name="Title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t>Click to edit Master title style</a:t>
            </a: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2980-CED2-82DF-9C6F-388A67216A6D}" type="datetime1">
              <a:rPr lang="en-US"/>
              <a:pPr>
                <a:defRPr lang="en-US"/>
              </a:pPr>
              <a:t>1/1/2022</a:t>
            </a:fld>
            <a:endParaRP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29CB-85D2-82DF-9C6F-738A67216A26}" type="slidenum">
              <a:rPr/>
              <a:pPr>
                <a:defRPr lang="en-US"/>
              </a:pPr>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nwUAAP8dAACkMwAAzyAAABAAAAAmAAAACAAAAIGgAAAAAAAA"/>
              </a:ext>
            </a:extLst>
          </p:cNvSpPr>
          <p:nvPr>
            <p:ph type="title"/>
          </p:nvPr>
        </p:nvSpPr>
        <p:spPr>
          <a:xfrm>
            <a:off x="913765" y="4876165"/>
            <a:ext cx="7480935" cy="457200"/>
          </a:xfrm>
        </p:spPr>
        <p:txBody>
          <a:bodyPr vert="horz" wrap="square" lIns="91440" tIns="45720" rIns="91440" bIns="45720" numCol="1" spcCol="215900" anchor="t">
            <a:prstTxWarp prst="textNoShape">
              <a:avLst/>
            </a:prstTxWarp>
          </a:bodyPr>
          <a:lstStyle>
            <a:lvl1pPr algn="r">
              <a:buNone/>
              <a:defRPr lang="en-US" sz="2500" b="0" cap="none">
                <a:solidFill>
                  <a:schemeClr val="accent1"/>
                </a:solidFill>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xsAAO8gAACiMwAAjyYAABAAAAAmAAAACAAAAAGAAAAAAAAA"/>
              </a:ext>
            </a:extLst>
          </p:cNvSpPr>
          <p:nvPr>
            <p:ph idx="2"/>
          </p:nvPr>
        </p:nvSpPr>
        <p:spPr>
          <a:xfrm>
            <a:off x="4418965" y="5353685"/>
            <a:ext cx="3974465" cy="914400"/>
          </a:xfrm>
        </p:spPr>
        <p:txBody>
          <a:bodyPr/>
          <a:lstStyle>
            <a:lvl1pPr marL="0" indent="0" algn="r">
              <a:buNone/>
              <a:defRPr lang="en-US" sz="1600" cap="none"/>
            </a:lvl1pPr>
            <a:lvl2pPr>
              <a:buNone/>
              <a:defRPr lang="en-US" sz="1200" cap="none"/>
            </a:lvl2pPr>
            <a:lvl3pPr>
              <a:buNone/>
              <a:defRPr lang="en-US" sz="1000" cap="none"/>
            </a:lvl3pPr>
            <a:lvl4pPr>
              <a:buNone/>
              <a:defRPr lang="en-US" sz="900" cap="none"/>
            </a:lvl4pPr>
            <a:lvl5pPr>
              <a:buNone/>
              <a:defRPr lang="en-US" sz="900"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nwUAAK8BAACiMwAAzx0AABAAAAAmAAAACAAAAAGAAAAAAAAA"/>
              </a:ext>
            </a:extLst>
          </p:cNvSpPr>
          <p:nvPr>
            <p:ph idx="1"/>
          </p:nvPr>
        </p:nvSpPr>
        <p:spPr>
          <a:xfrm>
            <a:off x="913765" y="273685"/>
            <a:ext cx="7479665" cy="457200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cap="none"/>
            </a:lvl6pPr>
            <a:lvl7pPr>
              <a:defRPr lang="en-US" cap="none"/>
            </a:lvl7pPr>
            <a:lvl8pPr>
              <a:defRPr lang="en-US" cap="none"/>
            </a:lvl8pPr>
            <a:lvl9pPr>
              <a:defRPr lang="en-US"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AAAAAAAAAA"/>
              </a:ext>
            </a:extLst>
          </p:cNvSpPr>
          <p:nvPr>
            <p:ph type="dt" sz="half" idx="10"/>
          </p:nvPr>
        </p:nvSpPr>
        <p:spPr/>
        <p:txBody>
          <a:bodyPr/>
          <a:lstStyle/>
          <a:p>
            <a:pPr>
              <a:defRPr lang="en-US"/>
            </a:pPr>
            <a:fld id="{3FD7064C-02D2-82F0-9C6F-F4A548216AA1}" type="datetime1">
              <a:rPr lang="en-US"/>
              <a:pPr>
                <a:defRPr lang="en-US"/>
              </a:pPr>
              <a:t>1/1/2022</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AAAAAAAAAA"/>
              </a:ext>
            </a:extLst>
          </p:cNvSpPr>
          <p:nvPr>
            <p:ph type="sldNum" sz="quarter" idx="12"/>
          </p:nvPr>
        </p:nvSpPr>
        <p:spPr/>
        <p:txBody>
          <a:bodyPr/>
          <a:lstStyle/>
          <a:p>
            <a:pPr>
              <a:defRPr lang="en-US"/>
            </a:pPr>
            <a:fld id="{3FD74405-4BD2-82B2-9C6F-BDE70A216AE8}" type="slidenum">
              <a:rPr/>
              <a:pPr>
                <a:defRPr lang="en-US"/>
              </a:pPr>
              <a:t>‹#›</a:t>
            </a:fld>
            <a:endParaRPr/>
          </a:p>
        </p:txBody>
      </p:sp>
    </p:spTree>
  </p:cSld>
  <p:clrMapOvr>
    <a:overrideClrMapping bg1="lt1" tx1="dk1" bg2="lt2" tx2="dk2" accent1="accent1" accent2="accent2" accent3="accent3" accent4="accent4" accent5="accent5" accent6="accent6" hlink="hlink" folHlink="folHlink"/>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AA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AwcAAHshAAAUMwAAdyUAABAAAAAmAAAACAAAAB2AAAB/AAAA"/>
              </a:ext>
            </a:extLst>
          </p:cNvSpPr>
          <p:nvPr>
            <p:ph idx="2"/>
          </p:nvPr>
        </p:nvSpPr>
        <p:spPr>
          <a:xfrm>
            <a:off x="1139825" y="5442585"/>
            <a:ext cx="7163435" cy="647700"/>
          </a:xfrm>
          <a:noFill/>
        </p:spPr>
        <p:txBody>
          <a:bodyPr vert="horz" wrap="square" lIns="91440" tIns="0" rIns="91440" bIns="45720" numCol="1" spcCol="215900" anchor="t">
            <a:prstTxWarp prst="textNoShape">
              <a:avLst/>
            </a:prstTxWarp>
          </a:bodyPr>
          <a:lstStyle>
            <a:lvl1pPr marL="0" marR="18415" indent="0" algn="r">
              <a:buNone/>
              <a:defRPr lang="en-US" sz="1400" cap="none"/>
            </a:lvl1pPr>
            <a:lvl2pPr>
              <a:defRPr lang="en-US" sz="1200" cap="none"/>
            </a:lvl2pPr>
            <a:lvl3pPr>
              <a:defRPr lang="en-US" sz="1000" cap="none"/>
            </a:lvl3pPr>
            <a:lvl4pPr>
              <a:defRPr lang="en-US" sz="900" cap="none"/>
            </a:lvl4pPr>
            <a:lvl5pPr>
              <a:defRPr lang="en-US" sz="900" cap="none"/>
            </a:lvl5pPr>
            <a:lvl6pPr>
              <a:defRPr lang="en-US" cap="none"/>
            </a:lvl6pPr>
            <a:lvl7pPr>
              <a:defRPr lang="en-US" cap="none"/>
            </a:lvl7pPr>
            <a:lvl8pPr>
              <a:defRPr lang="en-US" cap="none"/>
            </a:lvl8pPr>
            <a:lvl9pPr>
              <a:defRPr lang="en-US" cap="none"/>
            </a:lvl9pPr>
          </a:lstStyle>
          <a:p>
            <a:pPr>
              <a:defRPr lang="en-US"/>
            </a:pPr>
            <a:r>
              <a:t>Click to edit Master text styles</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EAAAAAAAAA3vX6Cv///wgAAAAAAAAAAAAAAAAAAAAAAAAAAAAAAAAAAAAAeAAAAAEAAABAAAAAAAAAAAAAAABaAAAAAAAAAAAAAAAAAAAAAAAAAAAAAAAAAAAAAAAAAAAAAAAAAAAAAAAAAAAAAAAAAAAAAAAAAAAAAAAAAAAAAAAAAAAAAAAAAAAAFAAAADwAAAABAAAAAAAAAP///wg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wAAAAEAAAAAAAAAAAAAAAAAAAAAAAAAAAAAAAAAAAAAAAAAAAAAAAF/f38AAAAAA8zMzADAwP8Af39/AAAAAAAAAAAAAAAAAAAAAAAAAAAAIQAAABgAAAAUAAAAZwEAACkBAADXNgAAKRwAABAAAAAmAAAACAAAAAGAAAD//8EB"/>
              </a:ext>
            </a:extLst>
          </p:cNvSpPr>
          <p:nvPr>
            <p:ph type="pic" idx="1"/>
          </p:nvPr>
        </p:nvSpPr>
        <p:spPr>
          <a:xfrm>
            <a:off x="227965" y="188595"/>
            <a:ext cx="8686800" cy="4389120"/>
          </a:xfrm>
          <a:solidFill>
            <a:schemeClr val="bg2"/>
          </a:solidFill>
          <a:ln w="9525" cap="flat" cmpd="sng" algn="ctr">
            <a:solidFill>
              <a:schemeClr val="bg1"/>
            </a:solidFill>
            <a:prstDash val="solid"/>
            <a:headEnd type="none"/>
            <a:tailEnd type="none"/>
          </a:ln>
          <a:effectLst/>
        </p:spPr>
        <p:txBody>
          <a:bodyPr/>
          <a:lstStyle>
            <a:lvl1pPr marL="0" indent="0">
              <a:buNone/>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icon to add picture</a:t>
            </a:r>
          </a:p>
        </p:txBody>
      </p:sp>
      <p:sp>
        <p:nvSpPr>
          <p:cNvPr id="4"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ACAAAAAAAAA"/>
              </a:ext>
            </a:extLst>
          </p:cNvSpPr>
          <p:nvPr>
            <p:ph type="dt" sz="half" idx="10"/>
          </p:nvPr>
        </p:nvSpPr>
        <p:spPr/>
        <p:txBody>
          <a:bodyPr/>
          <a:lstStyle>
            <a:lvl1pPr>
              <a:defRPr lang="en-US"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6FDC-92D2-8299-9C6F-64CC21216A31}" type="datetime1">
              <a:rPr lang="en-US"/>
              <a:pPr>
                <a:defRPr lang="en-US"/>
              </a:pPr>
              <a:t>1/1/2022</a:t>
            </a:fld>
            <a:endParaRPr/>
          </a:p>
        </p:txBody>
      </p:sp>
      <p:sp>
        <p:nvSpPr>
          <p:cNvPr id="5"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ACAAAAAAAAA"/>
              </a:ext>
            </a:extLst>
          </p:cNvSpPr>
          <p:nvPr>
            <p:ph type="ftr" sz="quarter" idx="11"/>
          </p:nvPr>
        </p:nvSpPr>
        <p:spPr/>
        <p:txBody>
          <a:bodyPr/>
          <a:lstStyle>
            <a:lvl1pPr>
              <a:defRPr lang="en-US"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ACAAAAAAAAA"/>
              </a:ext>
            </a:extLst>
          </p:cNvSpPr>
          <p:nvPr>
            <p:ph type="sldNum" sz="quarter" idx="12"/>
          </p:nvPr>
        </p:nvSpPr>
        <p:spPr/>
        <p:txBody>
          <a:bodyPr/>
          <a:lstStyle>
            <a:lvl1pPr>
              <a:defRPr lang="en-US"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31CA-84D2-82C7-9C6F-72927F216A27}" type="slidenum">
              <a:rPr/>
              <a:pPr>
                <a:defRPr lang="en-US"/>
              </a:pPr>
              <a:t>‹#›</a:t>
            </a:fld>
            <a:endParaRPr/>
          </a:p>
        </p:txBody>
      </p:sp>
      <p:sp>
        <p:nvSpPr>
          <p:cNvPr id="7"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ZwEAAOwdAAAUMwAAYyEAABAAAAAmAAAACAAAAIGAAAB/AAAA"/>
              </a:ext>
            </a:extLst>
          </p:cNvSpPr>
          <p:nvPr>
            <p:ph type="title"/>
          </p:nvPr>
        </p:nvSpPr>
        <p:spPr>
          <a:xfrm>
            <a:off x="227965" y="4864100"/>
            <a:ext cx="8075295" cy="563245"/>
          </a:xfrm>
          <a:noFill/>
        </p:spPr>
        <p:txBody>
          <a:bodyPr vert="horz" wrap="square" lIns="91440" tIns="45720" rIns="91440" bIns="45720" numCol="1" spcCol="215900" anchor="t">
            <a:prstTxWarp prst="textNoShape">
              <a:avLst/>
            </a:prstTxWarp>
          </a:bodyPr>
          <a:lstStyle>
            <a:lvl1pPr marR="0" algn="r">
              <a:buNone/>
              <a:defRPr lang="en-US" sz="3000" b="0" cap="none">
                <a:solidFill>
                  <a:schemeClr val="accent1"/>
                </a:solidFill>
                <a:effectLst>
                  <a:outerShdw dist="63500" dir="3600000" algn="tl" rotWithShape="0">
                    <a:srgbClr val="000000">
                      <a:alpha val="40000"/>
                    </a:srgbClr>
                  </a:outerShdw>
                </a:effectLst>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8" name="Freeform 7"/>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wAAAA0AAAAAkAAAAEgAAACQAAAASAAAAAAAAAAAAAAAAAAAAAEAAABQAAAAAAAAAAAA4D8AAAAAAADgPwAAAAAAAOA/AAAAAAAA4D8AAAAAAADgPwAAAAAAAOA/AAAAAAAA4D8AAAAAAADgPwAAAAAAAOA/AAAAAAAA4D8CAAAAjAAAAAEAAAAAAAAAoMr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MrcAAAAAAEAAAAAAAAAAAAAAAAAAAAAAAAAAAAAAAAAAAAAAAAAAAAAAAJ/f38AAAAAA8zMzADAwP8Af39/AAAAAAAAAAAAAAAAAAAAAAAAAAAAIQAAABgAAAAUAAAAZwQAAMMeAADLGwAApCcAABAAAAAmAAAACAAAAP//////////"/>
              </a:ext>
            </a:extLst>
          </p:cNvSpPr>
          <p:nvPr/>
        </p:nvSpPr>
        <p:spPr>
          <a:xfrm>
            <a:off x="715645" y="5000625"/>
            <a:ext cx="3802380" cy="1443355"/>
          </a:xfrm>
          <a:custGeom>
            <a:avLst/>
            <a:gdLst/>
            <a:ahLst/>
            <a:cxnLst/>
            <a:rect l="0" t="0" r="3802380" b="1443355"/>
            <a:pathLst>
              <a:path w="3802380" h="1443355">
                <a:moveTo>
                  <a:pt x="-217177" y="948568"/>
                </a:moveTo>
                <a:lnTo>
                  <a:pt x="4723929" y="1864332"/>
                </a:lnTo>
                <a:lnTo>
                  <a:pt x="3451848" y="1864332"/>
                </a:lnTo>
                <a:lnTo>
                  <a:pt x="-216516" y="943101"/>
                </a:lnTo>
              </a:path>
            </a:pathLst>
          </a:custGeom>
          <a:solidFill>
            <a:srgbClr val="A0CADC">
              <a:alpha val="39000"/>
            </a:srgbClr>
          </a:solidFill>
          <a:ln>
            <a:noFill/>
          </a:ln>
          <a:effectLst/>
        </p:spPr>
        <p:txBody>
          <a:bodyPr vert="horz" wrap="square" lIns="91440" tIns="45720" rIns="91440" bIns="45720" numCol="1" spcCol="215900" anchor="t"/>
          <a:lstStyle/>
          <a:p>
            <a:pPr>
              <a:defRPr lang="en-US"/>
            </a:pPr>
            <a:endParaRPr/>
          </a:p>
        </p:txBody>
      </p:sp>
      <p:sp>
        <p:nvSpPr>
          <p:cNvPr id="9" name="Freeform 8"/>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AAAAEAAAAAAAAAAAAAAAAAAAAAAAAAAAAAAAAAAAAAAAAAAAAAAAJ/f38AAAAAA8zMzADAwP8Af39/AAAAAAAAAAAAAAAAAAAAAAAAAAAAIQAAABgAAAAUAAAArf///5QjAAAOFwAAvCgAABAAAAAmAAAACAAAAP//////////"/>
              </a:ext>
            </a:extLst>
          </p:cNvSpPr>
          <p:nvPr/>
        </p:nvSpPr>
        <p:spPr>
          <a:xfrm>
            <a:off x="-52705" y="5783580"/>
            <a:ext cx="3800475" cy="838200"/>
          </a:xfrm>
          <a:custGeom>
            <a:avLst/>
            <a:gdLst/>
            <a:ahLst/>
            <a:cxnLst/>
            <a:rect l="0" t="0" r="3800475" b="838200"/>
            <a:pathLst>
              <a:path w="3800475" h="838200">
                <a:moveTo>
                  <a:pt x="539059" y="153988"/>
                </a:moveTo>
                <a:lnTo>
                  <a:pt x="4228028" y="1082675"/>
                </a:lnTo>
                <a:lnTo>
                  <a:pt x="3452097" y="1082675"/>
                </a:lnTo>
                <a:lnTo>
                  <a:pt x="546975" y="160338"/>
                </a:lnTo>
              </a:path>
            </a:pathLst>
          </a:custGeom>
          <a:solidFill>
            <a:srgbClr val="000000"/>
          </a:solidFill>
          <a:ln>
            <a:noFill/>
          </a:ln>
          <a:effectLst/>
        </p:spPr>
        <p:txBody>
          <a:bodyPr vert="horz" wrap="square" lIns="91440" tIns="45720" rIns="91440" bIns="45720" numCol="1" spcCol="215900" anchor="t"/>
          <a:lstStyle/>
          <a:p>
            <a:pPr>
              <a:defRPr lang="en-US"/>
            </a:pPr>
            <a:endParaRPr/>
          </a:p>
        </p:txBody>
      </p:sp>
      <p:sp>
        <p:nvSpPr>
          <p:cNvPr id="10" name="Right Triangle 9"/>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awAAAA0AAAAAkAAAAEgAAACQAAAASAAAAAAAAAABAAAAAAAAAAEAAABQAAAAAAAAAAAA4D8AAAAAAADgPwAAAAAAAOA/AAAAAAAA4D8AAAAAAADgPwAAAAAAAOA/AAAAAAAA4D8AAAAAAADgPwAAAAAAAOA/AAAAAAAA4D8CAAAAjAAAAAEAAAACAAAALaK/DP///wgAAAAAAAAAAHAMhqzAj+lOnY3KHUTmHnY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iBMAAIgTAAAAAAAAAAAAAAEAAAAAMg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QAAAAEAAAAAAAAAAAAAAAAAAAAAAAAAAAAAAAAAAAAAAAAAAP///wB/f38AAAAAA8zMzADAwP8Af39/AAAAAAAAAAAAAAAAAAAAAAAAAAAAIQAAABgAAAAUAAAA9////58jAADjFAAARCoAABAAAAAmAAAACAAAAP//////////"/>
              </a:ext>
            </a:extLst>
          </p:cNvSpPr>
          <p:nvPr/>
        </p:nvSpPr>
        <p:spPr>
          <a:xfrm>
            <a:off x="-5715" y="5790565"/>
            <a:ext cx="3401060" cy="1080135"/>
          </a:xfrm>
          <a:prstGeom prst="rtTriangle">
            <a:avLst/>
          </a:prstGeom>
          <a:blipFill>
            <a:blip r:embed="rId2">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defRPr>
            </a:pPr>
            <a:endParaRPr/>
          </a:p>
        </p:txBody>
      </p:sp>
      <p:sp>
        <p:nvSpPr>
          <p:cNvPr id="11" name="Straight Connector 10"/>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g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BAAAAAAAAAJjF2AATAAAAAQAAACMAAAAjAAAAIw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JjF2AB/f38AAAAAA8zMzADAwP8Af39/AAAAAAAAAAAAAAAAAAAAAAAAAAAAIQAAABgAAAAUAAAA8v///5kjAADjFAAARCoAABAAAAAmAAAACAAAAP//////////"/>
              </a:ext>
            </a:extLst>
          </p:cNvSpPr>
          <p:nvPr/>
        </p:nvSpPr>
        <p:spPr>
          <a:xfrm>
            <a:off x="-8890" y="5786755"/>
            <a:ext cx="3404235" cy="1083945"/>
          </a:xfrm>
          <a:prstGeom prst="line">
            <a:avLst/>
          </a:prstGeom>
          <a:noFill/>
          <a:ln w="12065" cap="flat" cmpd="sng" algn="ctr">
            <a:solidFill>
              <a:srgbClr val="98C5D8"/>
            </a:solidFill>
            <a:prstDash val="solid"/>
            <a:headEnd type="none"/>
            <a:tailEnd type="none"/>
          </a:ln>
          <a:effectLst/>
        </p:spPr>
      </p:sp>
      <p:sp>
        <p:nvSpPr>
          <p:cNvPr id="12" name="Chevron 11"/>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SjUAAK8eAABrNgAAFyAAABAAAAAmAAAACAAAAP//////////"/>
              </a:ext>
            </a:extLst>
          </p:cNvSpPr>
          <p:nvPr/>
        </p:nvSpPr>
        <p:spPr>
          <a:xfrm>
            <a:off x="8662670" y="4987925"/>
            <a:ext cx="183515"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endParaRPr/>
          </a:p>
        </p:txBody>
      </p:sp>
      <p:sp>
        <p:nvSpPr>
          <p:cNvPr id="13" name="Chevron 12"/>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2wAAAA0AAAAAkAAAAEgAAACQAAAASAAAAAAAAAABAAAAAAAAAAEAAABQAAAAAAAAAAAA4D8AAAAAAADgPwAAAAAAAOA/AAAAAAAA4D8AAAAAAADgPwAAAAAAAOA/AAAAAAAA4D8AAAAAAADgPwAAAAAAAOA/AAAAAAAA4D8CAAAAjAAAAAEAAAADAAAAFYqoAILE3QAAAAAAAAAAAAAAAAAAAAAAAAAAAAAAAAAAAAAAZAAAAAEAAABAAAAAAAAAAJz///9aAAAAAAAAAAEAAABHAAAAUrjaAAAAAAAAAAAAAAAAAAAAAAAAAAAAAAAAAAAAAAAAAAAAAAAAAAAAAAAAAAAAAAAAAAAAAAAAAAAAFAAAADwAAAABAAAAAAAAACF4jgAFAAAAAQAAACMAAAAjAAAAIwAAAAEAAAAAAAAAZAAAAGQAAAAAAAAAZAAAAGQAAAAVAAAAYAAAAAAAAAAAAAAADwAAACADAAAAAAAAAAAAAAEAAACgMgAAVgcAAKr4//8BAAAAf39/AAEAAABkAAAAAAAAABQAAABAHwAAAAAAACYAAAAAAAAAwOD//wAAAAAmAAAAZAAAABYAAABMAAAAAQAAAAAAAAAHAAAAAAAAAAEAAAAAAAAANgAAAAAAAAAoAAAAZAAAAGQAAAAAAAAAy8vLADYAAAAAAAAAKAAAAGQAAABkAAAAAAAAABcAAAAUAAAAAAAAAAAAAAD/fwAA/38AAAAAAAAJAAAABAAAAAAAAAAeAAAAaAAAAAEAAAAAAAAAAAAAAAAAAAAAAAAAECcAABAnAAAAAAAAAAAAAAAAAAAAAA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YqoAILE3QBSuNoAAAAAAAAAAAAAAAAAAAAAAAAAAAAAAAAAAAAAACF4jgB/f38AAAAAAMvLywDAwP8Af39/AAAAAAAAAAAAAAAAAAAAAAAAAAAAIQAAABgAAAAUAAAAJjQAAK8eAABGNQAAFyAAABAAAAAmAAAACAAAAP//////////"/>
              </a:ext>
            </a:extLst>
          </p:cNvSpPr>
          <p:nvPr/>
        </p:nvSpPr>
        <p:spPr>
          <a:xfrm>
            <a:off x="8477250" y="4987925"/>
            <a:ext cx="182880" cy="228600"/>
          </a:xfrm>
          <a:prstGeom prst="chevron">
            <a:avLst>
              <a:gd name="adj" fmla="val 50000"/>
            </a:avLst>
          </a:prstGeom>
          <a:gradFill flip="none" rotWithShape="1">
            <a:gsLst>
              <a:gs pos="0">
                <a:srgbClr val="158AA8"/>
              </a:gs>
              <a:gs pos="71000">
                <a:srgbClr val="52B8DA"/>
              </a:gs>
              <a:gs pos="100000">
                <a:srgbClr val="82C4DD"/>
              </a:gs>
            </a:gsLst>
            <a:lin ang="16200000" scaled="0"/>
            <a:tileRect/>
          </a:gradFill>
          <a:ln w="3175" cap="flat" cmpd="sng" algn="ctr">
            <a:solidFill>
              <a:srgbClr val="21788E"/>
            </a:solidFill>
            <a:prstDash val="solid"/>
            <a:headEnd type="none"/>
            <a:tailEnd type="none"/>
          </a:ln>
          <a:effectLst>
            <a:outerShdw blurRad="50800" dist="25400" dir="5400000">
              <a:srgbClr val="000000">
                <a:alpha val="46000"/>
              </a:srgbClr>
            </a:outerShdw>
          </a:effectLst>
        </p:spPr>
        <p:txBody>
          <a:bodyPr vert="horz" wrap="square" lIns="91440" tIns="45720" rIns="91440" bIns="45720" numCol="1" spcCol="215900" anchor="ctr"/>
          <a:lstStyle/>
          <a:p>
            <a:pPr algn="l">
              <a:defRPr lang="en-US" cap="none">
                <a:solidFill>
                  <a:srgbClr val="FFFFFF"/>
                </a:solidFill>
              </a:defRPr>
            </a:pPr>
            <a:endParaRPr/>
          </a:p>
        </p:txBody>
      </p:sp>
    </p:spTree>
  </p:cSld>
  <p:clrMapOvr>
    <a:overrideClrMapping bg1="dk1" tx1="lt1" bg2="dk2" tx2="lt2" accent1="accent1" accent2="accent2" accent3="accent3" accent4="accent4" accent5="accent5" accent6="accent6" hlink="hlink" folHlink="folHlink"/>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Freeform 12"/>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wAAAA0AAAAAkAAAAEgAAACQAAAASAAAAAAAAAAAAAAAAAAAAAEAAABQAAAAAAAAAAAA4D8AAAAAAADgPwAAAAAAAOA/AAAAAAAA4D8AAAAAAADgPwAAAAAAAOA/AAAAAAAA4D8AAAAAAADgPwAAAAAAAOA/AAAAAAAA4D8CAAAAjAAAAAEAAAAAAAAAoMrcAP///wg9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ETv4Q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MrcAP///wEAAAAAAAAAAAAAAAAAAAAAAAAAAAAAAAAAAAAAAAAAAAAAAAJ/f38A3vX6A8zMzADAwP8Af39/AAAAAAAAAAAAAAAAAAAAAAAAAAAAIQAAABgAAAAUAAAAZwQAAMMeAADLGwAApCcAABAAAAAmAAAACAAAAP//////////"/>
              </a:ext>
            </a:extLst>
          </p:cNvSpPr>
          <p:nvPr/>
        </p:nvSpPr>
        <p:spPr>
          <a:xfrm>
            <a:off x="715645" y="5000625"/>
            <a:ext cx="3802380" cy="1443355"/>
          </a:xfrm>
          <a:custGeom>
            <a:avLst/>
            <a:gdLst/>
            <a:ahLst/>
            <a:cxnLst/>
            <a:rect l="0" t="0" r="3802380" b="1443355"/>
            <a:pathLst>
              <a:path w="3802380" h="1443355">
                <a:moveTo>
                  <a:pt x="-217177" y="948568"/>
                </a:moveTo>
                <a:lnTo>
                  <a:pt x="4723929" y="1864332"/>
                </a:lnTo>
                <a:lnTo>
                  <a:pt x="3451848" y="1864332"/>
                </a:lnTo>
                <a:lnTo>
                  <a:pt x="-216516" y="943101"/>
                </a:lnTo>
              </a:path>
            </a:pathLst>
          </a:custGeom>
          <a:solidFill>
            <a:srgbClr val="A0CADC">
              <a:alpha val="39000"/>
            </a:srgbClr>
          </a:solidFill>
          <a:ln>
            <a:noFill/>
          </a:ln>
          <a:effectLst/>
        </p:spPr>
        <p:txBody>
          <a:bodyPr vert="horz" wrap="square" lIns="91440" tIns="45720" rIns="91440" bIns="45720" numCol="1" spcCol="215900" anchor="t"/>
          <a:lstStyle/>
          <a:p>
            <a:pPr>
              <a:defRPr lang="en-US"/>
            </a:pPr>
            <a:endParaRPr/>
          </a:p>
        </p:txBody>
      </p:sp>
      <p:sp>
        <p:nvSpPr>
          <p:cNvPr id="3" name="Freeform 11"/>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GBZUF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3vX6A8zMzADAwP8Af39/AAAAAAAAAAAAAAAAAAAAAAAAAAAAIQAAABgAAAAUAAAArf///5QjAAAOFwAAvCgAABAAAAAmAAAACAAAAP//////////"/>
              </a:ext>
            </a:extLst>
          </p:cNvSpPr>
          <p:nvPr/>
        </p:nvSpPr>
        <p:spPr>
          <a:xfrm>
            <a:off x="-52705" y="5783580"/>
            <a:ext cx="3800475" cy="838200"/>
          </a:xfrm>
          <a:custGeom>
            <a:avLst/>
            <a:gdLst/>
            <a:ahLst/>
            <a:cxnLst/>
            <a:rect l="0" t="0" r="3800475" b="838200"/>
            <a:pathLst>
              <a:path w="3800475" h="838200">
                <a:moveTo>
                  <a:pt x="539059" y="153988"/>
                </a:moveTo>
                <a:lnTo>
                  <a:pt x="4228028" y="1082675"/>
                </a:lnTo>
                <a:lnTo>
                  <a:pt x="3452097" y="1082675"/>
                </a:lnTo>
                <a:lnTo>
                  <a:pt x="546975" y="160338"/>
                </a:lnTo>
              </a:path>
            </a:pathLst>
          </a:custGeom>
          <a:solidFill>
            <a:srgbClr val="000000"/>
          </a:solidFill>
          <a:ln>
            <a:noFill/>
          </a:ln>
          <a:effectLst/>
        </p:spPr>
        <p:txBody>
          <a:bodyPr vert="horz" wrap="square" lIns="91440" tIns="45720" rIns="91440" bIns="45720" numCol="1" spcCol="215900" anchor="t"/>
          <a:lstStyle/>
          <a:p>
            <a:pPr>
              <a:defRPr lang="en-US"/>
            </a:pPr>
            <a:endParaRPr/>
          </a:p>
        </p:txBody>
      </p:sp>
      <p:sp>
        <p:nvSpPr>
          <p:cNvPr id="4" name="Right Triangle 13"/>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awAAAA0AAAAAkAAAAEgAAACQAAAASAAAAAAAAAABAAAAAAAAAAEAAABQAAAAAAAAAAAA4D8AAAAAAADgPwAAAAAAAOA/AAAAAAAA4D8AAAAAAADgPwAAAAAAAOA/AAAAAAAA4D8AAAAAAADgPwAAAAAAAOA/AAAAAAAA4D8CAAAAjAAAAAEAAAACAAAALaK/DP///wgAAAAAAAAAAHAMhqzAj+lOnY3KHUTmHnYAAAAAZAAAAAEAAABAAAAAAAAAAAAAAAAAAAAAAAAAAAAAAAAAAAAAAAAAAAAAAAAAAAAAAAAAAAAAAAAAAAAAAAAAAAAAAAAAAAAAAAAAAAAAAAAAAAAAAAAAAAAAAAAAAAAAFAAAADwAAAAAAAAAAAAAAP///wA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iBMAAIgTAAAAAAAAAAAAAAEAAAAAMgAAAAAAAAAAAAAAAAAAAAAAAFA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P///wB/f38A3vX6A8zMzADAwP8Af39/AAAAAAAAAAAAAAAAAAAAAAAAAAAAIQAAABgAAAAUAAAA9////58jAADjFAAARCoAABAAAAAmAAAACAAAAP//////////"/>
              </a:ext>
            </a:extLst>
          </p:cNvSpPr>
          <p:nvPr/>
        </p:nvSpPr>
        <p:spPr>
          <a:xfrm>
            <a:off x="-5715" y="5790565"/>
            <a:ext cx="3401060" cy="1080135"/>
          </a:xfrm>
          <a:prstGeom prst="rtTriangle">
            <a:avLst/>
          </a:prstGeom>
          <a:blipFill>
            <a:blip r:embed="rId13">
              <a:alphaModFix amt="50000"/>
            </a:blip>
            <a:srcRect/>
            <a:tile sx="50000" sy="50000" algn="t"/>
          </a:blipFill>
          <a:ln>
            <a:noFill/>
          </a:ln>
          <a:effectLst/>
        </p:spPr>
        <p:txBody>
          <a:bodyPr vert="horz" wrap="square" lIns="91440" tIns="45720" rIns="91440" bIns="45720" numCol="1" spcCol="215900" anchor="ctr"/>
          <a:lstStyle/>
          <a:p>
            <a:pPr algn="ctr">
              <a:defRPr lang="en-US" cap="none">
                <a:solidFill>
                  <a:srgbClr val="FFFFFF"/>
                </a:solidFill>
              </a:defRPr>
            </a:pPr>
            <a:endParaRPr/>
          </a:p>
        </p:txBody>
      </p:sp>
      <p:sp>
        <p:nvSpPr>
          <p:cNvPr id="5" name="Straight Connector 14"/>
          <p:cNvSpPr>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CgAAAA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BAAAAAAAAAJjF2AATAAAAAQAAACMAAAAjAAAAIw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JjF2AB/f38A3vX6A8zMzADAwP8Af39/AAAAAAAAAAAAAAAAAAAAAAAAAAAAIQAAABgAAAAUAAAA8v///5kjAADjFAAARCoAABAAAAAmAAAACAAAAP//////////"/>
              </a:ext>
            </a:extLst>
          </p:cNvSpPr>
          <p:nvPr/>
        </p:nvSpPr>
        <p:spPr>
          <a:xfrm>
            <a:off x="-8890" y="5786755"/>
            <a:ext cx="3404235" cy="1083945"/>
          </a:xfrm>
          <a:prstGeom prst="line">
            <a:avLst/>
          </a:prstGeom>
          <a:noFill/>
          <a:ln w="12065" cap="flat" cmpd="sng" algn="ctr">
            <a:solidFill>
              <a:srgbClr val="98C5D8"/>
            </a:solidFill>
            <a:prstDash val="solid"/>
            <a:headEnd type="none"/>
            <a:tailEnd type="none"/>
          </a:ln>
          <a:effectLst/>
        </p:spPr>
      </p:sp>
      <p:sp>
        <p:nvSpPr>
          <p:cNvPr id="6" name="Title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IMvAAD//8EB"/>
              </a:ext>
            </a:extLst>
          </p:cNvSpPr>
          <p:nvPr>
            <p:ph type="title"/>
          </p:nvPr>
        </p:nvSpPr>
        <p:spPr>
          <a:xfrm>
            <a:off x="456565" y="273685"/>
            <a:ext cx="8229600" cy="1143000"/>
          </a:xfrm>
          <a:prstGeom prst="rect">
            <a:avLst/>
          </a:prstGeom>
          <a:noFill/>
          <a:ln>
            <a:noFill/>
          </a:ln>
          <a:effectLst/>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7" name="Text Placeholder 2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BAAAAAmAAAACAAAAAMvAAD//8EB"/>
              </a:ext>
            </a:extLst>
          </p:cNvSpPr>
          <p:nvPr>
            <p:ph type="body" idx="1"/>
          </p:nvPr>
        </p:nvSpPr>
        <p:spPr>
          <a:xfrm>
            <a:off x="456565" y="1480185"/>
            <a:ext cx="8229600" cy="452628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8" name="Date Placeholder 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YCkAAGknAAAxNQAAqSkAABAAAAAmAAAACAAAAIOPAAD//8EB"/>
              </a:ext>
            </a:extLst>
          </p:cNvSpPr>
          <p:nvPr>
            <p:ph type="dt" sz="half" idx="2"/>
          </p:nvPr>
        </p:nvSpPr>
        <p:spPr>
          <a:xfrm>
            <a:off x="6725920" y="6406515"/>
            <a:ext cx="1920875" cy="365760"/>
          </a:xfrm>
          <a:prstGeom prst="rect">
            <a:avLst/>
          </a:prstGeom>
          <a:noFill/>
          <a:ln>
            <a:noFill/>
          </a:ln>
          <a:effectLst/>
        </p:spPr>
        <p:txBody>
          <a:bodyPr vert="horz" wrap="square" lIns="91440" tIns="45720" rIns="91440" bIns="45720" numCol="1" spcCol="215900" anchor="b">
            <a:prstTxWarp prst="textNoShape">
              <a:avLst/>
            </a:prstTxWarp>
          </a:bodyPr>
          <a:lstStyle>
            <a:lvl1pPr algn="l">
              <a:defRPr lang="en-US" sz="1000"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3CBB-F5D2-82CA-9C6F-039F72216A56}" type="datetime1">
              <a:rPr lang="en-US"/>
              <a:pPr>
                <a:defRPr lang="en-US"/>
              </a:pPr>
              <a:t>1/1/2022</a:t>
            </a:fld>
            <a:endParaRPr/>
          </a:p>
        </p:txBody>
      </p:sp>
      <p:sp>
        <p:nvSpPr>
          <p:cNvPr id="9" name="Footer Placeholder 2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RoAAGknAABmKQAAqCkAABAAAAAmAAAACAAAAIOPAAD//8EB"/>
              </a:ext>
            </a:extLst>
          </p:cNvSpPr>
          <p:nvPr>
            <p:ph type="ftr" sz="quarter" idx="3"/>
          </p:nvPr>
        </p:nvSpPr>
        <p:spPr>
          <a:xfrm>
            <a:off x="4379595" y="6406515"/>
            <a:ext cx="2350135" cy="365125"/>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1000"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10" name="Slide Number Placeholder 1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C0A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MTUAAGknAABxNwAAqCkAABAAAAAmAAAACAAAAIOPAAD//8EB"/>
              </a:ext>
            </a:extLst>
          </p:cNvSpPr>
          <p:nvPr>
            <p:ph type="sldNum" sz="quarter" idx="4"/>
          </p:nvPr>
        </p:nvSpPr>
        <p:spPr>
          <a:xfrm>
            <a:off x="8646795" y="6406515"/>
            <a:ext cx="365760" cy="365125"/>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1000" b="0" cap="none">
                <a:solidFill>
                  <a:schemeClr val="tx1"/>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D76B6B-25D2-829D-9C6F-D3C825216A86}" type="slidenum">
              <a:rPr/>
              <a:pPr>
                <a:defRPr lang="en-US"/>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0" marR="0" indent="0" algn="l" defTabSz="914400">
        <a:lnSpc>
          <a:spcPct val="100000"/>
        </a:lnSpc>
        <a:spcBef>
          <a:spcPts val="0"/>
        </a:spcBef>
        <a:spcAft>
          <a:spcPts val="0"/>
        </a:spcAft>
        <a:buNone/>
        <a:tabLst/>
        <a:defRPr lang="en-US" sz="4100" b="1" i="0" u="none" strike="noStrike" kern="1" cap="none" spc="0" baseline="0">
          <a:solidFill>
            <a:schemeClr val="tx2"/>
          </a:solidFill>
          <a:effectLst>
            <a:outerShdw dist="63500" dir="3600000" algn="tl" rotWithShape="0">
              <a:srgbClr val="000000">
                <a:alpha val="40000"/>
              </a:srgbClr>
            </a:outerShdw>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titleStyle>
    <p:bodyStyle>
      <a:lvl1pPr marL="365760" marR="0" indent="-255905" algn="l" defTabSz="914400">
        <a:lnSpc>
          <a:spcPct val="100000"/>
        </a:lnSpc>
        <a:spcBef>
          <a:spcPts val="400"/>
        </a:spcBef>
        <a:spcAft>
          <a:spcPts val="0"/>
        </a:spcAft>
        <a:buClr>
          <a:schemeClr val="accent1"/>
        </a:buClr>
        <a:buSzTx/>
        <a:buFont typeface="Wingdings 3" charset="0"/>
        <a:buChar char=""/>
        <a:tabLst/>
        <a:defRPr lang="en-US" sz="27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1pPr>
      <a:lvl2pPr marL="621665" marR="0" indent="-228600" algn="l" defTabSz="914400">
        <a:lnSpc>
          <a:spcPct val="100000"/>
        </a:lnSpc>
        <a:spcBef>
          <a:spcPts val="320"/>
        </a:spcBef>
        <a:spcAft>
          <a:spcPts val="0"/>
        </a:spcAft>
        <a:buClr>
          <a:schemeClr val="accent1"/>
        </a:buClr>
        <a:buSzTx/>
        <a:buFont typeface="Verdana" pitchFamily="2" charset="0"/>
        <a:buChar char="◦"/>
        <a:tabLst/>
        <a:defRPr lang="en-US" sz="23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859790" marR="0" indent="-228600" algn="l" defTabSz="914400">
        <a:lnSpc>
          <a:spcPct val="100000"/>
        </a:lnSpc>
        <a:spcBef>
          <a:spcPts val="350"/>
        </a:spcBef>
        <a:spcAft>
          <a:spcPts val="0"/>
        </a:spcAft>
        <a:buClr>
          <a:schemeClr val="accent2"/>
        </a:buClr>
        <a:buSzTx/>
        <a:buFont typeface="Wingdings 2" charset="0"/>
        <a:buChar char=""/>
        <a:tabLst/>
        <a:defRPr lang="en-US" sz="21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143000" marR="0" indent="-228600" algn="l" defTabSz="914400">
        <a:lnSpc>
          <a:spcPct val="100000"/>
        </a:lnSpc>
        <a:spcBef>
          <a:spcPts val="350"/>
        </a:spcBef>
        <a:spcAft>
          <a:spcPts val="0"/>
        </a:spcAft>
        <a:buClr>
          <a:schemeClr val="accent2"/>
        </a:buClr>
        <a:buSzTx/>
        <a:buFont typeface="Wingdings 2" charset="0"/>
        <a:buChar char=""/>
        <a:tabLst/>
        <a:defRPr lang="en-US" sz="19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371600" marR="0" indent="-228600" algn="l" defTabSz="914400">
        <a:lnSpc>
          <a:spcPct val="100000"/>
        </a:lnSpc>
        <a:spcBef>
          <a:spcPts val="350"/>
        </a:spcBef>
        <a:spcAft>
          <a:spcPts val="0"/>
        </a:spcAft>
        <a:buClr>
          <a:schemeClr val="accent2"/>
        </a:buClr>
        <a:buSzTx/>
        <a:buFont typeface="Wingdings 2" charset="0"/>
        <a:buChar char=""/>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1600200" marR="0" indent="-228600" algn="l" defTabSz="914400">
        <a:lnSpc>
          <a:spcPct val="100000"/>
        </a:lnSpc>
        <a:spcBef>
          <a:spcPts val="350"/>
        </a:spcBef>
        <a:spcAft>
          <a:spcPts val="0"/>
        </a:spcAft>
        <a:buClr>
          <a:schemeClr val="accent3"/>
        </a:buClr>
        <a:buSzTx/>
        <a:buFont typeface="Wingdings 2" charset="0"/>
        <a:buChar char=""/>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1828800" marR="0" indent="-228600" algn="l" defTabSz="914400">
        <a:lnSpc>
          <a:spcPct val="100000"/>
        </a:lnSpc>
        <a:spcBef>
          <a:spcPts val="350"/>
        </a:spcBef>
        <a:spcAft>
          <a:spcPts val="0"/>
        </a:spcAft>
        <a:buClr>
          <a:schemeClr val="accent3"/>
        </a:buClr>
        <a:buSzTx/>
        <a:buFont typeface="Wingdings 2" charset="0"/>
        <a:buChar char=""/>
        <a:tabLst/>
        <a:defRPr lang="en-US" sz="16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2057400" marR="0" indent="-228600" algn="l" defTabSz="914400">
        <a:lnSpc>
          <a:spcPct val="100000"/>
        </a:lnSpc>
        <a:spcBef>
          <a:spcPts val="350"/>
        </a:spcBef>
        <a:spcAft>
          <a:spcPts val="0"/>
        </a:spcAft>
        <a:buClr>
          <a:schemeClr val="accent3"/>
        </a:buClr>
        <a:buSzTx/>
        <a:buFont typeface="Wingdings 2" charset="0"/>
        <a:buChar char=""/>
        <a:tabLst/>
        <a:defRPr lang="en-US" sz="16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2286000" marR="0" indent="-228600" algn="l" defTabSz="914400">
        <a:lnSpc>
          <a:spcPct val="100000"/>
        </a:lnSpc>
        <a:spcBef>
          <a:spcPts val="350"/>
        </a:spcBef>
        <a:spcAft>
          <a:spcPts val="0"/>
        </a:spcAft>
        <a:buClr>
          <a:schemeClr val="accent3"/>
        </a:buClr>
        <a:buSzTx/>
        <a:buFont typeface="Wingdings 2" charset="0"/>
        <a:buChar char=""/>
        <a:tabLst/>
        <a:defRPr lang="en-US" sz="16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Lucida Sans Unicode" pitchFamily="2" charset="0"/>
          <a:ea typeface="Lucida Sans Unicode" pitchFamily="2" charset="0"/>
          <a:cs typeface="Lucida Sans Unicode"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mysql.com" TargetMode="External"/><Relationship Id="rId3" Type="http://schemas.openxmlformats.org/officeDocument/2006/relationships/hyperlink" Target="https://www.phpmyadmin.net/" TargetMode="External"/><Relationship Id="rId7" Type="http://schemas.openxmlformats.org/officeDocument/2006/relationships/hyperlink" Target="https://unsplash.com/"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6" Type="http://schemas.openxmlformats.org/officeDocument/2006/relationships/hyperlink" Target="https://fontawesome.com/" TargetMode="External"/><Relationship Id="rId5" Type="http://schemas.openxmlformats.org/officeDocument/2006/relationships/hyperlink" Target="https://github.com/" TargetMode="External"/><Relationship Id="rId4" Type="http://schemas.openxmlformats.org/officeDocument/2006/relationships/hyperlink" Target="https://www.w3schools.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FgYAAAAAAADmNQAAQAsAABAAAAAmAAAACAAAAAEgAAAAAAAA"/>
              </a:ext>
            </a:extLst>
          </p:cNvSpPr>
          <p:nvPr>
            <p:ph type="ctrTitle"/>
          </p:nvPr>
        </p:nvSpPr>
        <p:spPr>
          <a:xfrm>
            <a:off x="989330" y="0"/>
            <a:ext cx="7772400" cy="1828800"/>
          </a:xfrm>
        </p:spPr>
        <p:txBody>
          <a:bodyPr vert="horz" wrap="square" lIns="91440" tIns="45720" rIns="91440" bIns="45720" numCol="1" spcCol="215900" anchor="b">
            <a:prstTxWarp prst="textNoShape">
              <a:avLst/>
            </a:prstTxWarp>
          </a:bodyPr>
          <a:lstStyle/>
          <a:p>
            <a:pPr algn="ctr">
              <a:spcBef>
                <a:spcPts val="0"/>
              </a:spcBef>
              <a:defRPr lang="en-US" sz="4320" cap="none"/>
            </a:pPr>
            <a:r>
              <a:rPr lang="en-US" sz="3240" cap="none" dirty="0">
                <a:latin typeface="Calisto MT" charset="0"/>
                <a:ea typeface="Lucida Sans Unicode" pitchFamily="2" charset="0"/>
                <a:cs typeface="Lucida Sans Unicode" pitchFamily="2" charset="0"/>
              </a:rPr>
              <a:t>     </a:t>
            </a:r>
            <a:r>
              <a:rPr lang="en-US" sz="3240" cap="none" dirty="0">
                <a:solidFill>
                  <a:schemeClr val="tx1"/>
                </a:solidFill>
                <a:effectLst/>
                <a:latin typeface="Times New Roman" pitchFamily="18" charset="0"/>
                <a:cs typeface="Times New Roman" pitchFamily="18" charset="0"/>
              </a:rPr>
              <a:t>Order Management Website For </a:t>
            </a:r>
            <a:r>
              <a:rPr lang="en-US" sz="3240" cap="none" dirty="0" err="1">
                <a:solidFill>
                  <a:schemeClr val="tx1"/>
                </a:solidFill>
                <a:effectLst/>
                <a:latin typeface="Times New Roman" pitchFamily="18" charset="0"/>
                <a:cs typeface="Times New Roman" pitchFamily="18" charset="0"/>
              </a:rPr>
              <a:t>Sarode</a:t>
            </a:r>
            <a:r>
              <a:rPr lang="en-US" sz="3240" cap="none" dirty="0">
                <a:solidFill>
                  <a:schemeClr val="tx1"/>
                </a:solidFill>
                <a:effectLst/>
                <a:latin typeface="Times New Roman" pitchFamily="18" charset="0"/>
                <a:cs typeface="Times New Roman" pitchFamily="18" charset="0"/>
              </a:rPr>
              <a:t> Distributors (Sponsored)</a:t>
            </a:r>
            <a:br>
              <a:rPr dirty="0"/>
            </a:br>
            <a:endParaRPr lang="en-US" cap="none" dirty="0">
              <a:latin typeface="Calisto MT" charset="0"/>
              <a:ea typeface="Lucida Sans Unicode" pitchFamily="2" charset="0"/>
              <a:cs typeface="Lucida Sans Unicode" pitchFamily="2" charset="0"/>
            </a:endParaRP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SAAAAEgAAABI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H8HAABAOAAA/x0AABAAAAAmAAAACAAAAAEgAAAAAAAA"/>
              </a:ext>
            </a:extLst>
          </p:cNvSpPr>
          <p:nvPr>
            <p:ph type="subTitle" idx="1"/>
          </p:nvPr>
        </p:nvSpPr>
        <p:spPr>
          <a:xfrm>
            <a:off x="0" y="1218565"/>
            <a:ext cx="9144000" cy="3657600"/>
          </a:xfrm>
        </p:spPr>
        <p:txBody>
          <a:bodyPr vert="horz" wrap="square" lIns="45720" tIns="45720" rIns="45720" bIns="45720" numCol="1" spcCol="215900" anchor="t">
            <a:prstTxWarp prst="textNoShape">
              <a:avLst/>
            </a:prstTxWarp>
          </a:bodyPr>
          <a:lstStyle/>
          <a:p>
            <a:pPr algn="l">
              <a:defRPr lang="en-US"/>
            </a:pPr>
            <a:r>
              <a:rPr lang="en-US" sz="2400" cap="none" dirty="0">
                <a:solidFill>
                  <a:schemeClr val="tx1"/>
                </a:solidFill>
                <a:latin typeface="Calisto MT" charset="0"/>
                <a:ea typeface="Lucida Sans Unicode" pitchFamily="2" charset="0"/>
                <a:cs typeface="Lucida Sans Unicode" pitchFamily="2" charset="0"/>
              </a:rPr>
              <a:t>Under Guidance of                              </a:t>
            </a:r>
          </a:p>
          <a:p>
            <a:pPr algn="l">
              <a:defRPr lang="en-US"/>
            </a:pPr>
            <a:r>
              <a:rPr lang="en-US" sz="2400" cap="none" dirty="0">
                <a:solidFill>
                  <a:schemeClr val="tx1"/>
                </a:solidFill>
                <a:latin typeface="Calisto MT" charset="0"/>
                <a:ea typeface="Lucida Sans Unicode" pitchFamily="2" charset="0"/>
                <a:cs typeface="Lucida Sans Unicode" pitchFamily="2" charset="0"/>
              </a:rPr>
              <a:t>Prof. </a:t>
            </a:r>
            <a:r>
              <a:rPr lang="en-US" sz="2400" cap="none" dirty="0" err="1">
                <a:solidFill>
                  <a:schemeClr val="tx1"/>
                </a:solidFill>
                <a:latin typeface="Calisto MT" charset="0"/>
                <a:ea typeface="Lucida Sans Unicode" pitchFamily="2" charset="0"/>
                <a:cs typeface="Lucida Sans Unicode" pitchFamily="2" charset="0"/>
              </a:rPr>
              <a:t>Khande</a:t>
            </a:r>
            <a:r>
              <a:rPr lang="en-US" sz="2400" cap="none" dirty="0">
                <a:solidFill>
                  <a:schemeClr val="tx1"/>
                </a:solidFill>
                <a:latin typeface="Calisto MT" charset="0"/>
                <a:ea typeface="Lucida Sans Unicode" pitchFamily="2" charset="0"/>
                <a:cs typeface="Lucida Sans Unicode" pitchFamily="2" charset="0"/>
              </a:rPr>
              <a:t> </a:t>
            </a:r>
            <a:r>
              <a:rPr lang="en-US" sz="2400" cap="none" dirty="0" err="1">
                <a:solidFill>
                  <a:schemeClr val="tx1"/>
                </a:solidFill>
                <a:latin typeface="Calisto MT" charset="0"/>
                <a:ea typeface="Lucida Sans Unicode" pitchFamily="2" charset="0"/>
                <a:cs typeface="Lucida Sans Unicode" pitchFamily="2" charset="0"/>
              </a:rPr>
              <a:t>Mam</a:t>
            </a:r>
            <a:endParaRPr lang="en-US" sz="2400" cap="none" dirty="0">
              <a:solidFill>
                <a:schemeClr val="tx1"/>
              </a:solidFill>
              <a:latin typeface="Calisto MT" charset="0"/>
              <a:ea typeface="Lucida Sans Unicode" pitchFamily="2" charset="0"/>
              <a:cs typeface="Lucida Sans Unicode" pitchFamily="2" charset="0"/>
            </a:endParaRPr>
          </a:p>
          <a:p>
            <a:pPr algn="l">
              <a:defRPr lang="en-US"/>
            </a:pPr>
            <a:r>
              <a:rPr lang="en-US" sz="2400" cap="none" dirty="0">
                <a:solidFill>
                  <a:schemeClr val="tx1"/>
                </a:solidFill>
                <a:latin typeface="Calisto MT" charset="0"/>
                <a:ea typeface="Lucida Sans Unicode" pitchFamily="2" charset="0"/>
                <a:cs typeface="Lucida Sans Unicode" pitchFamily="2" charset="0"/>
              </a:rPr>
              <a:t>Govt. Polytechnic Mumbai                 </a:t>
            </a:r>
          </a:p>
          <a:p>
            <a:pPr algn="l">
              <a:defRPr lang="en-US"/>
            </a:pPr>
            <a:endParaRPr lang="en-US" sz="2400" cap="none" dirty="0">
              <a:latin typeface="Calisto MT" charset="0"/>
              <a:ea typeface="Lucida Sans Unicode" pitchFamily="2" charset="0"/>
              <a:cs typeface="Lucida Sans Unicode" pitchFamily="2" charset="0"/>
            </a:endParaRPr>
          </a:p>
          <a:p>
            <a:pPr algn="l">
              <a:defRPr lang="en-US"/>
            </a:pPr>
            <a:r>
              <a:rPr lang="en-US" sz="2400" cap="none" dirty="0">
                <a:solidFill>
                  <a:schemeClr val="tx1"/>
                </a:solidFill>
                <a:latin typeface="Calisto MT" charset="0"/>
                <a:ea typeface="Lucida Sans Unicode" pitchFamily="2" charset="0"/>
                <a:cs typeface="Lucida Sans Unicode" pitchFamily="2" charset="0"/>
              </a:rPr>
              <a:t>                                                         By,</a:t>
            </a:r>
          </a:p>
          <a:p>
            <a:pPr algn="just">
              <a:defRPr lang="en-US" sz="2400" cap="none">
                <a:solidFill>
                  <a:schemeClr val="tx1"/>
                </a:solidFill>
                <a:latin typeface="Calisto MT" charset="0"/>
                <a:ea typeface="Lucida Sans Unicode" pitchFamily="2" charset="0"/>
                <a:cs typeface="Lucida Sans Unicode" pitchFamily="2" charset="0"/>
              </a:defRPr>
            </a:pPr>
            <a:r>
              <a:rPr dirty="0"/>
              <a:t>                                                             </a:t>
            </a:r>
            <a:r>
              <a:rPr dirty="0" err="1"/>
              <a:t>Yugandhar</a:t>
            </a:r>
            <a:r>
              <a:rPr dirty="0"/>
              <a:t> </a:t>
            </a:r>
            <a:r>
              <a:rPr dirty="0" err="1"/>
              <a:t>Sarode</a:t>
            </a:r>
            <a:r>
              <a:rPr dirty="0"/>
              <a:t>  (FS19IF002)</a:t>
            </a:r>
          </a:p>
          <a:p>
            <a:pPr>
              <a:defRPr lang="en-US" sz="2400" cap="none">
                <a:solidFill>
                  <a:schemeClr val="tx1"/>
                </a:solidFill>
                <a:latin typeface="Calisto MT" charset="0"/>
                <a:ea typeface="Lucida Sans Unicode" pitchFamily="2" charset="0"/>
                <a:cs typeface="Lucida Sans Unicode" pitchFamily="2" charset="0"/>
              </a:defRPr>
            </a:pPr>
            <a:r>
              <a:rPr dirty="0"/>
              <a:t>                                                    </a:t>
            </a:r>
            <a:r>
              <a:rPr dirty="0" err="1"/>
              <a:t>Prathamesh</a:t>
            </a:r>
            <a:r>
              <a:rPr dirty="0"/>
              <a:t> Patil    (FS19IF004)</a:t>
            </a:r>
          </a:p>
          <a:p>
            <a:pPr>
              <a:defRPr lang="en-US"/>
            </a:pPr>
            <a:r>
              <a:rPr lang="en-US" sz="2400" cap="none" dirty="0">
                <a:solidFill>
                  <a:schemeClr val="tx1"/>
                </a:solidFill>
                <a:latin typeface="Calisto MT" charset="0"/>
                <a:ea typeface="Lucida Sans Unicode" pitchFamily="2" charset="0"/>
                <a:cs typeface="Lucida Sans Unicode" pitchFamily="2" charset="0"/>
              </a:rPr>
              <a:t>                                                    </a:t>
            </a:r>
            <a:r>
              <a:rPr lang="en-US" sz="2400" cap="none" dirty="0" err="1">
                <a:solidFill>
                  <a:schemeClr val="tx1"/>
                </a:solidFill>
                <a:latin typeface="Calisto MT" charset="0"/>
                <a:ea typeface="Lucida Sans Unicode" pitchFamily="2" charset="0"/>
                <a:cs typeface="Lucida Sans Unicode" pitchFamily="2" charset="0"/>
              </a:rPr>
              <a:t>Omkar</a:t>
            </a:r>
            <a:r>
              <a:rPr lang="en-US" sz="2400" cap="none" dirty="0">
                <a:solidFill>
                  <a:schemeClr val="tx1"/>
                </a:solidFill>
                <a:latin typeface="Calisto MT" charset="0"/>
                <a:ea typeface="Lucida Sans Unicode" pitchFamily="2" charset="0"/>
                <a:cs typeface="Lucida Sans Unicode" pitchFamily="2" charset="0"/>
              </a:rPr>
              <a:t> </a:t>
            </a:r>
            <a:r>
              <a:rPr lang="en-US" sz="2400" cap="none" dirty="0" err="1">
                <a:solidFill>
                  <a:schemeClr val="tx1"/>
                </a:solidFill>
                <a:latin typeface="Calisto MT" charset="0"/>
                <a:ea typeface="Lucida Sans Unicode" pitchFamily="2" charset="0"/>
                <a:cs typeface="Lucida Sans Unicode" pitchFamily="2" charset="0"/>
              </a:rPr>
              <a:t>Chemate</a:t>
            </a:r>
            <a:r>
              <a:rPr lang="en-US" sz="2400" cap="none" dirty="0">
                <a:solidFill>
                  <a:schemeClr val="tx1"/>
                </a:solidFill>
                <a:latin typeface="Calisto MT" charset="0"/>
                <a:ea typeface="Lucida Sans Unicode" pitchFamily="2" charset="0"/>
                <a:cs typeface="Lucida Sans Unicode" pitchFamily="2" charset="0"/>
              </a:rPr>
              <a:t>     (FS19IF015)</a:t>
            </a:r>
          </a:p>
          <a:p>
            <a:pPr>
              <a:defRPr lang="en-US"/>
            </a:pPr>
            <a:r>
              <a:rPr lang="en-US" sz="2400" cap="none" dirty="0">
                <a:solidFill>
                  <a:schemeClr val="tx1"/>
                </a:solidFill>
                <a:latin typeface="Calisto MT" charset="0"/>
                <a:ea typeface="Lucida Sans Unicode" pitchFamily="2" charset="0"/>
                <a:cs typeface="Lucida Sans Unicode" pitchFamily="2" charset="0"/>
              </a:rPr>
              <a:t>				     </a:t>
            </a:r>
            <a:r>
              <a:rPr lang="en-US" sz="2400" cap="none" dirty="0" err="1">
                <a:solidFill>
                  <a:schemeClr val="tx1"/>
                </a:solidFill>
                <a:latin typeface="Calisto MT" charset="0"/>
                <a:ea typeface="Lucida Sans Unicode" pitchFamily="2" charset="0"/>
                <a:cs typeface="Lucida Sans Unicode" pitchFamily="2" charset="0"/>
              </a:rPr>
              <a:t>Chirag</a:t>
            </a:r>
            <a:r>
              <a:rPr lang="en-US" sz="2400" cap="none" dirty="0">
                <a:solidFill>
                  <a:schemeClr val="tx1"/>
                </a:solidFill>
                <a:latin typeface="Calisto MT" charset="0"/>
                <a:ea typeface="Lucida Sans Unicode" pitchFamily="2" charset="0"/>
                <a:cs typeface="Lucida Sans Unicode" pitchFamily="2" charset="0"/>
              </a:rPr>
              <a:t> </a:t>
            </a:r>
            <a:r>
              <a:rPr lang="en-US" sz="2400" cap="none" dirty="0" err="1">
                <a:solidFill>
                  <a:schemeClr val="tx1"/>
                </a:solidFill>
                <a:latin typeface="Calisto MT" charset="0"/>
                <a:ea typeface="Lucida Sans Unicode" pitchFamily="2" charset="0"/>
                <a:cs typeface="Lucida Sans Unicode" pitchFamily="2" charset="0"/>
              </a:rPr>
              <a:t>Bhandari</a:t>
            </a:r>
            <a:r>
              <a:rPr lang="en-US" sz="2400" cap="none" dirty="0">
                <a:solidFill>
                  <a:schemeClr val="tx1"/>
                </a:solidFill>
                <a:latin typeface="Calisto MT" charset="0"/>
                <a:ea typeface="Lucida Sans Unicode" pitchFamily="2" charset="0"/>
                <a:cs typeface="Lucida Sans Unicode" pitchFamily="2" charset="0"/>
              </a:rPr>
              <a:t>     (FS19IF020)</a:t>
            </a:r>
          </a:p>
          <a:p>
            <a:pPr algn="l">
              <a:defRPr lang="en-US"/>
            </a:pPr>
            <a:endParaRPr lang="en-US" sz="2400" cap="none" dirty="0"/>
          </a:p>
        </p:txBody>
      </p:sp>
      <p:pic>
        <p:nvPicPr>
          <p:cNvPr id="4" name="Picture 2" descr="C:\Users\Rahul\Downloads\WhatsApp Image 2021-10-26 at 9.27.29 PM.jpeg"/>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0A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iIiIV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AAAAAAAAAAA5wgAAMsGAAAQAAAAJgAAAAgAAAD//////////w=="/>
              </a:ext>
            </a:extLst>
          </p:cNvPicPr>
          <p:nvPr/>
        </p:nvPicPr>
        <p:blipFill>
          <a:blip r:embed="rId3"/>
          <a:stretch>
            <a:fillRect/>
          </a:stretch>
        </p:blipFill>
        <p:spPr>
          <a:xfrm>
            <a:off x="0" y="0"/>
            <a:ext cx="1447165" cy="1104265"/>
          </a:xfrm>
          <a:prstGeom prst="rect">
            <a:avLst/>
          </a:prstGeom>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marL="255905">
              <a:buClr>
                <a:schemeClr val="bg2">
                  <a:lumMod val="50000"/>
                </a:schemeClr>
              </a:buClr>
              <a:buFont typeface="Wingdings" pitchFamily="2" charset="2"/>
              <a:buChar char="Ø"/>
              <a:defRPr lang="en-US"/>
            </a:pPr>
            <a:r>
              <a:rPr b="1">
                <a:latin typeface="Calisto MT" pitchFamily="18" charset="0"/>
              </a:rPr>
              <a:t>Phpmyadmin:- </a:t>
            </a:r>
            <a:r>
              <a:rPr>
                <a:latin typeface="Calisto MT" pitchFamily="18" charset="0"/>
              </a:rPr>
              <a:t>phpMyAdmin is a free software tool written in PHP intended to handle the administration of MySQL over the Web. phpMyAdmin supports a wide range of operations on MySQL and MariaDB. Frequently used operations (managing databases, tables, columns, relations, indexes, users, permissions, etc) can be performed via the user interface, while you still have the ability to directly execute any SQL statement.</a:t>
            </a:r>
            <a:endParaRPr b="1">
              <a:latin typeface="Calisto MT" pitchFamily="18" charset="0"/>
            </a:endParaRPr>
          </a:p>
          <a:p>
            <a:endParaRPr lang="en-US" dirty="0"/>
          </a:p>
        </p:txBody>
      </p:sp>
      <p:sp>
        <p:nvSpPr>
          <p:cNvPr id="3" name="Date Placeholder 2"/>
          <p:cNvSpPr>
            <a:spLocks noGrp="1"/>
          </p:cNvSpPr>
          <p:nvPr>
            <p:ph type="dt" sz="half" idx="10"/>
          </p:nvPr>
        </p:nvSpPr>
        <p:spPr/>
        <p:txBody>
          <a:bodyPr/>
          <a:lstStyle/>
          <a:p>
            <a:pPr>
              <a:defRPr lang="en-US"/>
            </a:pPr>
            <a:fld id="{3FD700DC-92D2-82F6-9C6F-64A34E216A31}" type="datetime1">
              <a:rPr lang="en-US" smtClean="0"/>
              <a:pPr>
                <a:defRPr lang="en-US"/>
              </a:pPr>
              <a:t>1/1/2022</a:t>
            </a:fld>
            <a:endParaRPr lang="en-US"/>
          </a:p>
        </p:txBody>
      </p:sp>
      <p:sp>
        <p:nvSpPr>
          <p:cNvPr id="4" name="Slide Number Placeholder 3"/>
          <p:cNvSpPr>
            <a:spLocks noGrp="1"/>
          </p:cNvSpPr>
          <p:nvPr>
            <p:ph type="sldNum" sz="quarter" idx="12"/>
          </p:nvPr>
        </p:nvSpPr>
        <p:spPr/>
        <p:txBody>
          <a:bodyPr/>
          <a:lstStyle/>
          <a:p>
            <a:pPr>
              <a:defRPr lang="en-US"/>
            </a:pPr>
            <a:fld id="{3FD73050-1ED2-82C6-9C6F-E8937E216ABD}" type="slidenum">
              <a:rPr lang="en-US" smtClean="0"/>
              <a:pPr>
                <a:defRPr lang="en-US"/>
              </a:pPr>
              <a:t>10</a:t>
            </a:fld>
            <a:endParaRPr lang="en-US"/>
          </a:p>
        </p:txBody>
      </p:sp>
      <p:sp>
        <p:nvSpPr>
          <p:cNvPr id="10" name="Title 9"/>
          <p:cNvSpPr>
            <a:spLocks noGrp="1"/>
          </p:cNvSpPr>
          <p:nvPr>
            <p:ph type="title"/>
          </p:nvPr>
        </p:nvSpPr>
        <p:spPr/>
        <p:txBody>
          <a:bodyPr/>
          <a:lstStyle/>
          <a:p>
            <a:pPr marL="0" lvl="1">
              <a:buClr>
                <a:schemeClr val="bg2">
                  <a:lumMod val="50000"/>
                </a:schemeClr>
              </a:buClr>
              <a:buFont typeface="Wingdings" pitchFamily="2" charset="2"/>
              <a:buChar char="Ø"/>
            </a:pPr>
            <a:r>
              <a:rPr sz="2700" b="1">
                <a:latin typeface="Calisto MT" pitchFamily="18" charset="0"/>
              </a:rPr>
              <a:t>Chrome or any other browser:- </a:t>
            </a:r>
            <a:r>
              <a:rPr sz="2700">
                <a:latin typeface="Calisto MT" pitchFamily="18" charset="0"/>
              </a:rPr>
              <a:t>To Run Our Website </a:t>
            </a:r>
            <a:br>
              <a:rPr>
                <a:latin typeface="Calisto MT" pitchFamily="18" charset="0"/>
              </a:rPr>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a:solidFill>
                  <a:schemeClr val="tx1"/>
                </a:solidFill>
                <a:effectLst/>
                <a:latin typeface="Times New Roman" pitchFamily="18" charset="0"/>
                <a:cs typeface="Times New Roman" pitchFamily="18" charset="0"/>
              </a:rPr>
              <a:t>Database Setup:-	</a:t>
            </a:r>
            <a:r>
              <a:t>	</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AAAAAAmAAAACAAAAAEAAAAAAAAA"/>
              </a:ext>
            </a:extLst>
          </p:cNvSpPr>
          <p:nvPr>
            <p:ph type="body" idx="1"/>
          </p:nvPr>
        </p:nvSpPr>
        <p:spPr>
          <a:xfrm>
            <a:off x="456565" y="1480185"/>
            <a:ext cx="8229600" cy="4526280"/>
          </a:xfrm>
        </p:spPr>
        <p:txBody>
          <a:bodyPr/>
          <a:lstStyle/>
          <a:p>
            <a:pPr marL="255905">
              <a:buClr>
                <a:schemeClr val="bg2">
                  <a:lumMod val="50000"/>
                </a:schemeClr>
              </a:buClr>
              <a:buFont typeface="Wingdings" pitchFamily="2" charset="2"/>
              <a:buChar char="Ø"/>
              <a:defRPr lang="en-US"/>
            </a:pPr>
            <a:r>
              <a:rPr dirty="0">
                <a:latin typeface="Calisto MT" pitchFamily="18" charset="0"/>
              </a:rPr>
              <a:t>For Database we have used php </a:t>
            </a:r>
            <a:r>
              <a:rPr dirty="0" err="1">
                <a:latin typeface="Calisto MT" pitchFamily="18" charset="0"/>
              </a:rPr>
              <a:t>MyAdmin</a:t>
            </a:r>
            <a:r>
              <a:rPr dirty="0">
                <a:latin typeface="Calisto MT" pitchFamily="18" charset="0"/>
              </a:rPr>
              <a:t>. </a:t>
            </a:r>
          </a:p>
          <a:p>
            <a:pPr marL="255905">
              <a:buClr>
                <a:schemeClr val="bg2">
                  <a:lumMod val="50000"/>
                </a:schemeClr>
              </a:buClr>
              <a:buFont typeface="Wingdings" pitchFamily="2" charset="2"/>
              <a:buChar char="Ø"/>
              <a:defRPr lang="en-US"/>
            </a:pPr>
            <a:r>
              <a:rPr dirty="0">
                <a:latin typeface="Calisto MT" pitchFamily="18" charset="0"/>
              </a:rPr>
              <a:t>In this </a:t>
            </a:r>
            <a:r>
              <a:rPr dirty="0" err="1">
                <a:latin typeface="Calisto MT" pitchFamily="18" charset="0"/>
              </a:rPr>
              <a:t>Project,we</a:t>
            </a:r>
            <a:r>
              <a:rPr dirty="0">
                <a:latin typeface="Calisto MT" pitchFamily="18" charset="0"/>
              </a:rPr>
              <a:t> have created a Database called </a:t>
            </a:r>
            <a:r>
              <a:rPr lang="en-IN" dirty="0">
                <a:latin typeface="Calisto MT" pitchFamily="18" charset="0"/>
              </a:rPr>
              <a:t>"</a:t>
            </a:r>
            <a:r>
              <a:rPr dirty="0" err="1">
                <a:latin typeface="Calisto MT" pitchFamily="18" charset="0"/>
              </a:rPr>
              <a:t>store_db</a:t>
            </a:r>
            <a:r>
              <a:rPr lang="en-IN" dirty="0">
                <a:latin typeface="Calisto MT" pitchFamily="18" charset="0"/>
              </a:rPr>
              <a:t>"</a:t>
            </a:r>
            <a:r>
              <a:rPr dirty="0">
                <a:latin typeface="Calisto MT" pitchFamily="18" charset="0"/>
              </a:rPr>
              <a:t>.</a:t>
            </a:r>
          </a:p>
          <a:p>
            <a:pPr marL="255905">
              <a:buClr>
                <a:schemeClr val="bg2">
                  <a:lumMod val="50000"/>
                </a:schemeClr>
              </a:buClr>
              <a:buFont typeface="Wingdings" pitchFamily="2" charset="2"/>
              <a:buChar char="Ø"/>
              <a:defRPr lang="en-US"/>
            </a:pPr>
            <a:r>
              <a:rPr dirty="0">
                <a:latin typeface="Calisto MT" pitchFamily="18" charset="0"/>
              </a:rPr>
              <a:t>In </a:t>
            </a:r>
            <a:r>
              <a:rPr dirty="0" err="1">
                <a:latin typeface="Calisto MT" pitchFamily="18" charset="0"/>
              </a:rPr>
              <a:t>which,we</a:t>
            </a:r>
            <a:r>
              <a:rPr dirty="0">
                <a:latin typeface="Calisto MT" pitchFamily="18" charset="0"/>
              </a:rPr>
              <a:t> have Admin ,</a:t>
            </a:r>
            <a:r>
              <a:rPr dirty="0" err="1">
                <a:latin typeface="Calisto MT" pitchFamily="18" charset="0"/>
              </a:rPr>
              <a:t>cart,contact</a:t>
            </a:r>
            <a:r>
              <a:rPr dirty="0">
                <a:latin typeface="Calisto MT" pitchFamily="18" charset="0"/>
              </a:rPr>
              <a:t> </a:t>
            </a:r>
            <a:r>
              <a:rPr dirty="0" err="1">
                <a:latin typeface="Calisto MT" pitchFamily="18" charset="0"/>
              </a:rPr>
              <a:t>us,orders,brands</a:t>
            </a:r>
            <a:r>
              <a:rPr dirty="0">
                <a:latin typeface="Calisto MT" pitchFamily="18" charset="0"/>
              </a:rPr>
              <a:t>, Categories, </a:t>
            </a:r>
            <a:r>
              <a:rPr dirty="0" err="1">
                <a:latin typeface="Calisto MT" pitchFamily="18" charset="0"/>
              </a:rPr>
              <a:t>products,user_info</a:t>
            </a:r>
            <a:r>
              <a:rPr dirty="0">
                <a:latin typeface="Calisto MT" pitchFamily="18" charset="0"/>
              </a:rPr>
              <a:t> tables.</a:t>
            </a:r>
          </a:p>
          <a:p>
            <a:pPr marL="255905">
              <a:buClr>
                <a:schemeClr val="bg2">
                  <a:lumMod val="50000"/>
                </a:schemeClr>
              </a:buClr>
              <a:buFont typeface="Wingdings" pitchFamily="2" charset="2"/>
              <a:buChar char="Ø"/>
              <a:defRPr lang="en-US"/>
            </a:pPr>
            <a:r>
              <a:rPr dirty="0">
                <a:latin typeface="Calisto MT" pitchFamily="18" charset="0"/>
              </a:rPr>
              <a:t>In tables</a:t>
            </a:r>
            <a:r>
              <a:rPr lang="en-IN" dirty="0">
                <a:latin typeface="Calisto MT" pitchFamily="18" charset="0"/>
              </a:rPr>
              <a:t> there are columns for </a:t>
            </a:r>
            <a:r>
              <a:rPr dirty="0">
                <a:latin typeface="Calisto MT" pitchFamily="18" charset="0"/>
              </a:rPr>
              <a:t>login details of Users and </a:t>
            </a:r>
            <a:r>
              <a:rPr dirty="0" err="1">
                <a:latin typeface="Calisto MT" pitchFamily="18" charset="0"/>
              </a:rPr>
              <a:t>Admin,total</a:t>
            </a:r>
            <a:r>
              <a:rPr dirty="0">
                <a:latin typeface="Calisto MT" pitchFamily="18" charset="0"/>
              </a:rPr>
              <a:t> number of available products with </a:t>
            </a:r>
            <a:r>
              <a:rPr dirty="0" err="1">
                <a:latin typeface="Calisto MT" pitchFamily="18" charset="0"/>
              </a:rPr>
              <a:t>types,total</a:t>
            </a:r>
            <a:r>
              <a:rPr dirty="0">
                <a:latin typeface="Calisto MT" pitchFamily="18" charset="0"/>
              </a:rPr>
              <a:t> number of products </a:t>
            </a:r>
            <a:r>
              <a:rPr dirty="0" err="1">
                <a:latin typeface="Calisto MT" pitchFamily="18" charset="0"/>
              </a:rPr>
              <a:t>sold,brand</a:t>
            </a:r>
            <a:r>
              <a:rPr dirty="0">
                <a:latin typeface="Calisto MT" pitchFamily="18" charset="0"/>
              </a:rPr>
              <a:t> </a:t>
            </a:r>
            <a:r>
              <a:rPr dirty="0" err="1">
                <a:latin typeface="Calisto MT" pitchFamily="18" charset="0"/>
              </a:rPr>
              <a:t>names,etc</a:t>
            </a:r>
            <a:r>
              <a:rPr dirty="0">
                <a:latin typeface="Calisto MT" pitchFamily="18" charset="0"/>
              </a:rPr>
              <a:t> are provided</a:t>
            </a:r>
            <a:r>
              <a:rPr dirty="0"/>
              <a:t>.</a:t>
            </a:r>
          </a:p>
          <a:p>
            <a:pPr marL="255905">
              <a:buClr>
                <a:schemeClr val="bg2">
                  <a:lumMod val="50000"/>
                </a:schemeClr>
              </a:buClr>
              <a:buNone/>
              <a:defRPr lang="en-US"/>
            </a:pPr>
            <a:endParaRPr dirty="0"/>
          </a:p>
          <a:p>
            <a:pPr marL="255905">
              <a:buClrTx/>
              <a:buFont typeface="Wingdings" pitchFamily="2" charset="2"/>
              <a:buChar char=""/>
              <a:defRPr lang="en-US"/>
            </a:pPr>
            <a:endParaRPr dirty="0"/>
          </a:p>
          <a:p>
            <a:pPr marL="255905">
              <a:buClrTx/>
              <a:buFont typeface="Wingdings" pitchFamily="2" charset="2"/>
              <a:buChar char=""/>
              <a:defRPr lang="en-US"/>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vwMAAEgDAABvNQAAtwgAAAAAAAAmAAAACAAAAAEAAAAAAAAA"/>
              </a:ext>
            </a:extLst>
          </p:cNvSpPr>
          <p:nvPr>
            <p:ph type="title"/>
          </p:nvPr>
        </p:nvSpPr>
        <p:spPr>
          <a:xfrm>
            <a:off x="608965" y="533400"/>
            <a:ext cx="8077200" cy="883285"/>
          </a:xfrm>
        </p:spPr>
        <p:txBody>
          <a:bodyPr/>
          <a:lstStyle/>
          <a:p>
            <a:pPr>
              <a:defRPr lang="en-US"/>
            </a:pPr>
            <a:r>
              <a:rPr>
                <a:solidFill>
                  <a:schemeClr val="tx1"/>
                </a:solidFill>
                <a:effectLst/>
                <a:latin typeface="Times New Roman" pitchFamily="18" charset="0"/>
                <a:cs typeface="Times New Roman" pitchFamily="18" charset="0"/>
              </a:rPr>
              <a:t>Facilities to the customers:-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GAJAABwNQAAOCUAAAAAAAAmAAAACAAAAAEAAAAAAAAA"/>
              </a:ext>
            </a:extLst>
          </p:cNvSpPr>
          <p:nvPr>
            <p:ph type="body" idx="1"/>
          </p:nvPr>
        </p:nvSpPr>
        <p:spPr>
          <a:xfrm>
            <a:off x="457200" y="1524000"/>
            <a:ext cx="8229600" cy="4526280"/>
          </a:xfrm>
        </p:spPr>
        <p:txBody>
          <a:bodyPr/>
          <a:lstStyle/>
          <a:p>
            <a:pPr marL="255905">
              <a:buClr>
                <a:schemeClr val="bg2">
                  <a:lumMod val="50000"/>
                </a:schemeClr>
              </a:buClr>
              <a:buFont typeface="Wingdings" pitchFamily="2" charset="2"/>
              <a:buChar char="Ø"/>
              <a:defRPr lang="en-US"/>
            </a:pPr>
            <a:r>
              <a:rPr sz="2800">
                <a:latin typeface="Calisto MT" pitchFamily="18" charset="0"/>
              </a:rPr>
              <a:t>Easy order booking online.</a:t>
            </a:r>
          </a:p>
          <a:p>
            <a:pPr marL="255905">
              <a:buClr>
                <a:schemeClr val="bg2">
                  <a:lumMod val="50000"/>
                </a:schemeClr>
              </a:buClr>
              <a:buFont typeface="Wingdings" pitchFamily="2" charset="2"/>
              <a:buChar char="Ø"/>
              <a:defRPr lang="en-US"/>
            </a:pPr>
            <a:r>
              <a:rPr sz="2800">
                <a:latin typeface="Calisto MT" pitchFamily="18" charset="0"/>
              </a:rPr>
              <a:t>User can sort medicines in companies and Categories.</a:t>
            </a:r>
          </a:p>
          <a:p>
            <a:pPr marL="255905">
              <a:buClr>
                <a:schemeClr val="bg2">
                  <a:lumMod val="50000"/>
                </a:schemeClr>
              </a:buClr>
              <a:buFont typeface="Wingdings" pitchFamily="2" charset="2"/>
              <a:buChar char="Ø"/>
              <a:defRPr lang="en-US"/>
            </a:pPr>
            <a:r>
              <a:rPr sz="2800">
                <a:latin typeface="Calisto MT" pitchFamily="18" charset="0"/>
              </a:rPr>
              <a:t>User can Add or Remove the Products in Cart.</a:t>
            </a:r>
          </a:p>
          <a:p>
            <a:pPr marL="255905">
              <a:buClr>
                <a:schemeClr val="bg2">
                  <a:lumMod val="50000"/>
                </a:schemeClr>
              </a:buClr>
              <a:buFont typeface="Wingdings" pitchFamily="2" charset="2"/>
              <a:buChar char="Ø"/>
              <a:defRPr lang="en-US"/>
            </a:pPr>
            <a:r>
              <a:rPr sz="2800">
                <a:latin typeface="Calisto MT" pitchFamily="18" charset="0"/>
              </a:rPr>
              <a:t>User can Update Quantity in Cart.</a:t>
            </a:r>
          </a:p>
          <a:p>
            <a:pPr marL="255905">
              <a:buClr>
                <a:schemeClr val="bg2">
                  <a:lumMod val="50000"/>
                </a:schemeClr>
              </a:buClr>
              <a:buFont typeface="Wingdings" pitchFamily="2" charset="2"/>
              <a:buChar char="Ø"/>
              <a:defRPr lang="en-US"/>
            </a:pPr>
            <a:r>
              <a:rPr sz="2800">
                <a:latin typeface="Calisto MT" pitchFamily="18" charset="0"/>
              </a:rPr>
              <a:t>User can view Booked Orders.</a:t>
            </a:r>
          </a:p>
          <a:p>
            <a:pPr marL="255905">
              <a:buClr>
                <a:schemeClr val="bg2">
                  <a:lumMod val="50000"/>
                </a:schemeClr>
              </a:buClr>
              <a:buFont typeface="Wingdings" pitchFamily="2" charset="2"/>
              <a:buChar char="Ø"/>
              <a:defRPr lang="en-US"/>
            </a:pPr>
            <a:r>
              <a:rPr sz="2800">
                <a:latin typeface="Calisto MT" pitchFamily="18" charset="0"/>
              </a:rPr>
              <a:t>User can Change or Recover Password.</a:t>
            </a:r>
          </a:p>
          <a:p>
            <a:pPr marL="255905">
              <a:buClr>
                <a:schemeClr val="bg2">
                  <a:lumMod val="50000"/>
                </a:schemeClr>
              </a:buClr>
              <a:buFont typeface="Wingdings" pitchFamily="2" charset="2"/>
              <a:buChar char="Ø"/>
              <a:defRPr lang="en-US"/>
            </a:pPr>
            <a:r>
              <a:rPr sz="2800">
                <a:latin typeface="Calisto MT" pitchFamily="18" charset="0"/>
              </a:rPr>
              <a:t>User can give Feedback to Owner through e-mail. </a:t>
            </a:r>
          </a:p>
          <a:p>
            <a:pPr marL="255905">
              <a:buClr>
                <a:schemeClr val="bg2">
                  <a:lumMod val="50000"/>
                </a:schemeClr>
              </a:buClr>
              <a:buFont typeface="Wingdings" pitchFamily="2" charset="2"/>
              <a:buChar char="Ø"/>
              <a:defRPr lang="en-US"/>
            </a:pPr>
            <a:r>
              <a:rPr sz="2800">
                <a:latin typeface="Calisto MT" pitchFamily="18" charset="0"/>
              </a:rPr>
              <a:t>E-mail Facility: User will receive an e-mail from Owner once the order is booked.</a:t>
            </a:r>
          </a:p>
          <a:p>
            <a:pPr marL="255905">
              <a:buClr>
                <a:schemeClr val="bg2">
                  <a:lumMod val="50000"/>
                </a:schemeClr>
              </a:buClr>
              <a:buNone/>
              <a:defRPr lang="en-US"/>
            </a:pPr>
            <a:endParaRPr sz="2800">
              <a:latin typeface="Calisto MT"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bg2">
                  <a:lumMod val="50000"/>
                </a:schemeClr>
              </a:buClr>
              <a:buFont typeface="Wingdings" pitchFamily="2" charset="2"/>
              <a:buChar char="Ø"/>
            </a:pPr>
            <a:r>
              <a:rPr sz="2800">
                <a:latin typeface="Calisto MT" pitchFamily="18" charset="0"/>
              </a:rPr>
              <a:t>Admin can view the customers Details.</a:t>
            </a:r>
          </a:p>
          <a:p>
            <a:pPr>
              <a:buClr>
                <a:schemeClr val="bg2">
                  <a:lumMod val="50000"/>
                </a:schemeClr>
              </a:buClr>
              <a:buFont typeface="Wingdings" pitchFamily="2" charset="2"/>
              <a:buChar char="Ø"/>
            </a:pPr>
            <a:endParaRPr sz="2800">
              <a:latin typeface="Calisto MT" pitchFamily="18" charset="0"/>
            </a:endParaRPr>
          </a:p>
          <a:p>
            <a:pPr>
              <a:buClr>
                <a:schemeClr val="bg2">
                  <a:lumMod val="50000"/>
                </a:schemeClr>
              </a:buClr>
              <a:buFont typeface="Wingdings" pitchFamily="2" charset="2"/>
              <a:buChar char="Ø"/>
            </a:pPr>
            <a:r>
              <a:rPr sz="2800">
                <a:latin typeface="Calisto MT" pitchFamily="18" charset="0"/>
              </a:rPr>
              <a:t>Admin can view Orders Booked by the Customers.</a:t>
            </a:r>
          </a:p>
          <a:p>
            <a:pPr>
              <a:buClr>
                <a:schemeClr val="bg2">
                  <a:lumMod val="50000"/>
                </a:schemeClr>
              </a:buClr>
              <a:buFont typeface="Wingdings" pitchFamily="2" charset="2"/>
              <a:buChar char="Ø"/>
            </a:pPr>
            <a:endParaRPr sz="2800">
              <a:latin typeface="Calisto MT" pitchFamily="18" charset="0"/>
            </a:endParaRPr>
          </a:p>
          <a:p>
            <a:pPr>
              <a:buClr>
                <a:schemeClr val="bg2">
                  <a:lumMod val="50000"/>
                </a:schemeClr>
              </a:buClr>
              <a:buFont typeface="Wingdings" pitchFamily="2" charset="2"/>
              <a:buChar char="Ø"/>
            </a:pPr>
            <a:r>
              <a:rPr sz="2800">
                <a:latin typeface="Calisto MT" pitchFamily="18" charset="0"/>
              </a:rPr>
              <a:t>Admin can Add or Delete Products, Categories &amp; Companies.</a:t>
            </a:r>
          </a:p>
          <a:p>
            <a:pPr>
              <a:buClr>
                <a:schemeClr val="bg2">
                  <a:lumMod val="50000"/>
                </a:schemeClr>
              </a:buClr>
              <a:buNone/>
            </a:pPr>
            <a:endParaRPr lang="en-US" dirty="0"/>
          </a:p>
        </p:txBody>
      </p:sp>
      <p:sp>
        <p:nvSpPr>
          <p:cNvPr id="3" name="Date Placeholder 2"/>
          <p:cNvSpPr>
            <a:spLocks noGrp="1"/>
          </p:cNvSpPr>
          <p:nvPr>
            <p:ph type="dt" sz="half" idx="10"/>
          </p:nvPr>
        </p:nvSpPr>
        <p:spPr/>
        <p:txBody>
          <a:bodyPr/>
          <a:lstStyle/>
          <a:p>
            <a:pPr>
              <a:defRPr lang="en-US"/>
            </a:pPr>
            <a:fld id="{3FD700DC-92D2-82F6-9C6F-64A34E216A31}" type="datetime1">
              <a:rPr lang="en-US" smtClean="0"/>
              <a:pPr>
                <a:defRPr lang="en-US"/>
              </a:pPr>
              <a:t>1/1/2022</a:t>
            </a:fld>
            <a:endParaRPr lang="en-US"/>
          </a:p>
        </p:txBody>
      </p:sp>
      <p:sp>
        <p:nvSpPr>
          <p:cNvPr id="4" name="Slide Number Placeholder 3"/>
          <p:cNvSpPr>
            <a:spLocks noGrp="1"/>
          </p:cNvSpPr>
          <p:nvPr>
            <p:ph type="sldNum" sz="quarter" idx="12"/>
          </p:nvPr>
        </p:nvSpPr>
        <p:spPr/>
        <p:txBody>
          <a:bodyPr/>
          <a:lstStyle/>
          <a:p>
            <a:pPr>
              <a:defRPr lang="en-US"/>
            </a:pPr>
            <a:fld id="{3FD73050-1ED2-82C6-9C6F-E8937E216ABD}" type="slidenum">
              <a:rPr lang="en-US" smtClean="0"/>
              <a:pPr>
                <a:defRPr lang="en-US"/>
              </a:pPr>
              <a:t>13</a:t>
            </a:fld>
            <a:endParaRPr lang="en-US"/>
          </a:p>
        </p:txBody>
      </p:sp>
      <p:sp>
        <p:nvSpPr>
          <p:cNvPr id="5" name="Title 4"/>
          <p:cNvSpPr>
            <a:spLocks noGrp="1"/>
          </p:cNvSpPr>
          <p:nvPr>
            <p:ph type="title"/>
          </p:nvPr>
        </p:nvSpPr>
        <p:spPr/>
        <p:txBody>
          <a:bodyPr/>
          <a:lstStyle/>
          <a:p>
            <a:r>
              <a:rPr>
                <a:solidFill>
                  <a:schemeClr val="tx1"/>
                </a:solidFill>
                <a:effectLst/>
                <a:latin typeface="Times New Roman" pitchFamily="18" charset="0"/>
                <a:cs typeface="Times New Roman" pitchFamily="18" charset="0"/>
              </a:rPr>
              <a:t>Facilities to the Admin:-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idx="4294967295"/>
          </p:nvPr>
        </p:nvSpPr>
        <p:spPr>
          <a:xfrm>
            <a:off x="0" y="273050"/>
            <a:ext cx="8229600" cy="1143000"/>
          </a:xfrm>
        </p:spPr>
        <p:txBody>
          <a:bodyPr/>
          <a:lstStyle/>
          <a:p>
            <a:pPr>
              <a:defRPr lang="en-US"/>
            </a:pPr>
            <a:r>
              <a:rPr>
                <a:solidFill>
                  <a:schemeClr val="tx1"/>
                </a:solidFill>
                <a:effectLst/>
                <a:latin typeface="Times New Roman" pitchFamily="18" charset="0"/>
                <a:cs typeface="Times New Roman" pitchFamily="18" charset="0"/>
              </a:rPr>
              <a:t>Flow charts:-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BAAAAAmAAAACAAAAAAAAAAAAAAA"/>
              </a:ext>
            </a:extLst>
          </p:cNvSpPr>
          <p:nvPr>
            <p:ph type="body" idx="4294967295"/>
          </p:nvPr>
        </p:nvSpPr>
        <p:spPr>
          <a:xfrm>
            <a:off x="0" y="1479550"/>
            <a:ext cx="8229600" cy="4527550"/>
          </a:xfrm>
        </p:spPr>
        <p:txBody>
          <a:bodyPr/>
          <a:lstStyle/>
          <a:p>
            <a:pPr marL="0" indent="0">
              <a:buNone/>
              <a:defRPr lang="en-US"/>
            </a:pPr>
            <a:r>
              <a:rPr dirty="0"/>
              <a:t> 1)</a:t>
            </a:r>
            <a:r>
              <a:rPr sz="1800" dirty="0"/>
              <a:t> </a:t>
            </a:r>
            <a:r>
              <a:rPr lang="en-IN" sz="2800" dirty="0"/>
              <a:t>User working</a:t>
            </a:r>
            <a:endParaRPr sz="2800" dirty="0"/>
          </a:p>
        </p:txBody>
      </p:sp>
      <p:sp>
        <p:nvSpPr>
          <p:cNvPr id="11"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EgAAAE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MAD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AAAAAJ/f38A3vX6A8zMzADAwP8Af39/AAAAAAAAAAAAAAAAAAAAAAAAAAAAIQAAABgAAAAUAAAAJwUAAAcTAADHGQAApxgAAAAgAAAmAAAACAAAAP//////////"/>
              </a:ext>
            </a:extLst>
          </p:cNvSpPr>
          <p:nvPr/>
        </p:nvSpPr>
        <p:spPr>
          <a:xfrm>
            <a:off x="837565" y="3093085"/>
            <a:ext cx="3352800" cy="914400"/>
          </a:xfrm>
          <a:prstGeom prst="rect">
            <a:avLst/>
          </a:prstGeom>
          <a:noFill/>
          <a:ln>
            <a:noFill/>
          </a:ln>
          <a:effectLst/>
        </p:spPr>
        <p:txBody>
          <a:bodyPr vert="horz" wrap="square" numCol="1" spcCol="215900" anchor="t"/>
          <a:lstStyle/>
          <a:p>
            <a:pPr>
              <a:defRPr lang="en-US"/>
            </a:pPr>
            <a:endParaRPr/>
          </a:p>
        </p:txBody>
      </p:sp>
      <p:sp>
        <p:nvSpPr>
          <p:cNvPr id="12" name="Textbox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EgAAAE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OAB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AAAAAJ/f38A3vX6A8zMzADAwP8Af39/AAAAAAAAAAAAAAAAAAAAAAAAAAAAIQAAABgAAAAUAAAA/x0AANcSAADHKAAAGBUAABAgAAAmAAAACAAAAP//////////"/>
              </a:ext>
            </a:extLst>
          </p:cNvSpPr>
          <p:nvPr/>
        </p:nvSpPr>
        <p:spPr>
          <a:xfrm>
            <a:off x="4876165" y="3062605"/>
            <a:ext cx="1752600" cy="366395"/>
          </a:xfrm>
          <a:prstGeom prst="rect">
            <a:avLst/>
          </a:prstGeom>
          <a:noFill/>
          <a:ln>
            <a:noFill/>
          </a:ln>
          <a:effectLst/>
        </p:spPr>
        <p:txBody>
          <a:bodyPr vert="horz" wrap="square" numCol="1" spcCol="215900" anchor="t"/>
          <a:lstStyle/>
          <a:p>
            <a:pPr>
              <a:defRPr lang="en-US"/>
            </a:pPr>
            <a:endParaRPr/>
          </a:p>
        </p:txBody>
      </p:sp>
      <p:sp>
        <p:nvSpPr>
          <p:cNvPr id="13" name="Textbox3"/>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EgAAAA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FgC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aK/Bf///wEAAAAAAAAAAAAAAAAAAAAAAAAAAAAAAAAAAAAAAAAAAAAAAAJ/f38A3vX6A8zMzADAwP8Af39/AAAAAAAAAAAAAAAAAAAAAAAAAAAAIQAAABgAAAAUAAAA/x0AAKgMAAD/LAAAdw8AABAAAAAmAAAACAAAAP//////////"/>
              </a:ext>
            </a:extLst>
          </p:cNvSpPr>
          <p:nvPr/>
        </p:nvSpPr>
        <p:spPr>
          <a:xfrm>
            <a:off x="4876165" y="2057400"/>
            <a:ext cx="2438400" cy="456565"/>
          </a:xfrm>
          <a:prstGeom prst="rect">
            <a:avLst/>
          </a:prstGeom>
          <a:noFill/>
          <a:ln>
            <a:noFill/>
          </a:ln>
          <a:effectLst/>
        </p:spPr>
        <p:txBody>
          <a:bodyPr vert="horz" wrap="square" numCol="1" spcCol="215900" anchor="t"/>
          <a:lstStyle/>
          <a:p>
            <a:pPr>
              <a:defRPr lang="en-US"/>
            </a:pPr>
            <a:endParaRPr/>
          </a:p>
        </p:txBody>
      </p:sp>
      <p:sp>
        <p:nvSpPr>
          <p:cNvPr id="14" name="Oval 13"/>
          <p:cNvSpPr/>
          <p:nvPr/>
        </p:nvSpPr>
        <p:spPr>
          <a:xfrm>
            <a:off x="3352800" y="762000"/>
            <a:ext cx="12192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b="1"/>
              <a:t>Start</a:t>
            </a:r>
            <a:endParaRPr lang="en-US" b="1" dirty="0"/>
          </a:p>
        </p:txBody>
      </p:sp>
      <p:cxnSp>
        <p:nvCxnSpPr>
          <p:cNvPr id="15" name="Straight Arrow Connector 14"/>
          <p:cNvCxnSpPr/>
          <p:nvPr/>
        </p:nvCxnSpPr>
        <p:spPr>
          <a:xfrm rot="5400000">
            <a:off x="3734594" y="15232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3276600" y="17526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Login</a:t>
            </a:r>
            <a:endParaRPr lang="en-US" sz="1600" b="1" dirty="0"/>
          </a:p>
        </p:txBody>
      </p:sp>
      <p:sp>
        <p:nvSpPr>
          <p:cNvPr id="17" name="Diamond 16"/>
          <p:cNvSpPr/>
          <p:nvPr/>
        </p:nvSpPr>
        <p:spPr>
          <a:xfrm>
            <a:off x="2971800" y="2667000"/>
            <a:ext cx="2057400" cy="990600"/>
          </a:xfrm>
          <a:prstGeom prst="diamond">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Have Account</a:t>
            </a:r>
            <a:endParaRPr lang="en-US" sz="1600" b="1" dirty="0"/>
          </a:p>
        </p:txBody>
      </p:sp>
      <p:cxnSp>
        <p:nvCxnSpPr>
          <p:cNvPr id="18" name="Straight Arrow Connector 17"/>
          <p:cNvCxnSpPr/>
          <p:nvPr/>
        </p:nvCxnSpPr>
        <p:spPr>
          <a:xfrm rot="5400000">
            <a:off x="3734594" y="24376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029200" y="3200400"/>
            <a:ext cx="73152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5791200" y="29718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Registration</a:t>
            </a:r>
            <a:endParaRPr lang="en-US" sz="1600" b="1" dirty="0"/>
          </a:p>
        </p:txBody>
      </p:sp>
      <p:cxnSp>
        <p:nvCxnSpPr>
          <p:cNvPr id="22" name="Straight Connector 21"/>
          <p:cNvCxnSpPr/>
          <p:nvPr/>
        </p:nvCxnSpPr>
        <p:spPr>
          <a:xfrm rot="16200000">
            <a:off x="6020594" y="2513806"/>
            <a:ext cx="9144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10800000" flipV="1">
            <a:off x="4709160" y="2057401"/>
            <a:ext cx="173736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3809205" y="38854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3352800" y="41148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View Products</a:t>
            </a:r>
            <a:endParaRPr lang="en-US" sz="1600" b="1" dirty="0"/>
          </a:p>
        </p:txBody>
      </p:sp>
      <p:cxnSp>
        <p:nvCxnSpPr>
          <p:cNvPr id="27" name="Straight Arrow Connector 26"/>
          <p:cNvCxnSpPr/>
          <p:nvPr/>
        </p:nvCxnSpPr>
        <p:spPr>
          <a:xfrm rot="5400000">
            <a:off x="3810794" y="47998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3352800" y="50292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Book order</a:t>
            </a:r>
            <a:endParaRPr lang="en-US" sz="1600" b="1" dirty="0"/>
          </a:p>
        </p:txBody>
      </p:sp>
      <p:cxnSp>
        <p:nvCxnSpPr>
          <p:cNvPr id="30" name="Straight Arrow Connector 29"/>
          <p:cNvCxnSpPr/>
          <p:nvPr/>
        </p:nvCxnSpPr>
        <p:spPr>
          <a:xfrm rot="5400000">
            <a:off x="3885406" y="57142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Oval 30"/>
          <p:cNvSpPr/>
          <p:nvPr/>
        </p:nvSpPr>
        <p:spPr>
          <a:xfrm>
            <a:off x="3505200" y="5943600"/>
            <a:ext cx="12192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b="1"/>
              <a:t>Stop</a:t>
            </a:r>
            <a:endParaRPr lang="en-US" b="1" dirty="0"/>
          </a:p>
        </p:txBody>
      </p:sp>
      <p:sp>
        <p:nvSpPr>
          <p:cNvPr id="4" name="TextBox 3">
            <a:extLst>
              <a:ext uri="{FF2B5EF4-FFF2-40B4-BE49-F238E27FC236}">
                <a16:creationId xmlns:a16="http://schemas.microsoft.com/office/drawing/2014/main" id="{D7D4D16D-B2B7-425C-B155-9E5584A3D906}"/>
              </a:ext>
            </a:extLst>
          </p:cNvPr>
          <p:cNvSpPr txBox="1"/>
          <p:nvPr/>
        </p:nvSpPr>
        <p:spPr>
          <a:xfrm>
            <a:off x="5105400" y="2895600"/>
            <a:ext cx="495649" cy="369332"/>
          </a:xfrm>
          <a:prstGeom prst="rect">
            <a:avLst/>
          </a:prstGeom>
          <a:noFill/>
        </p:spPr>
        <p:txBody>
          <a:bodyPr wrap="none" rtlCol="0">
            <a:spAutoFit/>
          </a:bodyPr>
          <a:lstStyle/>
          <a:p>
            <a:r>
              <a:rPr lang="en-US" dirty="0"/>
              <a:t>No</a:t>
            </a:r>
            <a:endParaRPr lang="en-IN" dirty="0"/>
          </a:p>
        </p:txBody>
      </p:sp>
      <p:sp>
        <p:nvSpPr>
          <p:cNvPr id="6" name="TextBox 5">
            <a:extLst>
              <a:ext uri="{FF2B5EF4-FFF2-40B4-BE49-F238E27FC236}">
                <a16:creationId xmlns:a16="http://schemas.microsoft.com/office/drawing/2014/main" id="{C016F36D-BE0A-46FF-A139-C9DC69DD38E5}"/>
              </a:ext>
            </a:extLst>
          </p:cNvPr>
          <p:cNvSpPr txBox="1"/>
          <p:nvPr/>
        </p:nvSpPr>
        <p:spPr>
          <a:xfrm>
            <a:off x="4193861" y="3675778"/>
            <a:ext cx="759776" cy="369332"/>
          </a:xfrm>
          <a:prstGeom prst="rect">
            <a:avLst/>
          </a:prstGeom>
          <a:noFill/>
        </p:spPr>
        <p:txBody>
          <a:bodyPr wrap="square" rtlCol="0">
            <a:spAutoFit/>
          </a:bodyPr>
          <a:lstStyle/>
          <a:p>
            <a:r>
              <a:rPr lang="en-US" dirty="0"/>
              <a:t>Yes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GcBAABAOAAAtykAABAAAAAmAAAACAAAAAEAAAAAAAAA"/>
              </a:ext>
            </a:extLst>
          </p:cNvSpPr>
          <p:nvPr>
            <p:ph type="body" idx="1"/>
          </p:nvPr>
        </p:nvSpPr>
        <p:spPr>
          <a:xfrm>
            <a:off x="456565" y="227965"/>
            <a:ext cx="8687435" cy="6553200"/>
          </a:xfrm>
        </p:spPr>
        <p:txBody>
          <a:bodyPr/>
          <a:lstStyle/>
          <a:p>
            <a:pPr marL="0" indent="0">
              <a:buNone/>
              <a:defRPr lang="en-US"/>
            </a:pPr>
            <a:r>
              <a:rPr lang="en-IN" dirty="0"/>
              <a:t>                                         2)Admin working</a:t>
            </a:r>
            <a:endParaRPr dirty="0"/>
          </a:p>
        </p:txBody>
      </p:sp>
      <p:sp>
        <p:nvSpPr>
          <p:cNvPr id="5" name="Oval 4"/>
          <p:cNvSpPr/>
          <p:nvPr/>
        </p:nvSpPr>
        <p:spPr>
          <a:xfrm>
            <a:off x="1219200" y="228600"/>
            <a:ext cx="12192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b="1"/>
              <a:t>Start</a:t>
            </a:r>
            <a:endParaRPr lang="en-US" b="1" dirty="0"/>
          </a:p>
        </p:txBody>
      </p:sp>
      <p:cxnSp>
        <p:nvCxnSpPr>
          <p:cNvPr id="7" name="Straight Arrow Connector 6"/>
          <p:cNvCxnSpPr>
            <a:stCxn id="5" idx="4"/>
          </p:cNvCxnSpPr>
          <p:nvPr/>
        </p:nvCxnSpPr>
        <p:spPr>
          <a:xfrm rot="5400000">
            <a:off x="1600200" y="990600"/>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8" name="Diamond 7"/>
          <p:cNvSpPr/>
          <p:nvPr/>
        </p:nvSpPr>
        <p:spPr>
          <a:xfrm>
            <a:off x="914400" y="2133600"/>
            <a:ext cx="1828800" cy="609600"/>
          </a:xfrm>
          <a:prstGeom prst="diamond">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Admin Login</a:t>
            </a:r>
            <a:endParaRPr lang="en-US" sz="1600" b="1" dirty="0"/>
          </a:p>
        </p:txBody>
      </p:sp>
      <p:sp>
        <p:nvSpPr>
          <p:cNvPr id="11" name="Rectangle 10"/>
          <p:cNvSpPr/>
          <p:nvPr/>
        </p:nvSpPr>
        <p:spPr>
          <a:xfrm>
            <a:off x="1143000" y="12192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Admin Panel</a:t>
            </a:r>
            <a:endParaRPr lang="en-US" sz="1600" b="1" dirty="0"/>
          </a:p>
        </p:txBody>
      </p:sp>
      <p:cxnSp>
        <p:nvCxnSpPr>
          <p:cNvPr id="12" name="Straight Arrow Connector 11"/>
          <p:cNvCxnSpPr/>
          <p:nvPr/>
        </p:nvCxnSpPr>
        <p:spPr>
          <a:xfrm rot="5400000">
            <a:off x="1600994" y="19042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1600994" y="29710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Diamond 13"/>
          <p:cNvSpPr/>
          <p:nvPr/>
        </p:nvSpPr>
        <p:spPr>
          <a:xfrm>
            <a:off x="838200" y="3200400"/>
            <a:ext cx="1905000" cy="609600"/>
          </a:xfrm>
          <a:prstGeom prst="diamond">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Add Data</a:t>
            </a:r>
            <a:endParaRPr lang="en-US" sz="1600" b="1" dirty="0"/>
          </a:p>
        </p:txBody>
      </p:sp>
      <p:cxnSp>
        <p:nvCxnSpPr>
          <p:cNvPr id="15" name="Straight Arrow Connector 14"/>
          <p:cNvCxnSpPr/>
          <p:nvPr/>
        </p:nvCxnSpPr>
        <p:spPr>
          <a:xfrm rot="5400000">
            <a:off x="1600994" y="40378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Diamond 15"/>
          <p:cNvSpPr/>
          <p:nvPr/>
        </p:nvSpPr>
        <p:spPr>
          <a:xfrm>
            <a:off x="762000" y="4267200"/>
            <a:ext cx="1981200" cy="685800"/>
          </a:xfrm>
          <a:prstGeom prst="diamond">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Remove Data</a:t>
            </a:r>
            <a:endParaRPr lang="en-US" sz="1600" b="1" dirty="0"/>
          </a:p>
        </p:txBody>
      </p:sp>
      <p:cxnSp>
        <p:nvCxnSpPr>
          <p:cNvPr id="18" name="Straight Connector 17"/>
          <p:cNvCxnSpPr/>
          <p:nvPr/>
        </p:nvCxnSpPr>
        <p:spPr>
          <a:xfrm>
            <a:off x="2743200" y="2436812"/>
            <a:ext cx="54864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743200" y="3505200"/>
            <a:ext cx="22860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5029200" y="32766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Adding Data</a:t>
            </a:r>
            <a:endParaRPr lang="en-US" sz="1600" b="1" dirty="0"/>
          </a:p>
        </p:txBody>
      </p:sp>
      <p:cxnSp>
        <p:nvCxnSpPr>
          <p:cNvPr id="23" name="Straight Arrow Connector 22"/>
          <p:cNvCxnSpPr/>
          <p:nvPr/>
        </p:nvCxnSpPr>
        <p:spPr>
          <a:xfrm>
            <a:off x="2743200" y="4570412"/>
            <a:ext cx="22860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029200" y="43434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Removing Data</a:t>
            </a:r>
            <a:endParaRPr lang="en-US" sz="1600" b="1" dirty="0"/>
          </a:p>
        </p:txBody>
      </p:sp>
      <p:cxnSp>
        <p:nvCxnSpPr>
          <p:cNvPr id="27" name="Straight Connector 26"/>
          <p:cNvCxnSpPr/>
          <p:nvPr/>
        </p:nvCxnSpPr>
        <p:spPr>
          <a:xfrm rot="5400000">
            <a:off x="6309757" y="4359037"/>
            <a:ext cx="3840480" cy="79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477000" y="3503612"/>
            <a:ext cx="82296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6477000" y="4570412"/>
            <a:ext cx="82296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a:off x="6400800" y="4419600"/>
            <a:ext cx="18288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rot="10800000" flipV="1">
            <a:off x="5486400" y="5334000"/>
            <a:ext cx="18288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4038600" y="5105400"/>
            <a:ext cx="1447800" cy="457200"/>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sz="1600" b="1"/>
              <a:t>Database</a:t>
            </a:r>
            <a:endParaRPr lang="en-US" sz="1600" b="1" dirty="0"/>
          </a:p>
        </p:txBody>
      </p:sp>
      <p:cxnSp>
        <p:nvCxnSpPr>
          <p:cNvPr id="44" name="Straight Arrow Connector 43"/>
          <p:cNvCxnSpPr/>
          <p:nvPr/>
        </p:nvCxnSpPr>
        <p:spPr>
          <a:xfrm rot="5400000">
            <a:off x="4496594" y="5790406"/>
            <a:ext cx="45720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5" name="Oval 44"/>
          <p:cNvSpPr/>
          <p:nvPr/>
        </p:nvSpPr>
        <p:spPr>
          <a:xfrm>
            <a:off x="4114800" y="6019800"/>
            <a:ext cx="1219200" cy="533400"/>
          </a:xfrm>
          <a:prstGeom prst="ellipse">
            <a:avLst/>
          </a:prstGeom>
          <a:ln/>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r>
              <a:rPr b="1"/>
              <a:t>Stop</a:t>
            </a:r>
            <a:endParaRPr lang="en-US" b="1" dirty="0"/>
          </a:p>
        </p:txBody>
      </p:sp>
      <p:cxnSp>
        <p:nvCxnSpPr>
          <p:cNvPr id="48" name="Straight Arrow Connector 47"/>
          <p:cNvCxnSpPr/>
          <p:nvPr/>
        </p:nvCxnSpPr>
        <p:spPr>
          <a:xfrm flipH="1">
            <a:off x="5334000" y="6246812"/>
            <a:ext cx="292608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rot="5400000">
            <a:off x="1067594" y="5638006"/>
            <a:ext cx="1371600" cy="1588"/>
          </a:xfrm>
          <a:prstGeom prst="straightConnector1">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a:off x="1752600" y="6246812"/>
            <a:ext cx="2377440" cy="1588"/>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BB436BF-013B-4FA7-87AD-DED3870C516B}"/>
              </a:ext>
            </a:extLst>
          </p:cNvPr>
          <p:cNvSpPr txBox="1"/>
          <p:nvPr/>
        </p:nvSpPr>
        <p:spPr>
          <a:xfrm>
            <a:off x="2922509" y="1991280"/>
            <a:ext cx="1039891" cy="369332"/>
          </a:xfrm>
          <a:prstGeom prst="rect">
            <a:avLst/>
          </a:prstGeom>
          <a:noFill/>
        </p:spPr>
        <p:txBody>
          <a:bodyPr wrap="square" rtlCol="0">
            <a:spAutoFit/>
          </a:bodyPr>
          <a:lstStyle/>
          <a:p>
            <a:r>
              <a:rPr lang="en-US" dirty="0"/>
              <a:t>no</a:t>
            </a:r>
            <a:endParaRPr lang="en-IN" dirty="0"/>
          </a:p>
        </p:txBody>
      </p:sp>
      <p:sp>
        <p:nvSpPr>
          <p:cNvPr id="4" name="TextBox 3">
            <a:extLst>
              <a:ext uri="{FF2B5EF4-FFF2-40B4-BE49-F238E27FC236}">
                <a16:creationId xmlns:a16="http://schemas.microsoft.com/office/drawing/2014/main" id="{159ACFAB-7C12-4C48-9B7E-D33A826FBAE9}"/>
              </a:ext>
            </a:extLst>
          </p:cNvPr>
          <p:cNvSpPr txBox="1"/>
          <p:nvPr/>
        </p:nvSpPr>
        <p:spPr>
          <a:xfrm>
            <a:off x="1994901" y="2788614"/>
            <a:ext cx="594311" cy="369332"/>
          </a:xfrm>
          <a:prstGeom prst="rect">
            <a:avLst/>
          </a:prstGeom>
          <a:noFill/>
        </p:spPr>
        <p:txBody>
          <a:bodyPr wrap="square" rtlCol="0">
            <a:spAutoFit/>
          </a:bodyPr>
          <a:lstStyle/>
          <a:p>
            <a:r>
              <a:rPr lang="en-US" dirty="0"/>
              <a:t>yes</a:t>
            </a:r>
            <a:endParaRPr lang="en-IN" dirty="0"/>
          </a:p>
        </p:txBody>
      </p:sp>
      <p:sp>
        <p:nvSpPr>
          <p:cNvPr id="6" name="TextBox 5">
            <a:extLst>
              <a:ext uri="{FF2B5EF4-FFF2-40B4-BE49-F238E27FC236}">
                <a16:creationId xmlns:a16="http://schemas.microsoft.com/office/drawing/2014/main" id="{D9A70D6C-8298-43BE-880C-520C4FB62E4E}"/>
              </a:ext>
            </a:extLst>
          </p:cNvPr>
          <p:cNvSpPr txBox="1"/>
          <p:nvPr/>
        </p:nvSpPr>
        <p:spPr>
          <a:xfrm>
            <a:off x="2933099" y="3120176"/>
            <a:ext cx="649889" cy="369332"/>
          </a:xfrm>
          <a:prstGeom prst="rect">
            <a:avLst/>
          </a:prstGeom>
          <a:noFill/>
        </p:spPr>
        <p:txBody>
          <a:bodyPr wrap="square" rtlCol="0">
            <a:spAutoFit/>
          </a:bodyPr>
          <a:lstStyle/>
          <a:p>
            <a:r>
              <a:rPr lang="en-US" dirty="0"/>
              <a:t>no</a:t>
            </a:r>
            <a:endParaRPr lang="en-IN" dirty="0"/>
          </a:p>
        </p:txBody>
      </p:sp>
      <p:sp>
        <p:nvSpPr>
          <p:cNvPr id="31" name="TextBox 30">
            <a:extLst>
              <a:ext uri="{FF2B5EF4-FFF2-40B4-BE49-F238E27FC236}">
                <a16:creationId xmlns:a16="http://schemas.microsoft.com/office/drawing/2014/main" id="{190356F1-DFE6-4DA2-AC07-74BEC2FBF813}"/>
              </a:ext>
            </a:extLst>
          </p:cNvPr>
          <p:cNvSpPr txBox="1"/>
          <p:nvPr/>
        </p:nvSpPr>
        <p:spPr>
          <a:xfrm>
            <a:off x="1989638" y="3865446"/>
            <a:ext cx="594311" cy="369332"/>
          </a:xfrm>
          <a:prstGeom prst="rect">
            <a:avLst/>
          </a:prstGeom>
          <a:noFill/>
        </p:spPr>
        <p:txBody>
          <a:bodyPr wrap="square" rtlCol="0">
            <a:spAutoFit/>
          </a:bodyPr>
          <a:lstStyle/>
          <a:p>
            <a:r>
              <a:rPr lang="en-US" dirty="0"/>
              <a:t>yes</a:t>
            </a:r>
            <a:endParaRPr lang="en-IN" dirty="0"/>
          </a:p>
        </p:txBody>
      </p:sp>
      <p:sp>
        <p:nvSpPr>
          <p:cNvPr id="32" name="TextBox 31">
            <a:extLst>
              <a:ext uri="{FF2B5EF4-FFF2-40B4-BE49-F238E27FC236}">
                <a16:creationId xmlns:a16="http://schemas.microsoft.com/office/drawing/2014/main" id="{5B4B1BA4-697F-4A7C-8005-5E2D7B08C647}"/>
              </a:ext>
            </a:extLst>
          </p:cNvPr>
          <p:cNvSpPr txBox="1"/>
          <p:nvPr/>
        </p:nvSpPr>
        <p:spPr>
          <a:xfrm>
            <a:off x="1914382" y="5034716"/>
            <a:ext cx="594311" cy="369332"/>
          </a:xfrm>
          <a:prstGeom prst="rect">
            <a:avLst/>
          </a:prstGeom>
          <a:noFill/>
        </p:spPr>
        <p:txBody>
          <a:bodyPr wrap="square" rtlCol="0">
            <a:spAutoFit/>
          </a:bodyPr>
          <a:lstStyle/>
          <a:p>
            <a:r>
              <a:rPr lang="en-US"/>
              <a:t>yes</a:t>
            </a:r>
            <a:endParaRPr lang="en-IN" dirty="0"/>
          </a:p>
        </p:txBody>
      </p:sp>
      <p:sp>
        <p:nvSpPr>
          <p:cNvPr id="34" name="TextBox 33">
            <a:extLst>
              <a:ext uri="{FF2B5EF4-FFF2-40B4-BE49-F238E27FC236}">
                <a16:creationId xmlns:a16="http://schemas.microsoft.com/office/drawing/2014/main" id="{F51242EE-5F7E-4E09-8AE0-53E337D9DE19}"/>
              </a:ext>
            </a:extLst>
          </p:cNvPr>
          <p:cNvSpPr txBox="1"/>
          <p:nvPr/>
        </p:nvSpPr>
        <p:spPr>
          <a:xfrm>
            <a:off x="2897188" y="4141454"/>
            <a:ext cx="594311" cy="369332"/>
          </a:xfrm>
          <a:prstGeom prst="rect">
            <a:avLst/>
          </a:prstGeom>
          <a:noFill/>
        </p:spPr>
        <p:txBody>
          <a:bodyPr wrap="square" rtlCol="0">
            <a:spAutoFit/>
          </a:bodyPr>
          <a:lstStyle/>
          <a:p>
            <a:r>
              <a:rPr lang="en-US" dirty="0"/>
              <a:t>no</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AAAAAAmAAAACAAAAAEAAAAAAAAA"/>
              </a:ext>
            </a:extLst>
          </p:cNvSpPr>
          <p:nvPr>
            <p:ph type="title"/>
          </p:nvPr>
        </p:nvSpPr>
        <p:spPr>
          <a:xfrm>
            <a:off x="456565" y="273685"/>
            <a:ext cx="8229600" cy="1143000"/>
          </a:xfrm>
        </p:spPr>
        <p:txBody>
          <a:bodyPr/>
          <a:lstStyle/>
          <a:p>
            <a:pPr>
              <a:defRPr lang="en-US"/>
            </a:pPr>
            <a:r>
              <a:rPr>
                <a:solidFill>
                  <a:schemeClr val="tx1"/>
                </a:solidFill>
                <a:effectLst/>
                <a:latin typeface="Times New Roman" pitchFamily="18" charset="0"/>
                <a:cs typeface="Times New Roman" pitchFamily="18" charset="0"/>
              </a:rPr>
              <a:t>Graphical User Interface:-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N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AAAAAAmAAAACAAAAAEAAAAAAAAA"/>
              </a:ext>
            </a:extLst>
          </p:cNvSpPr>
          <p:nvPr>
            <p:ph type="body" idx="1"/>
          </p:nvPr>
        </p:nvSpPr>
        <p:spPr>
          <a:xfrm>
            <a:off x="456565" y="1514475"/>
            <a:ext cx="7087235" cy="3971925"/>
          </a:xfrm>
        </p:spPr>
        <p:txBody>
          <a:bodyPr/>
          <a:lstStyle/>
          <a:p>
            <a:pPr marL="457200" indent="-457200">
              <a:buClr>
                <a:schemeClr val="bg2">
                  <a:lumMod val="50000"/>
                </a:schemeClr>
              </a:buClr>
              <a:buFont typeface="Wingdings" panose="05000000000000000000" pitchFamily="2" charset="2"/>
              <a:buChar char="Ø"/>
              <a:defRPr lang="en-US"/>
            </a:pPr>
            <a:r>
              <a:rPr lang="en-IN" dirty="0">
                <a:latin typeface="Calisto MT" panose="02040603050505030304" pitchFamily="18" charset="0"/>
              </a:rPr>
              <a:t>Home page</a:t>
            </a:r>
            <a:endParaRPr dirty="0">
              <a:latin typeface="Calisto MT" panose="02040603050505030304" pitchFamily="18" charset="0"/>
            </a:endParaRPr>
          </a:p>
        </p:txBody>
      </p:sp>
      <p:pic>
        <p:nvPicPr>
          <p:cNvPr id="4"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C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OYDAABRCQAAWjQAAJAkAAAAAAAAJgAAAAgAAAD//////////w=="/>
              </a:ext>
            </a:extLst>
          </p:cNvPicPr>
          <p:nvPr/>
        </p:nvPicPr>
        <p:blipFill>
          <a:blip r:embed="rId2"/>
          <a:stretch>
            <a:fillRect/>
          </a:stretch>
        </p:blipFill>
        <p:spPr>
          <a:xfrm>
            <a:off x="633095" y="2428875"/>
            <a:ext cx="7876540" cy="4429125"/>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PC9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PAAAAA5AQAAyCEAALATAAAAAAAAJgAAAAgAAAD//////////w=="/>
              </a:ext>
            </a:extLst>
          </p:cNvPicPr>
          <p:nvPr/>
        </p:nvPicPr>
        <p:blipFill>
          <a:blip r:embed="rId2"/>
          <a:stretch>
            <a:fillRect/>
          </a:stretch>
        </p:blipFill>
        <p:spPr>
          <a:xfrm>
            <a:off x="152400" y="152400"/>
            <a:ext cx="5339080" cy="3001645"/>
          </a:xfrm>
          <a:prstGeom prst="rect">
            <a:avLst/>
          </a:prstGeom>
          <a:noFill/>
          <a:ln>
            <a:noFill/>
          </a:ln>
          <a:effectLst/>
        </p:spPr>
      </p:pic>
      <p:pic>
        <p:nvPicPr>
          <p:cNvPr id="3" name="Picture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PC9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K8SAACgFAAAYTcAAEApAAAAAAAAJgAAAAgAAAD//////////w=="/>
              </a:ext>
            </a:extLst>
          </p:cNvPicPr>
          <p:nvPr/>
        </p:nvPicPr>
        <p:blipFill>
          <a:blip r:embed="rId3"/>
          <a:stretch>
            <a:fillRect/>
          </a:stretch>
        </p:blipFill>
        <p:spPr>
          <a:xfrm>
            <a:off x="3037205" y="3352800"/>
            <a:ext cx="5965190" cy="3352800"/>
          </a:xfrm>
          <a:prstGeom prst="rect">
            <a:avLst/>
          </a:prstGeom>
          <a:noFill/>
          <a:ln>
            <a:noFill/>
          </a:ln>
          <a:effectLst/>
        </p:spPr>
      </p:pic>
      <p:sp>
        <p:nvSpPr>
          <p:cNvPr id="4" name="TextBox 3">
            <a:extLst>
              <a:ext uri="{FF2B5EF4-FFF2-40B4-BE49-F238E27FC236}">
                <a16:creationId xmlns:a16="http://schemas.microsoft.com/office/drawing/2014/main" id="{7DFA0B42-5C5B-4E63-81D0-30DEF8CA1510}"/>
              </a:ext>
            </a:extLst>
          </p:cNvPr>
          <p:cNvSpPr txBox="1"/>
          <p:nvPr/>
        </p:nvSpPr>
        <p:spPr>
          <a:xfrm>
            <a:off x="6553200" y="1524000"/>
            <a:ext cx="2209800" cy="369332"/>
          </a:xfrm>
          <a:prstGeom prst="rect">
            <a:avLst/>
          </a:prstGeom>
          <a:noFill/>
        </p:spPr>
        <p:txBody>
          <a:bodyPr wrap="square" rtlCol="0">
            <a:spAutoFit/>
          </a:bodyPr>
          <a:lstStyle/>
          <a:p>
            <a:r>
              <a:rPr lang="en-US" dirty="0">
                <a:latin typeface="Calisto MT" panose="02040603050505030304" pitchFamily="18" charset="0"/>
              </a:rPr>
              <a:t>About us</a:t>
            </a:r>
            <a:endParaRPr lang="en-IN" dirty="0">
              <a:latin typeface="Calisto MT" panose="02040603050505030304" pitchFamily="18" charset="0"/>
            </a:endParaRPr>
          </a:p>
        </p:txBody>
      </p:sp>
      <p:sp>
        <p:nvSpPr>
          <p:cNvPr id="5" name="TextBox 4">
            <a:extLst>
              <a:ext uri="{FF2B5EF4-FFF2-40B4-BE49-F238E27FC236}">
                <a16:creationId xmlns:a16="http://schemas.microsoft.com/office/drawing/2014/main" id="{9C1564F6-801E-4C79-B03A-659D6F5CB853}"/>
              </a:ext>
            </a:extLst>
          </p:cNvPr>
          <p:cNvSpPr txBox="1"/>
          <p:nvPr/>
        </p:nvSpPr>
        <p:spPr>
          <a:xfrm>
            <a:off x="762000" y="4495800"/>
            <a:ext cx="1676400" cy="369332"/>
          </a:xfrm>
          <a:prstGeom prst="rect">
            <a:avLst/>
          </a:prstGeom>
          <a:noFill/>
        </p:spPr>
        <p:txBody>
          <a:bodyPr wrap="square" rtlCol="0">
            <a:spAutoFit/>
          </a:bodyPr>
          <a:lstStyle/>
          <a:p>
            <a:r>
              <a:rPr lang="en-US" dirty="0"/>
              <a:t>Contact us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C37875-F834-422C-91F9-658CE7335A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3263327"/>
            <a:ext cx="6019800" cy="3429000"/>
          </a:xfrm>
          <a:prstGeom prst="rect">
            <a:avLst/>
          </a:prstGeom>
        </p:spPr>
      </p:pic>
      <p:pic>
        <p:nvPicPr>
          <p:cNvPr id="6" name="Picture1">
            <a:extLst>
              <a:ext uri="{FF2B5EF4-FFF2-40B4-BE49-F238E27FC236}">
                <a16:creationId xmlns:a16="http://schemas.microsoft.com/office/drawing/2014/main" id="{505BD740-DF57-4203-9A4B-AE4BB2989E9B}"/>
              </a:ext>
            </a:extLst>
          </p:cNvPr>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BsPjwv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G8BAAC/AAAAxCQAAKAUAAAAAAAAJgAAAAgAAAD//////////w=="/>
              </a:ext>
            </a:extLst>
          </p:cNvPicPr>
          <p:nvPr/>
        </p:nvPicPr>
        <p:blipFill>
          <a:blip r:embed="rId3"/>
          <a:stretch>
            <a:fillRect/>
          </a:stretch>
        </p:blipFill>
        <p:spPr>
          <a:xfrm>
            <a:off x="0" y="31812"/>
            <a:ext cx="5743575" cy="3231515"/>
          </a:xfrm>
          <a:prstGeom prst="rect">
            <a:avLst/>
          </a:prstGeom>
          <a:noFill/>
          <a:ln>
            <a:noFill/>
          </a:ln>
          <a:effectLst/>
        </p:spPr>
      </p:pic>
      <p:sp>
        <p:nvSpPr>
          <p:cNvPr id="2" name="TextBox 1">
            <a:extLst>
              <a:ext uri="{FF2B5EF4-FFF2-40B4-BE49-F238E27FC236}">
                <a16:creationId xmlns:a16="http://schemas.microsoft.com/office/drawing/2014/main" id="{B2CD83CA-1B4A-4D14-854B-B009A9066EA3}"/>
              </a:ext>
            </a:extLst>
          </p:cNvPr>
          <p:cNvSpPr txBox="1"/>
          <p:nvPr/>
        </p:nvSpPr>
        <p:spPr>
          <a:xfrm>
            <a:off x="6629400" y="1447800"/>
            <a:ext cx="1412566" cy="369332"/>
          </a:xfrm>
          <a:prstGeom prst="rect">
            <a:avLst/>
          </a:prstGeom>
          <a:noFill/>
        </p:spPr>
        <p:txBody>
          <a:bodyPr wrap="none" rtlCol="0">
            <a:spAutoFit/>
          </a:bodyPr>
          <a:lstStyle/>
          <a:p>
            <a:r>
              <a:rPr lang="en-US" dirty="0"/>
              <a:t>Login form</a:t>
            </a:r>
            <a:endParaRPr lang="en-IN" dirty="0"/>
          </a:p>
        </p:txBody>
      </p:sp>
      <p:sp>
        <p:nvSpPr>
          <p:cNvPr id="3" name="TextBox 2">
            <a:extLst>
              <a:ext uri="{FF2B5EF4-FFF2-40B4-BE49-F238E27FC236}">
                <a16:creationId xmlns:a16="http://schemas.microsoft.com/office/drawing/2014/main" id="{6199CC45-E45A-4C40-A6B7-8C4C94287263}"/>
              </a:ext>
            </a:extLst>
          </p:cNvPr>
          <p:cNvSpPr txBox="1"/>
          <p:nvPr/>
        </p:nvSpPr>
        <p:spPr>
          <a:xfrm>
            <a:off x="414132" y="4608495"/>
            <a:ext cx="2143536" cy="369332"/>
          </a:xfrm>
          <a:prstGeom prst="rect">
            <a:avLst/>
          </a:prstGeom>
          <a:noFill/>
        </p:spPr>
        <p:txBody>
          <a:bodyPr wrap="none" rtlCol="0">
            <a:spAutoFit/>
          </a:bodyPr>
          <a:lstStyle/>
          <a:p>
            <a:r>
              <a:rPr lang="en-US" dirty="0"/>
              <a:t>Registration form</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7A0C64-9BFC-40A1-A18B-A933861C4E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228600"/>
            <a:ext cx="5867400" cy="3300413"/>
          </a:xfrm>
          <a:prstGeom prst="rect">
            <a:avLst/>
          </a:prstGeom>
        </p:spPr>
      </p:pic>
      <p:sp>
        <p:nvSpPr>
          <p:cNvPr id="2" name="TextBox 1">
            <a:extLst>
              <a:ext uri="{FF2B5EF4-FFF2-40B4-BE49-F238E27FC236}">
                <a16:creationId xmlns:a16="http://schemas.microsoft.com/office/drawing/2014/main" id="{8DBD2CBA-B52F-4CA1-B753-A247DCC99AA8}"/>
              </a:ext>
            </a:extLst>
          </p:cNvPr>
          <p:cNvSpPr txBox="1"/>
          <p:nvPr/>
        </p:nvSpPr>
        <p:spPr>
          <a:xfrm>
            <a:off x="6705600" y="1828800"/>
            <a:ext cx="2039341" cy="369332"/>
          </a:xfrm>
          <a:prstGeom prst="rect">
            <a:avLst/>
          </a:prstGeom>
          <a:noFill/>
        </p:spPr>
        <p:txBody>
          <a:bodyPr wrap="none" rtlCol="0">
            <a:spAutoFit/>
          </a:bodyPr>
          <a:lstStyle/>
          <a:p>
            <a:r>
              <a:rPr lang="en-US" dirty="0"/>
              <a:t>Forgot Password</a:t>
            </a:r>
            <a:endParaRPr lang="en-IN" dirty="0"/>
          </a:p>
        </p:txBody>
      </p:sp>
      <p:pic>
        <p:nvPicPr>
          <p:cNvPr id="4" name="Picture 3">
            <a:extLst>
              <a:ext uri="{FF2B5EF4-FFF2-40B4-BE49-F238E27FC236}">
                <a16:creationId xmlns:a16="http://schemas.microsoft.com/office/drawing/2014/main" id="{E6AE9B93-C5DA-473D-B761-78C9547790EF}"/>
              </a:ext>
            </a:extLst>
          </p:cNvPr>
          <p:cNvPicPr>
            <a:picLocks noChangeAspect="1"/>
          </p:cNvPicPr>
          <p:nvPr/>
        </p:nvPicPr>
        <p:blipFill>
          <a:blip r:embed="rId3"/>
          <a:stretch>
            <a:fillRect/>
          </a:stretch>
        </p:blipFill>
        <p:spPr>
          <a:xfrm>
            <a:off x="3352800" y="3529013"/>
            <a:ext cx="5715000" cy="3128963"/>
          </a:xfrm>
          <a:prstGeom prst="rect">
            <a:avLst/>
          </a:prstGeom>
        </p:spPr>
      </p:pic>
      <p:sp>
        <p:nvSpPr>
          <p:cNvPr id="6" name="TextBox 5">
            <a:extLst>
              <a:ext uri="{FF2B5EF4-FFF2-40B4-BE49-F238E27FC236}">
                <a16:creationId xmlns:a16="http://schemas.microsoft.com/office/drawing/2014/main" id="{5846D4D2-AA7F-4CD0-B41F-207663B93C5E}"/>
              </a:ext>
            </a:extLst>
          </p:cNvPr>
          <p:cNvSpPr txBox="1"/>
          <p:nvPr/>
        </p:nvSpPr>
        <p:spPr>
          <a:xfrm>
            <a:off x="685800" y="4908828"/>
            <a:ext cx="1662635" cy="369332"/>
          </a:xfrm>
          <a:prstGeom prst="rect">
            <a:avLst/>
          </a:prstGeom>
          <a:noFill/>
        </p:spPr>
        <p:txBody>
          <a:bodyPr wrap="none" rtlCol="0">
            <a:spAutoFit/>
          </a:bodyPr>
          <a:lstStyle/>
          <a:p>
            <a:r>
              <a:rPr lang="en-US" dirty="0"/>
              <a:t>Product page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AAAAAAmAAAACAAAAAEAAAAAAAAA"/>
              </a:ext>
            </a:extLst>
          </p:cNvSpPr>
          <p:nvPr>
            <p:ph type="title"/>
          </p:nvPr>
        </p:nvSpPr>
        <p:spPr>
          <a:xfrm>
            <a:off x="456565" y="273685"/>
            <a:ext cx="8229600" cy="1143000"/>
          </a:xfrm>
        </p:spPr>
        <p:txBody>
          <a:bodyPr/>
          <a:lstStyle/>
          <a:p>
            <a:pPr>
              <a:defRPr lang="en-US"/>
            </a:pPr>
            <a:r>
              <a:rPr>
                <a:solidFill>
                  <a:schemeClr val="bg1"/>
                </a:solidFill>
                <a:effectLst/>
                <a:latin typeface="Times New Roman" pitchFamily="18" charset="0"/>
                <a:cs typeface="Times New Roman" pitchFamily="18" charset="0"/>
              </a:rPr>
              <a:t>Outline:-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CnGwAA8yQAAAAAAAAmAAAACAAAAAEAAAAAAAAA"/>
              </a:ext>
            </a:extLst>
          </p:cNvSpPr>
          <p:nvPr>
            <p:ph type="body" idx="1"/>
          </p:nvPr>
        </p:nvSpPr>
        <p:spPr>
          <a:xfrm>
            <a:off x="456565" y="1480185"/>
            <a:ext cx="4038600" cy="4526280"/>
          </a:xfrm>
        </p:spPr>
        <p:txBody>
          <a:bodyPr/>
          <a:lstStyle/>
          <a:p>
            <a:pPr marL="255905">
              <a:buClr>
                <a:schemeClr val="tx2">
                  <a:lumMod val="50000"/>
                </a:schemeClr>
              </a:buClr>
              <a:buFont typeface="Wingdings" pitchFamily="2" charset="2"/>
              <a:buChar char="Ø"/>
              <a:defRPr lang="en-US"/>
            </a:pPr>
            <a:r>
              <a:rPr dirty="0">
                <a:solidFill>
                  <a:schemeClr val="bg1"/>
                </a:solidFill>
                <a:latin typeface="Calisto MT" pitchFamily="18" charset="0"/>
              </a:rPr>
              <a:t>Introduction</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Objective</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Information about </a:t>
            </a:r>
            <a:r>
              <a:rPr lang="en-IN" dirty="0">
                <a:solidFill>
                  <a:schemeClr val="bg1"/>
                </a:solidFill>
                <a:latin typeface="Calisto MT" pitchFamily="18" charset="0"/>
              </a:rPr>
              <a:t>W</a:t>
            </a:r>
            <a:r>
              <a:rPr dirty="0" err="1">
                <a:solidFill>
                  <a:schemeClr val="bg1"/>
                </a:solidFill>
                <a:latin typeface="Calisto MT" pitchFamily="18" charset="0"/>
              </a:rPr>
              <a:t>ebsite</a:t>
            </a:r>
            <a:endParaRPr dirty="0">
              <a:solidFill>
                <a:schemeClr val="bg1"/>
              </a:solidFill>
              <a:latin typeface="Calisto MT" pitchFamily="18" charset="0"/>
            </a:endParaRP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Features</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Languages and </a:t>
            </a:r>
            <a:r>
              <a:rPr lang="en-IN" dirty="0">
                <a:solidFill>
                  <a:schemeClr val="bg1"/>
                </a:solidFill>
                <a:latin typeface="Calisto MT" pitchFamily="18" charset="0"/>
              </a:rPr>
              <a:t>S</a:t>
            </a:r>
            <a:r>
              <a:rPr dirty="0" err="1">
                <a:solidFill>
                  <a:schemeClr val="bg1"/>
                </a:solidFill>
                <a:latin typeface="Calisto MT" pitchFamily="18" charset="0"/>
              </a:rPr>
              <a:t>oftware</a:t>
            </a:r>
            <a:r>
              <a:rPr dirty="0">
                <a:solidFill>
                  <a:schemeClr val="bg1"/>
                </a:solidFill>
                <a:latin typeface="Calisto MT" pitchFamily="18" charset="0"/>
              </a:rPr>
              <a:t> used</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Database Setup</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Facilities to the </a:t>
            </a:r>
            <a:r>
              <a:rPr lang="en-IN" dirty="0">
                <a:solidFill>
                  <a:schemeClr val="bg1"/>
                </a:solidFill>
                <a:latin typeface="Calisto MT" pitchFamily="18" charset="0"/>
              </a:rPr>
              <a:t>C</a:t>
            </a:r>
            <a:r>
              <a:rPr dirty="0" err="1">
                <a:solidFill>
                  <a:schemeClr val="bg1"/>
                </a:solidFill>
                <a:latin typeface="Calisto MT" pitchFamily="18" charset="0"/>
              </a:rPr>
              <a:t>ustomers</a:t>
            </a:r>
            <a:endParaRPr dirty="0">
              <a:solidFill>
                <a:schemeClr val="bg1"/>
              </a:solidFill>
              <a:latin typeface="Calisto MT" pitchFamily="18" charset="0"/>
            </a:endParaRPr>
          </a:p>
        </p:txBody>
      </p:sp>
      <p:sp>
        <p:nvSpPr>
          <p:cNvPr id="4"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xwAABsJAABvNQAA8yQAAAAAAAAmAAAACAAAAAEAAAAAAAAA"/>
              </a:ext>
            </a:extLst>
          </p:cNvSpPr>
          <p:nvPr>
            <p:ph type="body" idx="2"/>
          </p:nvPr>
        </p:nvSpPr>
        <p:spPr>
          <a:xfrm>
            <a:off x="4647565" y="1480185"/>
            <a:ext cx="4038600" cy="4526280"/>
          </a:xfrm>
        </p:spPr>
        <p:txBody>
          <a:bodyPr/>
          <a:lstStyle/>
          <a:p>
            <a:pPr marL="255905">
              <a:buClr>
                <a:schemeClr val="tx2">
                  <a:lumMod val="50000"/>
                </a:schemeClr>
              </a:buClr>
              <a:buFont typeface="Wingdings" pitchFamily="2" charset="2"/>
              <a:buChar char="Ø"/>
              <a:defRPr lang="en-US"/>
            </a:pPr>
            <a:r>
              <a:rPr lang="en-IN" dirty="0">
                <a:solidFill>
                  <a:schemeClr val="bg1"/>
                </a:solidFill>
                <a:latin typeface="Calisto MT" pitchFamily="18" charset="0"/>
              </a:rPr>
              <a:t>Facilities to the Admin</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Flow Chart</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Graphical User Interface</a:t>
            </a:r>
          </a:p>
          <a:p>
            <a:pPr marL="255905">
              <a:buClr>
                <a:schemeClr val="tx2">
                  <a:lumMod val="50000"/>
                </a:schemeClr>
              </a:buClr>
              <a:buFont typeface="Wingdings" pitchFamily="2" charset="2"/>
              <a:buChar char="Ø"/>
              <a:defRPr lang="en-US"/>
            </a:pPr>
            <a:r>
              <a:rPr dirty="0">
                <a:solidFill>
                  <a:schemeClr val="bg1"/>
                </a:solidFill>
                <a:latin typeface="Calisto MT" pitchFamily="18" charset="0"/>
              </a:rPr>
              <a:t>Future plans</a:t>
            </a:r>
          </a:p>
          <a:p>
            <a:pPr marL="255905">
              <a:buClr>
                <a:schemeClr val="tx2">
                  <a:lumMod val="50000"/>
                </a:schemeClr>
              </a:buClr>
              <a:buFont typeface="Wingdings" pitchFamily="2" charset="2"/>
              <a:buChar char="Ø"/>
              <a:defRPr lang="en-US"/>
            </a:pPr>
            <a:r>
              <a:rPr lang="en-US" sz="2700" cap="none" dirty="0">
                <a:solidFill>
                  <a:schemeClr val="bg1"/>
                </a:solidFill>
                <a:latin typeface="Calisto MT" pitchFamily="18" charset="0"/>
              </a:rPr>
              <a:t>Conclusion</a:t>
            </a:r>
          </a:p>
          <a:p>
            <a:pPr marL="255905">
              <a:buClr>
                <a:schemeClr val="tx2">
                  <a:lumMod val="50000"/>
                </a:schemeClr>
              </a:buClr>
              <a:buFont typeface="Wingdings" pitchFamily="2" charset="2"/>
              <a:buChar char="Ø"/>
              <a:defRPr lang="en-US" sz="2700" cap="none"/>
            </a:pPr>
            <a:r>
              <a:rPr lang="en-IN" dirty="0">
                <a:solidFill>
                  <a:schemeClr val="bg1"/>
                </a:solidFill>
                <a:latin typeface="Calisto MT" pitchFamily="18" charset="0"/>
              </a:rPr>
              <a:t>References</a:t>
            </a:r>
            <a:endParaRPr dirty="0">
              <a:solidFill>
                <a:schemeClr val="bg1"/>
              </a:solidFill>
              <a:latin typeface="Calisto MT"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A820C9-2A52-4593-9908-43567E5C3B67}"/>
              </a:ext>
            </a:extLst>
          </p:cNvPr>
          <p:cNvSpPr>
            <a:spLocks noGrp="1"/>
          </p:cNvSpPr>
          <p:nvPr>
            <p:ph type="dt" sz="half" idx="10"/>
          </p:nvPr>
        </p:nvSpPr>
        <p:spPr/>
        <p:txBody>
          <a:bodyPr/>
          <a:lstStyle/>
          <a:p>
            <a:pPr>
              <a:defRPr lang="en-US"/>
            </a:pPr>
            <a:fld id="{3FD72980-CED2-82DF-9C6F-388A67216A6D}" type="datetime1">
              <a:rPr lang="en-US" smtClean="0"/>
              <a:pPr>
                <a:defRPr lang="en-US"/>
              </a:pPr>
              <a:t>1/1/2022</a:t>
            </a:fld>
            <a:endParaRPr lang="en-US"/>
          </a:p>
        </p:txBody>
      </p:sp>
      <p:sp>
        <p:nvSpPr>
          <p:cNvPr id="3" name="Slide Number Placeholder 2">
            <a:extLst>
              <a:ext uri="{FF2B5EF4-FFF2-40B4-BE49-F238E27FC236}">
                <a16:creationId xmlns:a16="http://schemas.microsoft.com/office/drawing/2014/main" id="{E6961A10-C180-459D-9F9E-E974C86DF059}"/>
              </a:ext>
            </a:extLst>
          </p:cNvPr>
          <p:cNvSpPr>
            <a:spLocks noGrp="1"/>
          </p:cNvSpPr>
          <p:nvPr>
            <p:ph type="sldNum" sz="quarter" idx="12"/>
          </p:nvPr>
        </p:nvSpPr>
        <p:spPr/>
        <p:txBody>
          <a:bodyPr/>
          <a:lstStyle/>
          <a:p>
            <a:pPr>
              <a:defRPr lang="en-US"/>
            </a:pPr>
            <a:fld id="{3FD729CB-85D2-82DF-9C6F-738A67216A26}" type="slidenum">
              <a:rPr lang="en-IN" smtClean="0"/>
              <a:pPr>
                <a:defRPr lang="en-US"/>
              </a:pPr>
              <a:t>20</a:t>
            </a:fld>
            <a:endParaRPr lang="en-IN"/>
          </a:p>
        </p:txBody>
      </p:sp>
      <p:pic>
        <p:nvPicPr>
          <p:cNvPr id="5" name="Picture 4">
            <a:extLst>
              <a:ext uri="{FF2B5EF4-FFF2-40B4-BE49-F238E27FC236}">
                <a16:creationId xmlns:a16="http://schemas.microsoft.com/office/drawing/2014/main" id="{FE065249-7718-4992-94FA-579E2B1004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13" y="152400"/>
            <a:ext cx="5689599" cy="3200400"/>
          </a:xfrm>
          <a:prstGeom prst="rect">
            <a:avLst/>
          </a:prstGeom>
        </p:spPr>
      </p:pic>
      <p:pic>
        <p:nvPicPr>
          <p:cNvPr id="6" name="Picture 5">
            <a:extLst>
              <a:ext uri="{FF2B5EF4-FFF2-40B4-BE49-F238E27FC236}">
                <a16:creationId xmlns:a16="http://schemas.microsoft.com/office/drawing/2014/main" id="{26DC94EA-0685-4901-AB2F-7A1942F780B8}"/>
              </a:ext>
            </a:extLst>
          </p:cNvPr>
          <p:cNvPicPr>
            <a:picLocks noChangeAspect="1"/>
          </p:cNvPicPr>
          <p:nvPr/>
        </p:nvPicPr>
        <p:blipFill>
          <a:blip r:embed="rId3"/>
          <a:stretch>
            <a:fillRect/>
          </a:stretch>
        </p:blipFill>
        <p:spPr>
          <a:xfrm>
            <a:off x="3048000" y="3428999"/>
            <a:ext cx="6092792" cy="3109913"/>
          </a:xfrm>
          <a:prstGeom prst="rect">
            <a:avLst/>
          </a:prstGeom>
        </p:spPr>
      </p:pic>
      <p:sp>
        <p:nvSpPr>
          <p:cNvPr id="4" name="TextBox 3">
            <a:extLst>
              <a:ext uri="{FF2B5EF4-FFF2-40B4-BE49-F238E27FC236}">
                <a16:creationId xmlns:a16="http://schemas.microsoft.com/office/drawing/2014/main" id="{63583E79-98FB-4899-8CC3-B886811C63AA}"/>
              </a:ext>
            </a:extLst>
          </p:cNvPr>
          <p:cNvSpPr txBox="1"/>
          <p:nvPr/>
        </p:nvSpPr>
        <p:spPr>
          <a:xfrm>
            <a:off x="6477000" y="1600200"/>
            <a:ext cx="1274708" cy="369332"/>
          </a:xfrm>
          <a:prstGeom prst="rect">
            <a:avLst/>
          </a:prstGeom>
          <a:noFill/>
        </p:spPr>
        <p:txBody>
          <a:bodyPr wrap="none" rtlCol="0">
            <a:spAutoFit/>
          </a:bodyPr>
          <a:lstStyle/>
          <a:p>
            <a:r>
              <a:rPr lang="en-US" dirty="0"/>
              <a:t>Cart page</a:t>
            </a:r>
            <a:endParaRPr lang="en-IN" dirty="0"/>
          </a:p>
        </p:txBody>
      </p:sp>
      <p:sp>
        <p:nvSpPr>
          <p:cNvPr id="7" name="TextBox 6">
            <a:extLst>
              <a:ext uri="{FF2B5EF4-FFF2-40B4-BE49-F238E27FC236}">
                <a16:creationId xmlns:a16="http://schemas.microsoft.com/office/drawing/2014/main" id="{2723E53B-4924-4D41-AFEB-ECE20040EB52}"/>
              </a:ext>
            </a:extLst>
          </p:cNvPr>
          <p:cNvSpPr txBox="1"/>
          <p:nvPr/>
        </p:nvSpPr>
        <p:spPr>
          <a:xfrm>
            <a:off x="304800" y="4614623"/>
            <a:ext cx="2385589" cy="369332"/>
          </a:xfrm>
          <a:prstGeom prst="rect">
            <a:avLst/>
          </a:prstGeom>
          <a:noFill/>
        </p:spPr>
        <p:txBody>
          <a:bodyPr wrap="none" rtlCol="0">
            <a:spAutoFit/>
          </a:bodyPr>
          <a:lstStyle/>
          <a:p>
            <a:r>
              <a:rPr lang="en-US" dirty="0"/>
              <a:t>Order confirm page</a:t>
            </a:r>
            <a:endParaRPr lang="en-IN" dirty="0"/>
          </a:p>
        </p:txBody>
      </p:sp>
    </p:spTree>
    <p:extLst>
      <p:ext uri="{BB962C8B-B14F-4D97-AF65-F5344CB8AC3E}">
        <p14:creationId xmlns:p14="http://schemas.microsoft.com/office/powerpoint/2010/main" val="1906838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63D63-125B-4BB7-99D0-829246BC9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6232" y="3429000"/>
            <a:ext cx="6019800" cy="3107690"/>
          </a:xfrm>
          <a:prstGeom prst="rect">
            <a:avLst/>
          </a:prstGeom>
        </p:spPr>
      </p:pic>
      <p:pic>
        <p:nvPicPr>
          <p:cNvPr id="10" name="Picture 9">
            <a:extLst>
              <a:ext uri="{FF2B5EF4-FFF2-40B4-BE49-F238E27FC236}">
                <a16:creationId xmlns:a16="http://schemas.microsoft.com/office/drawing/2014/main" id="{09AAD202-99D5-42E6-8DAA-5E7347CFAD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2400"/>
            <a:ext cx="5638800" cy="3171825"/>
          </a:xfrm>
          <a:prstGeom prst="rect">
            <a:avLst/>
          </a:prstGeom>
        </p:spPr>
      </p:pic>
      <p:sp>
        <p:nvSpPr>
          <p:cNvPr id="2" name="TextBox 1">
            <a:extLst>
              <a:ext uri="{FF2B5EF4-FFF2-40B4-BE49-F238E27FC236}">
                <a16:creationId xmlns:a16="http://schemas.microsoft.com/office/drawing/2014/main" id="{03AE8DA0-349F-4374-B34D-C01D308ABE7B}"/>
              </a:ext>
            </a:extLst>
          </p:cNvPr>
          <p:cNvSpPr txBox="1"/>
          <p:nvPr/>
        </p:nvSpPr>
        <p:spPr>
          <a:xfrm>
            <a:off x="6324600" y="1600200"/>
            <a:ext cx="2762295" cy="369332"/>
          </a:xfrm>
          <a:prstGeom prst="rect">
            <a:avLst/>
          </a:prstGeom>
          <a:noFill/>
        </p:spPr>
        <p:txBody>
          <a:bodyPr wrap="none" rtlCol="0">
            <a:spAutoFit/>
          </a:bodyPr>
          <a:lstStyle/>
          <a:p>
            <a:r>
              <a:rPr lang="en-US" dirty="0"/>
              <a:t>Customer order details</a:t>
            </a:r>
            <a:endParaRPr lang="en-IN" dirty="0"/>
          </a:p>
        </p:txBody>
      </p:sp>
      <p:sp>
        <p:nvSpPr>
          <p:cNvPr id="3" name="TextBox 2">
            <a:extLst>
              <a:ext uri="{FF2B5EF4-FFF2-40B4-BE49-F238E27FC236}">
                <a16:creationId xmlns:a16="http://schemas.microsoft.com/office/drawing/2014/main" id="{F795647C-8A21-4072-A761-A8E21BA2E6A8}"/>
              </a:ext>
            </a:extLst>
          </p:cNvPr>
          <p:cNvSpPr txBox="1"/>
          <p:nvPr/>
        </p:nvSpPr>
        <p:spPr>
          <a:xfrm>
            <a:off x="381000" y="4613513"/>
            <a:ext cx="2172390" cy="369332"/>
          </a:xfrm>
          <a:prstGeom prst="rect">
            <a:avLst/>
          </a:prstGeom>
          <a:noFill/>
        </p:spPr>
        <p:txBody>
          <a:bodyPr wrap="none" rtlCol="0">
            <a:spAutoFit/>
          </a:bodyPr>
          <a:lstStyle/>
          <a:p>
            <a:r>
              <a:rPr lang="en-US" dirty="0"/>
              <a:t>Change password</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PC9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MASAABnFQAA4DYAALgpAAAAAAAAJgAAAAgAAAD//////////w=="/>
              </a:ext>
            </a:extLst>
          </p:cNvPicPr>
          <p:nvPr/>
        </p:nvPicPr>
        <p:blipFill>
          <a:blip r:embed="rId2"/>
          <a:stretch>
            <a:fillRect/>
          </a:stretch>
        </p:blipFill>
        <p:spPr>
          <a:xfrm>
            <a:off x="35560" y="158177"/>
            <a:ext cx="5872480" cy="3302635"/>
          </a:xfrm>
          <a:prstGeom prst="rect">
            <a:avLst/>
          </a:prstGeom>
          <a:noFill/>
          <a:ln>
            <a:noFill/>
          </a:ln>
          <a:effectLst/>
        </p:spPr>
      </p:pic>
      <p:sp>
        <p:nvSpPr>
          <p:cNvPr id="2" name="TextBox 1">
            <a:extLst>
              <a:ext uri="{FF2B5EF4-FFF2-40B4-BE49-F238E27FC236}">
                <a16:creationId xmlns:a16="http://schemas.microsoft.com/office/drawing/2014/main" id="{5EEB3468-513D-49F9-B5DB-E89C1F842BBA}"/>
              </a:ext>
            </a:extLst>
          </p:cNvPr>
          <p:cNvSpPr txBox="1"/>
          <p:nvPr/>
        </p:nvSpPr>
        <p:spPr>
          <a:xfrm>
            <a:off x="6477000" y="1676400"/>
            <a:ext cx="1550424" cy="369332"/>
          </a:xfrm>
          <a:prstGeom prst="rect">
            <a:avLst/>
          </a:prstGeom>
          <a:noFill/>
        </p:spPr>
        <p:txBody>
          <a:bodyPr wrap="none" rtlCol="0">
            <a:spAutoFit/>
          </a:bodyPr>
          <a:lstStyle/>
          <a:p>
            <a:r>
              <a:rPr lang="en-US" dirty="0"/>
              <a:t>Admin login</a:t>
            </a:r>
            <a:endParaRPr lang="en-IN" dirty="0"/>
          </a:p>
        </p:txBody>
      </p:sp>
      <p:sp>
        <p:nvSpPr>
          <p:cNvPr id="5" name="TextBox 4">
            <a:extLst>
              <a:ext uri="{FF2B5EF4-FFF2-40B4-BE49-F238E27FC236}">
                <a16:creationId xmlns:a16="http://schemas.microsoft.com/office/drawing/2014/main" id="{4D35D7B5-D5E5-450B-9EF3-44F520198E21}"/>
              </a:ext>
            </a:extLst>
          </p:cNvPr>
          <p:cNvSpPr txBox="1"/>
          <p:nvPr/>
        </p:nvSpPr>
        <p:spPr>
          <a:xfrm>
            <a:off x="685800" y="5105400"/>
            <a:ext cx="2204450" cy="369332"/>
          </a:xfrm>
          <a:prstGeom prst="rect">
            <a:avLst/>
          </a:prstGeom>
          <a:noFill/>
        </p:spPr>
        <p:txBody>
          <a:bodyPr wrap="none" rtlCol="0">
            <a:spAutoFit/>
          </a:bodyPr>
          <a:lstStyle/>
          <a:p>
            <a:r>
              <a:rPr lang="en-US" dirty="0"/>
              <a:t>Admin Dashboard</a:t>
            </a:r>
            <a:endParaRPr lang="en-IN" dirty="0"/>
          </a:p>
        </p:txBody>
      </p:sp>
      <p:pic>
        <p:nvPicPr>
          <p:cNvPr id="6" name="Picture 5">
            <a:extLst>
              <a:ext uri="{FF2B5EF4-FFF2-40B4-BE49-F238E27FC236}">
                <a16:creationId xmlns:a16="http://schemas.microsoft.com/office/drawing/2014/main" id="{F098F866-0186-45BD-93B2-3A075F038B83}"/>
              </a:ext>
            </a:extLst>
          </p:cNvPr>
          <p:cNvPicPr>
            <a:picLocks noChangeAspect="1"/>
          </p:cNvPicPr>
          <p:nvPr/>
        </p:nvPicPr>
        <p:blipFill>
          <a:blip r:embed="rId3"/>
          <a:stretch>
            <a:fillRect/>
          </a:stretch>
        </p:blipFill>
        <p:spPr>
          <a:xfrm>
            <a:off x="2971800" y="3460812"/>
            <a:ext cx="6253750" cy="325898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L4RAACQFQAA6DUAAOQpAAAAAAAAJgAAAAgAAAD//////////w=="/>
              </a:ext>
            </a:extLst>
          </p:cNvPicPr>
          <p:nvPr/>
        </p:nvPicPr>
        <p:blipFill>
          <a:blip r:embed="rId2"/>
          <a:stretch>
            <a:fillRect/>
          </a:stretch>
        </p:blipFill>
        <p:spPr>
          <a:xfrm>
            <a:off x="2884170" y="3505200"/>
            <a:ext cx="5878830" cy="3304540"/>
          </a:xfrm>
          <a:prstGeom prst="rect">
            <a:avLst/>
          </a:prstGeom>
          <a:noFill/>
          <a:ln>
            <a:noFill/>
          </a:ln>
          <a:effectLst/>
        </p:spPr>
      </p:pic>
      <p:pic>
        <p:nvPicPr>
          <p:cNvPr id="4" name="Picture1">
            <a:extLst>
              <a:ext uri="{FF2B5EF4-FFF2-40B4-BE49-F238E27FC236}">
                <a16:creationId xmlns:a16="http://schemas.microsoft.com/office/drawing/2014/main" id="{8AFB10E6-48F0-4328-A240-52E4D7FAFB8E}"/>
              </a:ext>
            </a:extLst>
          </p:cNvPr>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NoAAADBAAAAMiQAAKAUAAAAAAAAJgAAAAgAAAD//////////w=="/>
              </a:ext>
            </a:extLst>
          </p:cNvPicPr>
          <p:nvPr/>
        </p:nvPicPr>
        <p:blipFill>
          <a:blip r:embed="rId3"/>
          <a:stretch>
            <a:fillRect/>
          </a:stretch>
        </p:blipFill>
        <p:spPr>
          <a:xfrm>
            <a:off x="115835" y="122555"/>
            <a:ext cx="5745480" cy="3230245"/>
          </a:xfrm>
          <a:prstGeom prst="rect">
            <a:avLst/>
          </a:prstGeom>
          <a:noFill/>
          <a:ln>
            <a:noFill/>
          </a:ln>
          <a:effectLst/>
        </p:spPr>
      </p:pic>
      <p:sp>
        <p:nvSpPr>
          <p:cNvPr id="3" name="TextBox 2">
            <a:extLst>
              <a:ext uri="{FF2B5EF4-FFF2-40B4-BE49-F238E27FC236}">
                <a16:creationId xmlns:a16="http://schemas.microsoft.com/office/drawing/2014/main" id="{E064A0C4-1F84-487F-A62B-50B9745CD54A}"/>
              </a:ext>
            </a:extLst>
          </p:cNvPr>
          <p:cNvSpPr txBox="1"/>
          <p:nvPr/>
        </p:nvSpPr>
        <p:spPr>
          <a:xfrm>
            <a:off x="6153660" y="1553011"/>
            <a:ext cx="2874505" cy="369332"/>
          </a:xfrm>
          <a:prstGeom prst="rect">
            <a:avLst/>
          </a:prstGeom>
          <a:noFill/>
        </p:spPr>
        <p:txBody>
          <a:bodyPr wrap="none" rtlCol="0">
            <a:spAutoFit/>
          </a:bodyPr>
          <a:lstStyle/>
          <a:p>
            <a:r>
              <a:rPr lang="en-US" dirty="0"/>
              <a:t>Customer Order details </a:t>
            </a:r>
            <a:endParaRPr lang="en-IN" dirty="0"/>
          </a:p>
        </p:txBody>
      </p:sp>
      <p:sp>
        <p:nvSpPr>
          <p:cNvPr id="5" name="TextBox 4">
            <a:extLst>
              <a:ext uri="{FF2B5EF4-FFF2-40B4-BE49-F238E27FC236}">
                <a16:creationId xmlns:a16="http://schemas.microsoft.com/office/drawing/2014/main" id="{3F8D178C-5C04-4543-846F-BBFB39264969}"/>
              </a:ext>
            </a:extLst>
          </p:cNvPr>
          <p:cNvSpPr txBox="1"/>
          <p:nvPr/>
        </p:nvSpPr>
        <p:spPr>
          <a:xfrm>
            <a:off x="533400" y="4771862"/>
            <a:ext cx="1883849" cy="369332"/>
          </a:xfrm>
          <a:prstGeom prst="rect">
            <a:avLst/>
          </a:prstGeom>
          <a:noFill/>
        </p:spPr>
        <p:txBody>
          <a:bodyPr wrap="none" rtlCol="0">
            <a:spAutoFit/>
          </a:bodyPr>
          <a:lstStyle/>
          <a:p>
            <a:r>
              <a:rPr lang="en-US" dirty="0"/>
              <a:t>Product Details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HgAAADpAAAAKCMAAGoUAAAAAAAAJgAAAAgAAAD//////////w=="/>
              </a:ext>
            </a:extLst>
          </p:cNvPicPr>
          <p:nvPr/>
        </p:nvPicPr>
        <p:blipFill>
          <a:blip r:embed="rId2"/>
          <a:stretch>
            <a:fillRect/>
          </a:stretch>
        </p:blipFill>
        <p:spPr>
          <a:xfrm>
            <a:off x="76200" y="147955"/>
            <a:ext cx="5638800" cy="3170555"/>
          </a:xfrm>
          <a:prstGeom prst="rect">
            <a:avLst/>
          </a:prstGeom>
          <a:noFill/>
          <a:ln>
            <a:noFill/>
          </a:ln>
          <a:effectLst/>
        </p:spPr>
      </p:pic>
      <p:pic>
        <p:nvPicPr>
          <p:cNvPr id="3" name="Picture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ZczFYRMAAAAlAAAAEQAAAC8BAAAAkAAAAEgAAACQAAAASAAAAAAAAAAAAAAAAAAAAAEAAABQAAAAAAAAAAAA4D8AAAAAAADgPwAAAAAAAOA/AAAAAAAA4D8AAAAAAADgPwAAAAAAAOA/AAAAAAAA4D8AAAAAAADgPwAAAAAAAOA/AAAAAAAA4D8CAAAAjAAAAAAAAAAAAAAALaK/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AcAAAA4AAAAAAAAAAAAAAAAAAAA////AAAAAAAAAAAAAAAAAAAAAAAAAAAAAAAAAAAAAABkAAAAZAAAAAAAAAAjAAAABAAAAGQAAAAXAAAAFAAAAAAAAAAAAAAA/38AAP9/AAAAAAAACQAAAAQAAAA+PC9h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C2ivwX///8BAAAAAAAAAAAAAAAAAAAAAAAAAAAAAAAAAAAAAAAAAAAAAAACf39/AN71+gPMzMwAwMD/AH9/fwAAAAAAAAAAAAAAAAD///8AAAAAACEAAAAYAAAAFAAAAEgSAABqFQAAfTcAAFYqAAAAAAAAJgAAAAgAAAD//////////w=="/>
              </a:ext>
            </a:extLst>
          </p:cNvPicPr>
          <p:nvPr/>
        </p:nvPicPr>
        <p:blipFill>
          <a:blip r:embed="rId3"/>
          <a:stretch>
            <a:fillRect/>
          </a:stretch>
        </p:blipFill>
        <p:spPr>
          <a:xfrm>
            <a:off x="2971800" y="3481070"/>
            <a:ext cx="6048375" cy="3401060"/>
          </a:xfrm>
          <a:prstGeom prst="rect">
            <a:avLst/>
          </a:prstGeom>
          <a:noFill/>
          <a:ln>
            <a:noFill/>
          </a:ln>
          <a:effectLst/>
        </p:spPr>
      </p:pic>
      <p:sp>
        <p:nvSpPr>
          <p:cNvPr id="4" name="TextBox 3">
            <a:extLst>
              <a:ext uri="{FF2B5EF4-FFF2-40B4-BE49-F238E27FC236}">
                <a16:creationId xmlns:a16="http://schemas.microsoft.com/office/drawing/2014/main" id="{B61FB1E4-0D21-41A6-B03B-A9288C13B72F}"/>
              </a:ext>
            </a:extLst>
          </p:cNvPr>
          <p:cNvSpPr txBox="1"/>
          <p:nvPr/>
        </p:nvSpPr>
        <p:spPr>
          <a:xfrm>
            <a:off x="6324600" y="1524000"/>
            <a:ext cx="2196435" cy="369332"/>
          </a:xfrm>
          <a:prstGeom prst="rect">
            <a:avLst/>
          </a:prstGeom>
          <a:noFill/>
        </p:spPr>
        <p:txBody>
          <a:bodyPr wrap="none" rtlCol="0">
            <a:spAutoFit/>
          </a:bodyPr>
          <a:lstStyle/>
          <a:p>
            <a:r>
              <a:rPr lang="en-US" dirty="0" err="1"/>
              <a:t>Companys</a:t>
            </a:r>
            <a:r>
              <a:rPr lang="en-US" dirty="0"/>
              <a:t> Details</a:t>
            </a:r>
            <a:endParaRPr lang="en-IN" dirty="0"/>
          </a:p>
        </p:txBody>
      </p:sp>
      <p:sp>
        <p:nvSpPr>
          <p:cNvPr id="5" name="TextBox 4">
            <a:extLst>
              <a:ext uri="{FF2B5EF4-FFF2-40B4-BE49-F238E27FC236}">
                <a16:creationId xmlns:a16="http://schemas.microsoft.com/office/drawing/2014/main" id="{C137BF91-5080-4BCC-8615-4003AF77728D}"/>
              </a:ext>
            </a:extLst>
          </p:cNvPr>
          <p:cNvSpPr txBox="1"/>
          <p:nvPr/>
        </p:nvSpPr>
        <p:spPr>
          <a:xfrm>
            <a:off x="457200" y="4724400"/>
            <a:ext cx="2222083" cy="369332"/>
          </a:xfrm>
          <a:prstGeom prst="rect">
            <a:avLst/>
          </a:prstGeom>
          <a:noFill/>
        </p:spPr>
        <p:txBody>
          <a:bodyPr wrap="none" rtlCol="0">
            <a:spAutoFit/>
          </a:bodyPr>
          <a:lstStyle/>
          <a:p>
            <a:r>
              <a:rPr lang="en-US" dirty="0" err="1"/>
              <a:t>Catagories</a:t>
            </a:r>
            <a:r>
              <a:rPr lang="en-US" dirty="0"/>
              <a:t> Details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6FAA16-0044-481E-ACDF-04E5C17214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15" y="228600"/>
            <a:ext cx="6019800" cy="3386138"/>
          </a:xfrm>
          <a:prstGeom prst="rect">
            <a:avLst/>
          </a:prstGeom>
        </p:spPr>
      </p:pic>
      <p:sp>
        <p:nvSpPr>
          <p:cNvPr id="2" name="TextBox 1">
            <a:extLst>
              <a:ext uri="{FF2B5EF4-FFF2-40B4-BE49-F238E27FC236}">
                <a16:creationId xmlns:a16="http://schemas.microsoft.com/office/drawing/2014/main" id="{38351BB1-A69B-4701-90DA-2B2C0AE81FEB}"/>
              </a:ext>
            </a:extLst>
          </p:cNvPr>
          <p:cNvSpPr txBox="1"/>
          <p:nvPr/>
        </p:nvSpPr>
        <p:spPr>
          <a:xfrm>
            <a:off x="6553200" y="1676400"/>
            <a:ext cx="2228495" cy="369332"/>
          </a:xfrm>
          <a:prstGeom prst="rect">
            <a:avLst/>
          </a:prstGeom>
          <a:noFill/>
        </p:spPr>
        <p:txBody>
          <a:bodyPr wrap="none" rtlCol="0">
            <a:spAutoFit/>
          </a:bodyPr>
          <a:lstStyle/>
          <a:p>
            <a:r>
              <a:rPr lang="en-US" dirty="0"/>
              <a:t>Customers Details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AAAAAAmAAAACAAAAAEAAAAAAAAA"/>
              </a:ext>
            </a:extLst>
          </p:cNvSpPr>
          <p:nvPr>
            <p:ph type="title"/>
          </p:nvPr>
        </p:nvSpPr>
        <p:spPr>
          <a:xfrm>
            <a:off x="456565" y="273685"/>
            <a:ext cx="8229600" cy="1143000"/>
          </a:xfrm>
        </p:spPr>
        <p:txBody>
          <a:bodyPr/>
          <a:lstStyle/>
          <a:p>
            <a:pPr>
              <a:defRPr lang="en-US"/>
            </a:pPr>
            <a:r>
              <a:rPr>
                <a:solidFill>
                  <a:schemeClr val="tx1"/>
                </a:solidFill>
                <a:effectLst/>
                <a:latin typeface="Times New Roman" pitchFamily="18" charset="0"/>
                <a:cs typeface="Times New Roman" pitchFamily="18" charset="0"/>
              </a:rPr>
              <a:t>Future Plans:-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AAAAAAmAAAACAAAAAEAAAAAAAAA"/>
              </a:ext>
            </a:extLst>
          </p:cNvSpPr>
          <p:nvPr>
            <p:ph type="body" idx="1"/>
          </p:nvPr>
        </p:nvSpPr>
        <p:spPr>
          <a:xfrm>
            <a:off x="456565" y="1480185"/>
            <a:ext cx="8229600" cy="4526280"/>
          </a:xfrm>
        </p:spPr>
        <p:txBody>
          <a:bodyPr/>
          <a:lstStyle/>
          <a:p>
            <a:pPr marL="255905">
              <a:buClr>
                <a:schemeClr val="bg2">
                  <a:lumMod val="50000"/>
                </a:schemeClr>
              </a:buClr>
              <a:buFont typeface="Wingdings" pitchFamily="2" charset="2"/>
              <a:buChar char="Ø"/>
              <a:defRPr lang="en-US"/>
            </a:pPr>
            <a:r>
              <a:rPr sz="2800">
                <a:latin typeface="Calisto MT" pitchFamily="18" charset="0"/>
              </a:rPr>
              <a:t>OTP verification can be added on both Admin and customer login.</a:t>
            </a:r>
          </a:p>
          <a:p>
            <a:pPr marL="255905">
              <a:buClr>
                <a:schemeClr val="bg2">
                  <a:lumMod val="50000"/>
                </a:schemeClr>
              </a:buClr>
              <a:buFont typeface="Wingdings" pitchFamily="2" charset="2"/>
              <a:buChar char="Ø"/>
              <a:defRPr lang="en-US"/>
            </a:pPr>
            <a:endParaRPr sz="2800">
              <a:latin typeface="Calisto MT" pitchFamily="18" charset="0"/>
            </a:endParaRPr>
          </a:p>
          <a:p>
            <a:pPr marL="255905">
              <a:buClr>
                <a:schemeClr val="bg2">
                  <a:lumMod val="50000"/>
                </a:schemeClr>
              </a:buClr>
              <a:buFont typeface="Wingdings" pitchFamily="2" charset="2"/>
              <a:buChar char="Ø"/>
              <a:defRPr lang="en-US"/>
            </a:pPr>
            <a:r>
              <a:rPr lang="en-US" sz="2800" dirty="0">
                <a:latin typeface="Calisto MT" pitchFamily="18" charset="0"/>
              </a:rPr>
              <a:t>Customer can easily search product in website.</a:t>
            </a:r>
          </a:p>
          <a:p>
            <a:pPr marL="255905">
              <a:buClr>
                <a:schemeClr val="bg2">
                  <a:lumMod val="50000"/>
                </a:schemeClr>
              </a:buClr>
              <a:buFont typeface="Wingdings" pitchFamily="2" charset="2"/>
              <a:buChar char="Ø"/>
              <a:defRPr lang="en-US"/>
            </a:pPr>
            <a:endParaRPr lang="en-US" sz="2800" dirty="0">
              <a:latin typeface="Calisto MT" pitchFamily="18" charset="0"/>
            </a:endParaRPr>
          </a:p>
          <a:p>
            <a:pPr marL="255905">
              <a:buClr>
                <a:schemeClr val="bg2">
                  <a:lumMod val="50000"/>
                </a:schemeClr>
              </a:buClr>
              <a:buFont typeface="Wingdings" pitchFamily="2" charset="2"/>
              <a:buChar char="Ø"/>
              <a:defRPr lang="en-US"/>
            </a:pPr>
            <a:r>
              <a:rPr sz="2800">
                <a:latin typeface="Calisto MT" pitchFamily="18" charset="0"/>
              </a:rPr>
              <a:t>Customer will rec</a:t>
            </a:r>
            <a:r>
              <a:rPr lang="en-IN" sz="2800" dirty="0" err="1">
                <a:latin typeface="Calisto MT" pitchFamily="18" charset="0"/>
              </a:rPr>
              <a:t>ei</a:t>
            </a:r>
            <a:r>
              <a:rPr sz="2800">
                <a:latin typeface="Calisto MT" pitchFamily="18" charset="0"/>
              </a:rPr>
              <a:t>ve an Invoice after booking the order with Proper GST and other Taxes included if any.</a:t>
            </a:r>
          </a:p>
          <a:p>
            <a:pPr marL="255905">
              <a:buClrTx/>
              <a:buNone/>
              <a:defRPr lang="en-US"/>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a:solidFill>
                  <a:schemeClr val="tx1"/>
                </a:solidFill>
                <a:effectLst/>
                <a:latin typeface="Times New Roman" pitchFamily="18" charset="0"/>
                <a:cs typeface="Times New Roman" pitchFamily="18" charset="0"/>
              </a:rPr>
              <a:t>Conclusion:-</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BAAAAAmAAAACAAAAAAAAAAAAAAA"/>
              </a:ext>
            </a:extLst>
          </p:cNvSpPr>
          <p:nvPr>
            <p:ph type="body" idx="1"/>
          </p:nvPr>
        </p:nvSpPr>
        <p:spPr/>
        <p:txBody>
          <a:bodyPr/>
          <a:lstStyle/>
          <a:p>
            <a:pPr marL="255905">
              <a:buClrTx/>
              <a:buNone/>
              <a:defRPr lang="en-US"/>
            </a:pPr>
            <a:r>
              <a:rPr dirty="0"/>
              <a:t>  </a:t>
            </a:r>
            <a:r>
              <a:rPr dirty="0">
                <a:latin typeface="Calisto MT" pitchFamily="18" charset="0"/>
              </a:rPr>
              <a:t>The project entitled “Order Management website for "</a:t>
            </a:r>
            <a:r>
              <a:rPr b="1" dirty="0" err="1">
                <a:latin typeface="Calisto MT" pitchFamily="18" charset="0"/>
              </a:rPr>
              <a:t>Sarode</a:t>
            </a:r>
            <a:r>
              <a:rPr b="1" dirty="0">
                <a:latin typeface="Calisto MT" pitchFamily="18" charset="0"/>
              </a:rPr>
              <a:t> Distributors</a:t>
            </a:r>
            <a:r>
              <a:rPr dirty="0">
                <a:latin typeface="Calisto MT" pitchFamily="18" charset="0"/>
              </a:rPr>
              <a:t>” is developed using HTML,CSS and </a:t>
            </a:r>
            <a:r>
              <a:rPr lang="en-IN" dirty="0">
                <a:latin typeface="Calisto MT" pitchFamily="18" charset="0"/>
              </a:rPr>
              <a:t>BOOTSTRAP</a:t>
            </a:r>
            <a:r>
              <a:rPr dirty="0">
                <a:latin typeface="Calisto MT" pitchFamily="18" charset="0"/>
              </a:rPr>
              <a:t>as front end and PHP</a:t>
            </a:r>
            <a:r>
              <a:rPr lang="en-IN" dirty="0">
                <a:latin typeface="Calisto MT" pitchFamily="18" charset="0"/>
              </a:rPr>
              <a:t>,JAVASCRIPT and</a:t>
            </a:r>
            <a:r>
              <a:rPr dirty="0">
                <a:latin typeface="Calisto MT" pitchFamily="18" charset="0"/>
              </a:rPr>
              <a:t> MYSQL database in back end to </a:t>
            </a:r>
            <a:r>
              <a:rPr dirty="0" err="1">
                <a:latin typeface="Calisto MT" pitchFamily="18" charset="0"/>
              </a:rPr>
              <a:t>computerised</a:t>
            </a:r>
            <a:r>
              <a:rPr dirty="0">
                <a:latin typeface="Calisto MT" pitchFamily="18" charset="0"/>
              </a:rPr>
              <a:t> the process of online Ordering and selling of </a:t>
            </a:r>
            <a:r>
              <a:rPr dirty="0" err="1">
                <a:latin typeface="Calisto MT" pitchFamily="18" charset="0"/>
              </a:rPr>
              <a:t>medicines.This</a:t>
            </a:r>
            <a:r>
              <a:rPr dirty="0">
                <a:latin typeface="Calisto MT" pitchFamily="18" charset="0"/>
              </a:rPr>
              <a:t> project covers the basic features required.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lang="en-US" dirty="0">
                <a:solidFill>
                  <a:schemeClr val="tx1"/>
                </a:solidFill>
                <a:effectLst/>
              </a:rPr>
              <a:t>References</a:t>
            </a:r>
            <a:r>
              <a:rPr dirty="0">
                <a:solidFill>
                  <a:schemeClr val="tx1"/>
                </a:solidFill>
                <a:effectLst/>
                <a:latin typeface="Times New Roman" pitchFamily="18" charset="0"/>
                <a:cs typeface="Times New Roman" pitchFamily="18" charset="0"/>
              </a:rPr>
              <a:t>:-</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AAAAAAmAAAACAAAAAEAAAAAAAAA"/>
              </a:ext>
            </a:extLst>
          </p:cNvSpPr>
          <p:nvPr>
            <p:ph type="body" idx="1"/>
          </p:nvPr>
        </p:nvSpPr>
        <p:spPr>
          <a:xfrm>
            <a:off x="456565" y="1480185"/>
            <a:ext cx="8229600" cy="4526280"/>
          </a:xfrm>
        </p:spPr>
        <p:txBody>
          <a:bodyPr/>
          <a:lstStyle/>
          <a:p>
            <a:pPr marL="109855" indent="0">
              <a:buNone/>
            </a:pPr>
            <a:r>
              <a:rPr lang="en-US" sz="1800" b="1" dirty="0"/>
              <a:t> </a:t>
            </a:r>
            <a:endParaRPr lang="en-IN" sz="1800" b="1" dirty="0"/>
          </a:p>
          <a:p>
            <a:r>
              <a:rPr lang="en-US" sz="1800" b="1" u="sng" dirty="0">
                <a:hlinkClick r:id="rId2"/>
              </a:rPr>
              <a:t>https://getbootstrap.com/</a:t>
            </a:r>
            <a:r>
              <a:rPr lang="en-US" sz="1800" b="1" dirty="0"/>
              <a:t> </a:t>
            </a:r>
            <a:endParaRPr lang="en-IN" sz="1800" b="1" dirty="0"/>
          </a:p>
          <a:p>
            <a:r>
              <a:rPr lang="en-US" sz="1800" b="1" u="sng" dirty="0">
                <a:hlinkClick r:id="rId3"/>
              </a:rPr>
              <a:t>https://www.phpmyadmin.net/</a:t>
            </a:r>
            <a:endParaRPr lang="en-IN" sz="1800" b="1" dirty="0"/>
          </a:p>
          <a:p>
            <a:r>
              <a:rPr lang="en-US" sz="1800" b="1" u="sng" dirty="0">
                <a:hlinkClick r:id="rId4"/>
              </a:rPr>
              <a:t>https://www.w3schools.com/</a:t>
            </a:r>
            <a:endParaRPr lang="en-IN" sz="1800" b="1" dirty="0"/>
          </a:p>
          <a:p>
            <a:r>
              <a:rPr lang="en-US" sz="1800" b="1" u="sng" dirty="0">
                <a:hlinkClick r:id="rId5"/>
              </a:rPr>
              <a:t>https://github.com/</a:t>
            </a:r>
            <a:endParaRPr lang="en-IN" sz="1800" b="1" dirty="0"/>
          </a:p>
          <a:p>
            <a:r>
              <a:rPr lang="en-US" sz="1800" b="1" u="sng" dirty="0">
                <a:hlinkClick r:id="rId6"/>
              </a:rPr>
              <a:t>https://fontawesome.com/</a:t>
            </a:r>
            <a:endParaRPr lang="en-IN" sz="1800" b="1" dirty="0"/>
          </a:p>
          <a:p>
            <a:r>
              <a:rPr lang="en-US" sz="1800" b="1" u="sng" dirty="0">
                <a:hlinkClick r:id="rId7"/>
              </a:rPr>
              <a:t>https://unsplash.com/</a:t>
            </a:r>
            <a:endParaRPr lang="en-US" sz="1800" b="1" u="sng" dirty="0"/>
          </a:p>
          <a:p>
            <a:endParaRPr lang="en-IN" sz="1800" b="1" dirty="0"/>
          </a:p>
          <a:p>
            <a:pPr marL="255905">
              <a:buClrTx/>
              <a:buFont typeface="Wingdings" pitchFamily="2" charset="2"/>
              <a:buChar char=""/>
              <a:defRPr lang="en-US" u="sng" cap="none">
                <a:solidFill>
                  <a:schemeClr val="hlink"/>
                </a:solidFill>
                <a:hlinkClick r:id="rId8"/>
              </a:defRPr>
            </a:pPr>
            <a:endParaRPr lang="en-US" dirty="0">
              <a:hlinkClick r:id="rId8"/>
            </a:endParaRPr>
          </a:p>
          <a:p>
            <a:pPr marL="0" indent="0">
              <a:buNone/>
              <a:defRPr lang="en-US"/>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4AEAAD8LAACvMQAAgBYAABAAAAAmAAAACAAAAAEAAAAAAAAA"/>
              </a:ext>
            </a:extLst>
          </p:cNvSpPr>
          <p:nvPr>
            <p:ph type="ctrTitle"/>
          </p:nvPr>
        </p:nvSpPr>
        <p:spPr>
          <a:xfrm>
            <a:off x="304800" y="1828165"/>
            <a:ext cx="7771765" cy="1829435"/>
          </a:xfrm>
        </p:spPr>
        <p:txBody>
          <a:bodyPr/>
          <a:lstStyle/>
          <a:p>
            <a:pPr algn="ctr">
              <a:defRPr lang="en-US"/>
            </a:pPr>
            <a:r>
              <a:rPr>
                <a:solidFill>
                  <a:schemeClr val="tx1"/>
                </a:solidFill>
                <a:effectLst/>
                <a:latin typeface="Times New Roman" pitchFamily="18" charset="0"/>
                <a:cs typeface="Times New Roman" pitchFamily="18" charset="0"/>
              </a:rPr>
              <a:t>.......</a:t>
            </a:r>
            <a:r>
              <a:rPr>
                <a:solidFill>
                  <a:schemeClr val="tx1"/>
                </a:solidFill>
                <a:effectLst/>
                <a:latin typeface="Calisto MT" pitchFamily="18" charset="0"/>
                <a:cs typeface="Times New Roman" pitchFamily="18" charset="0"/>
              </a:rPr>
              <a:t>THANK YOU</a:t>
            </a:r>
            <a:r>
              <a:rPr>
                <a:solidFill>
                  <a:schemeClr val="tx1"/>
                </a:solidFill>
                <a:effectLst/>
                <a:latin typeface="Times New Roman" pitchFamily="18" charset="0"/>
                <a:cs typeface="Times New Roman" pitchFamily="18" charset="0"/>
              </a:rPr>
              <a:t>.......</a:t>
            </a:r>
            <a:r>
              <a:rPr>
                <a:latin typeface="Times New Roman" pitchFamily="18" charset="0"/>
                <a:cs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HAIAABvNQAAfyUAABAAAAAmAAAACAAAAAEAAAAAAAAA"/>
              </a:ext>
            </a:extLst>
          </p:cNvSpPr>
          <p:nvPr>
            <p:ph type="body" idx="1"/>
          </p:nvPr>
        </p:nvSpPr>
        <p:spPr>
          <a:xfrm>
            <a:off x="456565" y="1371600"/>
            <a:ext cx="8229600" cy="4723765"/>
          </a:xfrm>
        </p:spPr>
        <p:txBody>
          <a:bodyPr/>
          <a:lstStyle/>
          <a:p>
            <a:pPr>
              <a:buFont typeface="Wingdings" charset="2"/>
              <a:buChar char="Ø"/>
              <a:defRPr lang="en-US"/>
            </a:pPr>
            <a:r>
              <a:rPr lang="en-US" cap="none" dirty="0">
                <a:latin typeface="Calisto MT" charset="0"/>
                <a:ea typeface="Lucida Sans Unicode" pitchFamily="2" charset="0"/>
                <a:cs typeface="Lucida Sans Unicode" pitchFamily="2" charset="0"/>
              </a:rPr>
              <a:t>Our website refers to a Wholesale Agency </a:t>
            </a:r>
            <a:r>
              <a:rPr lang="en-US" i="1" cap="none" dirty="0">
                <a:latin typeface="Calisto MT" charset="0"/>
                <a:ea typeface="Lucida Sans Unicode" pitchFamily="2" charset="0"/>
                <a:cs typeface="Lucida Sans Unicode" pitchFamily="2" charset="0"/>
              </a:rPr>
              <a:t>(</a:t>
            </a:r>
            <a:r>
              <a:rPr lang="en-US" i="1" cap="none" dirty="0" err="1">
                <a:latin typeface="Calisto MT" charset="0"/>
                <a:ea typeface="Lucida Sans Unicode" pitchFamily="2" charset="0"/>
                <a:cs typeface="Lucida Sans Unicode" pitchFamily="2" charset="0"/>
              </a:rPr>
              <a:t>Sarode</a:t>
            </a:r>
            <a:r>
              <a:rPr lang="en-US" i="1" cap="none" dirty="0">
                <a:latin typeface="Calisto MT" charset="0"/>
                <a:ea typeface="Lucida Sans Unicode" pitchFamily="2" charset="0"/>
                <a:cs typeface="Lucida Sans Unicode" pitchFamily="2" charset="0"/>
              </a:rPr>
              <a:t> Distributors) </a:t>
            </a:r>
            <a:r>
              <a:rPr lang="en-US" cap="none" dirty="0">
                <a:latin typeface="Calisto MT" charset="0"/>
                <a:ea typeface="Lucida Sans Unicode" pitchFamily="2" charset="0"/>
                <a:cs typeface="Lucida Sans Unicode" pitchFamily="2" charset="0"/>
              </a:rPr>
              <a:t>that is involved in sale of Pharmaceutical Products by ordering them online and delivering them to the Retailer.</a:t>
            </a:r>
          </a:p>
          <a:p>
            <a:pPr>
              <a:buFont typeface="Wingdings" charset="2"/>
              <a:buChar char="Ø"/>
              <a:defRPr lang="en-US"/>
            </a:pPr>
            <a:r>
              <a:rPr lang="en-US" cap="none" dirty="0">
                <a:latin typeface="Calisto MT" charset="0"/>
                <a:ea typeface="Lucida Sans Unicode" pitchFamily="2" charset="0"/>
                <a:cs typeface="Lucida Sans Unicode" pitchFamily="2" charset="0"/>
              </a:rPr>
              <a:t>Retailer can See the Products as per their requirement and they can do inquiry through mail or directly contact to Agency.</a:t>
            </a:r>
          </a:p>
          <a:p>
            <a:pPr>
              <a:buFont typeface="Wingdings" charset="2"/>
              <a:buChar char="Ø"/>
              <a:defRPr lang="en-US" cap="none">
                <a:latin typeface="Calisto MT" charset="0"/>
                <a:ea typeface="Calisto MT" charset="0"/>
                <a:cs typeface="Calisto MT" charset="0"/>
              </a:defRPr>
            </a:pPr>
            <a:r>
              <a:t>Admin monitors the activity of the user and check the orders</a:t>
            </a:r>
          </a:p>
          <a:p>
            <a:pPr>
              <a:defRPr lang="en-US"/>
            </a:pPr>
            <a:endParaRPr/>
          </a:p>
        </p:txBody>
      </p:sp>
      <p:sp>
        <p:nvSpPr>
          <p:cNvPr id="3" name="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lang="en-US" cap="none" dirty="0">
                <a:solidFill>
                  <a:schemeClr val="tx1"/>
                </a:solidFill>
                <a:effectLst/>
                <a:latin typeface="Times New Roman" pitchFamily="18" charset="0"/>
                <a:cs typeface="Times New Roman" pitchFamily="18" charset="0"/>
              </a:rPr>
              <a:t>Introduction to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BAAAAAmAAAACAAAAAAAAAAAAAAA"/>
              </a:ext>
            </a:extLst>
          </p:cNvSpPr>
          <p:nvPr>
            <p:ph type="body" idx="1"/>
          </p:nvPr>
        </p:nvSpPr>
        <p:spPr/>
        <p:txBody>
          <a:bodyPr/>
          <a:lstStyle/>
          <a:p>
            <a:pPr>
              <a:buClr>
                <a:schemeClr val="bg2">
                  <a:lumMod val="50000"/>
                </a:schemeClr>
              </a:buClr>
              <a:buFont typeface="Wingdings" charset="2"/>
              <a:buChar char="Ø"/>
              <a:defRPr lang="en-US"/>
            </a:pPr>
            <a:r>
              <a:rPr lang="en-US" cap="none" dirty="0">
                <a:latin typeface="Calisto MT" charset="0"/>
                <a:ea typeface="Lucida Sans Unicode" pitchFamily="2" charset="0"/>
                <a:cs typeface="Lucida Sans Unicode" pitchFamily="2" charset="0"/>
              </a:rPr>
              <a:t>It is the user friendly website for everyone which manage sections of Pharmacy like Medicine purchasing.</a:t>
            </a:r>
          </a:p>
          <a:p>
            <a:pPr>
              <a:buClr>
                <a:schemeClr val="bg2">
                  <a:lumMod val="50000"/>
                </a:schemeClr>
              </a:buClr>
              <a:buFont typeface="Wingdings" charset="2"/>
              <a:buChar char="Ø"/>
              <a:defRPr lang="en-US"/>
            </a:pPr>
            <a:r>
              <a:rPr lang="en-US" cap="none" dirty="0">
                <a:latin typeface="Calisto MT" charset="0"/>
                <a:ea typeface="Lucida Sans Unicode" pitchFamily="2" charset="0"/>
                <a:cs typeface="Lucida Sans Unicode" pitchFamily="2" charset="0"/>
              </a:rPr>
              <a:t>It is easy for user to use and buy the medicines </a:t>
            </a:r>
          </a:p>
          <a:p>
            <a:pPr>
              <a:buClr>
                <a:schemeClr val="bg2">
                  <a:lumMod val="50000"/>
                </a:schemeClr>
              </a:buClr>
              <a:buFont typeface="Wingdings" charset="2"/>
              <a:buChar char="Ø"/>
              <a:defRPr lang="en-US"/>
            </a:pPr>
            <a:r>
              <a:rPr lang="en-US" cap="none" dirty="0">
                <a:latin typeface="Calisto MT" charset="0"/>
                <a:ea typeface="Lucida Sans Unicode" pitchFamily="2" charset="0"/>
                <a:cs typeface="Lucida Sans Unicode" pitchFamily="2" charset="0"/>
              </a:rPr>
              <a:t>A summarized list of medicines can be viewed for monitoring purpose.</a:t>
            </a:r>
          </a:p>
          <a:p>
            <a:pPr>
              <a:buClr>
                <a:schemeClr val="bg2">
                  <a:lumMod val="50000"/>
                </a:schemeClr>
              </a:buClr>
              <a:buFont typeface="Wingdings" charset="2"/>
              <a:buChar char="Ø"/>
              <a:defRPr lang="en-US"/>
            </a:pPr>
            <a:r>
              <a:rPr lang="en-US" cap="none" dirty="0">
                <a:latin typeface="Calisto MT" charset="0"/>
                <a:ea typeface="Lucida Sans Unicode" pitchFamily="2" charset="0"/>
                <a:cs typeface="Lucida Sans Unicode" pitchFamily="2" charset="0"/>
              </a:rPr>
              <a:t>User can select the medicines of their requirement. </a:t>
            </a:r>
          </a:p>
          <a:p>
            <a:pPr>
              <a:defRPr lang="en-US"/>
            </a:pPr>
            <a:endParaRPr/>
          </a:p>
        </p:txBody>
      </p:sp>
      <p:sp>
        <p:nvSpPr>
          <p:cNvPr id="3" name="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AAAAAAmAAAACAAAAAEAAAAAAAAA"/>
              </a:ext>
            </a:extLst>
          </p:cNvSpPr>
          <p:nvPr>
            <p:ph type="title"/>
          </p:nvPr>
        </p:nvSpPr>
        <p:spPr>
          <a:xfrm>
            <a:off x="456565" y="273685"/>
            <a:ext cx="8229600" cy="1143000"/>
          </a:xfrm>
        </p:spPr>
        <p:txBody>
          <a:bodyPr/>
          <a:lstStyle/>
          <a:p>
            <a:pPr>
              <a:defRPr lang="en-US"/>
            </a:pPr>
            <a:r>
              <a:rPr lang="en-US" cap="none" dirty="0">
                <a:solidFill>
                  <a:schemeClr val="tx1"/>
                </a:solidFill>
                <a:effectLst/>
                <a:latin typeface="Times New Roman" pitchFamily="18" charset="0"/>
                <a:cs typeface="Times New Roman" pitchFamily="18" charset="0"/>
              </a:rPr>
              <a:t>Objective:-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HAIAABvNQAARyQAABAAAAAmAAAACAAAAAEgAAAAAAAA"/>
              </a:ext>
            </a:extLst>
          </p:cNvSpPr>
          <p:nvPr>
            <p:ph type="body" idx="1"/>
          </p:nvPr>
        </p:nvSpPr>
        <p:spPr>
          <a:xfrm>
            <a:off x="456565" y="1371600"/>
            <a:ext cx="8229600" cy="4525645"/>
          </a:xfrm>
        </p:spPr>
        <p:txBody>
          <a:bodyPr vert="horz" wrap="square" lIns="91440" tIns="45720" rIns="91440" bIns="45720" numCol="1" spcCol="215900" anchor="t">
            <a:prstTxWarp prst="textNoShape">
              <a:avLst/>
            </a:prstTxWarp>
          </a:bodyPr>
          <a:lstStyle/>
          <a:p>
            <a:pPr>
              <a:lnSpc>
                <a:spcPct val="90000"/>
              </a:lnSpc>
              <a:spcBef>
                <a:spcPts val="340"/>
              </a:spcBef>
              <a:buClr>
                <a:schemeClr val="bg2">
                  <a:lumMod val="50000"/>
                </a:schemeClr>
              </a:buClr>
              <a:buFont typeface="Wingdings" charset="2"/>
              <a:buChar char="Ø"/>
              <a:defRPr lang="en-US" sz="2295" cap="none"/>
            </a:pPr>
            <a:r>
              <a:rPr lang="en-IN" cap="none" dirty="0">
                <a:latin typeface="Calisto MT" charset="0"/>
                <a:ea typeface="Lucida Sans Unicode" pitchFamily="2" charset="0"/>
                <a:cs typeface="Lucida Sans Unicode" pitchFamily="2" charset="0"/>
              </a:rPr>
              <a:t>The website where Agency connects  neighbourhood licensed  pharmacy to the agency.</a:t>
            </a:r>
          </a:p>
          <a:p>
            <a:pPr>
              <a:lnSpc>
                <a:spcPct val="90000"/>
              </a:lnSpc>
              <a:spcBef>
                <a:spcPts val="340"/>
              </a:spcBef>
              <a:buClr>
                <a:schemeClr val="bg2">
                  <a:lumMod val="50000"/>
                </a:schemeClr>
              </a:buClr>
              <a:buFont typeface="Wingdings" charset="2"/>
              <a:buChar char="Ø"/>
              <a:defRPr lang="en-US" sz="2295" cap="none"/>
            </a:pPr>
            <a:endParaRPr lang="en-IN" cap="none" dirty="0">
              <a:latin typeface="Calisto MT" charset="0"/>
              <a:ea typeface="Lucida Sans Unicode" pitchFamily="2" charset="0"/>
              <a:cs typeface="Lucida Sans Unicode" pitchFamily="2" charset="0"/>
            </a:endParaRPr>
          </a:p>
          <a:p>
            <a:pPr>
              <a:lnSpc>
                <a:spcPct val="90000"/>
              </a:lnSpc>
              <a:spcBef>
                <a:spcPts val="340"/>
              </a:spcBef>
              <a:buClr>
                <a:schemeClr val="bg2">
                  <a:lumMod val="50000"/>
                </a:schemeClr>
              </a:buClr>
              <a:buFont typeface="Wingdings" charset="2"/>
              <a:buChar char="Ø"/>
              <a:defRPr lang="en-US" sz="2295" cap="none"/>
            </a:pPr>
            <a:r>
              <a:rPr lang="en-IN" cap="none" dirty="0">
                <a:latin typeface="Calisto MT" charset="0"/>
                <a:ea typeface="Lucida Sans Unicode" pitchFamily="2" charset="0"/>
                <a:cs typeface="Lucida Sans Unicode" pitchFamily="2" charset="0"/>
              </a:rPr>
              <a:t>Order that is received is verified by the owner of the agency. </a:t>
            </a:r>
          </a:p>
          <a:p>
            <a:pPr>
              <a:lnSpc>
                <a:spcPct val="90000"/>
              </a:lnSpc>
              <a:spcBef>
                <a:spcPts val="340"/>
              </a:spcBef>
              <a:buClr>
                <a:schemeClr val="bg2">
                  <a:lumMod val="50000"/>
                </a:schemeClr>
              </a:buClr>
              <a:buFont typeface="Wingdings" charset="2"/>
              <a:buChar char="Ø"/>
              <a:defRPr lang="en-US" sz="2295" cap="none"/>
            </a:pPr>
            <a:endParaRPr lang="en-IN" cap="none" dirty="0">
              <a:latin typeface="Calisto MT" charset="0"/>
              <a:ea typeface="Lucida Sans Unicode" pitchFamily="2" charset="0"/>
              <a:cs typeface="Lucida Sans Unicode" pitchFamily="2" charset="0"/>
            </a:endParaRPr>
          </a:p>
          <a:p>
            <a:pPr>
              <a:lnSpc>
                <a:spcPct val="90000"/>
              </a:lnSpc>
              <a:spcBef>
                <a:spcPts val="340"/>
              </a:spcBef>
              <a:buClr>
                <a:schemeClr val="bg2">
                  <a:lumMod val="50000"/>
                </a:schemeClr>
              </a:buClr>
              <a:buFont typeface="Wingdings" charset="2"/>
              <a:buChar char="Ø"/>
              <a:defRPr lang="en-US" sz="2295" cap="none"/>
            </a:pPr>
            <a:r>
              <a:rPr lang="en-IN" cap="none" dirty="0">
                <a:latin typeface="Calisto MT" charset="0"/>
                <a:ea typeface="Lucida Sans Unicode" pitchFamily="2" charset="0"/>
                <a:cs typeface="Lucida Sans Unicode" pitchFamily="2" charset="0"/>
              </a:rPr>
              <a:t>The owner forward the verified order to a licensed pharmacy.</a:t>
            </a:r>
          </a:p>
          <a:p>
            <a:pPr>
              <a:lnSpc>
                <a:spcPct val="90000"/>
              </a:lnSpc>
              <a:spcBef>
                <a:spcPts val="340"/>
              </a:spcBef>
              <a:buClr>
                <a:schemeClr val="bg2">
                  <a:lumMod val="50000"/>
                </a:schemeClr>
              </a:buClr>
              <a:buFont typeface="Wingdings" charset="2"/>
              <a:buChar char="Ø"/>
              <a:defRPr lang="en-US" sz="2295" cap="none"/>
            </a:pPr>
            <a:endParaRPr lang="en-IN" cap="none" dirty="0">
              <a:latin typeface="Calisto MT" charset="0"/>
              <a:ea typeface="Lucida Sans Unicode" pitchFamily="2" charset="0"/>
              <a:cs typeface="Lucida Sans Unicode" pitchFamily="2" charset="0"/>
            </a:endParaRPr>
          </a:p>
          <a:p>
            <a:pPr>
              <a:lnSpc>
                <a:spcPct val="90000"/>
              </a:lnSpc>
              <a:spcBef>
                <a:spcPts val="340"/>
              </a:spcBef>
              <a:buClr>
                <a:schemeClr val="bg2">
                  <a:lumMod val="50000"/>
                </a:schemeClr>
              </a:buClr>
              <a:buFont typeface="Wingdings" charset="2"/>
              <a:buChar char="Ø"/>
              <a:defRPr lang="en-US" sz="2295" cap="none"/>
            </a:pPr>
            <a:r>
              <a:rPr lang="en-IN" cap="none" dirty="0">
                <a:latin typeface="Calisto MT" charset="0"/>
                <a:ea typeface="Lucida Sans Unicode" pitchFamily="2" charset="0"/>
                <a:cs typeface="Lucida Sans Unicode" pitchFamily="2" charset="0"/>
              </a:rPr>
              <a:t>Variety of medicines like </a:t>
            </a:r>
            <a:r>
              <a:rPr lang="en-IN" cap="none" dirty="0" err="1">
                <a:latin typeface="Calisto MT" charset="0"/>
                <a:ea typeface="Lucida Sans Unicode" pitchFamily="2" charset="0"/>
                <a:cs typeface="Lucida Sans Unicode" pitchFamily="2" charset="0"/>
              </a:rPr>
              <a:t>Ayurvedic,Allopathic</a:t>
            </a:r>
            <a:r>
              <a:rPr lang="en-IN" cap="none" dirty="0">
                <a:latin typeface="Calisto MT" charset="0"/>
                <a:ea typeface="Lucida Sans Unicode" pitchFamily="2" charset="0"/>
                <a:cs typeface="Lucida Sans Unicode" pitchFamily="2" charset="0"/>
              </a:rPr>
              <a:t> medicines are available.</a:t>
            </a:r>
          </a:p>
          <a:p>
            <a:pPr>
              <a:lnSpc>
                <a:spcPct val="90000"/>
              </a:lnSpc>
              <a:spcBef>
                <a:spcPts val="340"/>
              </a:spcBef>
              <a:buClr>
                <a:schemeClr val="bg2">
                  <a:lumMod val="50000"/>
                </a:schemeClr>
              </a:buClr>
              <a:buFont typeface="Wingdings" charset="2"/>
              <a:buChar char="Ø"/>
              <a:defRPr lang="en-US" sz="2295" cap="none"/>
            </a:pPr>
            <a:endParaRPr lang="en-IN" cap="none" dirty="0">
              <a:latin typeface="Calisto MT" charset="0"/>
              <a:ea typeface="Lucida Sans Unicode" pitchFamily="2" charset="0"/>
              <a:cs typeface="Lucida Sans Unicode" pitchFamily="2" charset="0"/>
            </a:endParaRPr>
          </a:p>
          <a:p>
            <a:pPr>
              <a:lnSpc>
                <a:spcPct val="90000"/>
              </a:lnSpc>
              <a:spcBef>
                <a:spcPts val="340"/>
              </a:spcBef>
              <a:buClr>
                <a:schemeClr val="bg2">
                  <a:lumMod val="50000"/>
                </a:schemeClr>
              </a:buClr>
              <a:buFont typeface="Wingdings" charset="2"/>
              <a:buChar char="Ø"/>
              <a:defRPr lang="en-US" sz="2295" cap="none"/>
            </a:pPr>
            <a:r>
              <a:rPr lang="en-IN" cap="none" dirty="0">
                <a:latin typeface="Calisto MT" charset="0"/>
                <a:ea typeface="Lucida Sans Unicode" pitchFamily="2" charset="0"/>
                <a:cs typeface="Lucida Sans Unicode" pitchFamily="2" charset="0"/>
              </a:rPr>
              <a:t>Physical address of the pharmacy owner need to be specify compulsory in case of any review or complaint.</a:t>
            </a:r>
          </a:p>
          <a:p>
            <a:pPr>
              <a:lnSpc>
                <a:spcPct val="90000"/>
              </a:lnSpc>
              <a:spcBef>
                <a:spcPts val="340"/>
              </a:spcBef>
              <a:defRPr lang="en-US" sz="2295" cap="none"/>
            </a:pPr>
            <a:endParaRPr dirty="0"/>
          </a:p>
        </p:txBody>
      </p:sp>
      <p:sp>
        <p:nvSpPr>
          <p:cNvPr id="3" name="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lang="en-US" cap="none" dirty="0">
                <a:solidFill>
                  <a:schemeClr val="tx1"/>
                </a:solidFill>
                <a:effectLst/>
                <a:latin typeface="Times New Roman" pitchFamily="18" charset="0"/>
                <a:cs typeface="Times New Roman" pitchFamily="18" charset="0"/>
              </a:rPr>
              <a:t>Information About Website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O8AAABvNQAARQYAABAAAAAmAAAACAAAAAEAAAAAAAAA"/>
              </a:ext>
            </a:extLst>
          </p:cNvSpPr>
          <p:nvPr>
            <p:ph type="title"/>
          </p:nvPr>
        </p:nvSpPr>
        <p:spPr>
          <a:xfrm>
            <a:off x="456565" y="151765"/>
            <a:ext cx="8229600" cy="867410"/>
          </a:xfrm>
        </p:spPr>
        <p:txBody>
          <a:bodyPr/>
          <a:lstStyle/>
          <a:p>
            <a:pPr>
              <a:defRPr lang="en-US"/>
            </a:pPr>
            <a:r>
              <a:rPr>
                <a:solidFill>
                  <a:schemeClr val="tx1"/>
                </a:solidFill>
                <a:effectLst/>
                <a:latin typeface="Calisto MT" pitchFamily="18" charset="0"/>
              </a:rPr>
              <a:t>Features:-</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AcHAABvNQAA8yQAABAAAAAmAAAACAAAAAEAAAAAAAAA"/>
              </a:ext>
            </a:extLst>
          </p:cNvSpPr>
          <p:nvPr>
            <p:ph type="body" idx="1"/>
          </p:nvPr>
        </p:nvSpPr>
        <p:spPr>
          <a:xfrm>
            <a:off x="456565" y="1142365"/>
            <a:ext cx="8229600" cy="4864100"/>
          </a:xfrm>
        </p:spPr>
        <p:txBody>
          <a:bodyPr/>
          <a:lstStyle/>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Login and signup</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Add to cart</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Update quantity or Remove item from cart</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Checkout</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Check previous orders</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E-mail Confirmation after booking Order</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Company list</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Category list</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Product list</a:t>
            </a:r>
          </a:p>
          <a:p>
            <a:pPr marL="255905">
              <a:buClr>
                <a:schemeClr val="bg2">
                  <a:lumMod val="50000"/>
                </a:schemeClr>
              </a:buClr>
              <a:buFont typeface="Wingdings" pitchFamily="2" charset="2"/>
              <a:buChar char="Ø"/>
              <a:defRPr lang="en-US" cap="none">
                <a:latin typeface="Calisto MT" charset="0"/>
                <a:ea typeface="Calisto MT" charset="0"/>
                <a:cs typeface="Calisto MT" charset="0"/>
              </a:defRPr>
            </a:pPr>
            <a:r>
              <a:t>Responsive website</a:t>
            </a:r>
          </a:p>
          <a:p>
            <a:pPr marL="255905">
              <a:buClrTx/>
              <a:buFont typeface="Wingdings" pitchFamily="2" charset="2"/>
              <a:buChar char=""/>
              <a:defRPr lang="en-US" cap="none">
                <a:latin typeface="Calisto MT" charset="0"/>
                <a:ea typeface="Calisto MT" charset="0"/>
                <a:cs typeface="Calisto MT" charset="0"/>
              </a:defRPr>
            </a:pPr>
            <a:endParaRPr/>
          </a:p>
          <a:p>
            <a:pPr marL="255905">
              <a:buClrTx/>
              <a:buFont typeface="Wingdings" pitchFamily="2" charset="2"/>
              <a:buChar char=""/>
              <a:defRPr lang="en-US"/>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a:solidFill>
                  <a:schemeClr val="tx1"/>
                </a:solidFill>
                <a:effectLst/>
                <a:latin typeface="Times New Roman" pitchFamily="18" charset="0"/>
                <a:cs typeface="Times New Roman" pitchFamily="18" charset="0"/>
              </a:rPr>
              <a:t>Frontend (Language Used):-</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BAAAAAmAAAACAAAAAAAAAAAAAAA"/>
              </a:ext>
            </a:extLst>
          </p:cNvSpPr>
          <p:nvPr>
            <p:ph type="body" idx="1"/>
          </p:nvPr>
        </p:nvSpPr>
        <p:spPr/>
        <p:txBody>
          <a:bodyPr/>
          <a:lstStyle/>
          <a:p>
            <a:pPr marL="255905">
              <a:buClr>
                <a:schemeClr val="bg2">
                  <a:lumMod val="50000"/>
                </a:schemeClr>
              </a:buClr>
              <a:buFont typeface="Wingdings" pitchFamily="2" charset="2"/>
              <a:buChar char="Ø"/>
              <a:defRPr lang="en-US"/>
            </a:pPr>
            <a:r>
              <a:rPr b="1" dirty="0">
                <a:latin typeface="Calisto MT" pitchFamily="18" charset="0"/>
              </a:rPr>
              <a:t>HTML:-</a:t>
            </a:r>
            <a:r>
              <a:rPr dirty="0">
                <a:latin typeface="Calisto MT" pitchFamily="18" charset="0"/>
              </a:rPr>
              <a:t> HTML (Hypertext Markup Language) is the code that is used to structure a web page and its content.</a:t>
            </a:r>
            <a:endParaRPr lang="en-IN" dirty="0">
              <a:latin typeface="Calisto MT" pitchFamily="18" charset="0"/>
            </a:endParaRPr>
          </a:p>
          <a:p>
            <a:pPr marL="255905">
              <a:buClr>
                <a:schemeClr val="bg2">
                  <a:lumMod val="50000"/>
                </a:schemeClr>
              </a:buClr>
              <a:buFont typeface="Wingdings" pitchFamily="2" charset="2"/>
              <a:buChar char="Ø"/>
              <a:defRPr lang="en-US"/>
            </a:pPr>
            <a:endParaRPr dirty="0">
              <a:latin typeface="Calisto MT" pitchFamily="18" charset="0"/>
            </a:endParaRPr>
          </a:p>
          <a:p>
            <a:pPr marL="255905">
              <a:buClr>
                <a:schemeClr val="bg2">
                  <a:lumMod val="50000"/>
                </a:schemeClr>
              </a:buClr>
              <a:buFont typeface="Wingdings" pitchFamily="2" charset="2"/>
              <a:buChar char="Ø"/>
              <a:defRPr lang="en-US"/>
            </a:pPr>
            <a:r>
              <a:rPr b="1" dirty="0">
                <a:latin typeface="Calisto MT" pitchFamily="18" charset="0"/>
              </a:rPr>
              <a:t>CSS:-</a:t>
            </a:r>
            <a:r>
              <a:rPr dirty="0">
                <a:latin typeface="Calisto MT" pitchFamily="18" charset="0"/>
              </a:rPr>
              <a:t> Cascading Style Sheets (CSS) is a stylesheet language used to describe the presentation of a document written in HTML</a:t>
            </a:r>
            <a:endParaRPr lang="en-IN" dirty="0">
              <a:latin typeface="Calisto MT" pitchFamily="18" charset="0"/>
            </a:endParaRPr>
          </a:p>
          <a:p>
            <a:pPr marL="255905">
              <a:buClr>
                <a:schemeClr val="bg2">
                  <a:lumMod val="50000"/>
                </a:schemeClr>
              </a:buClr>
              <a:buFont typeface="Wingdings" pitchFamily="2" charset="2"/>
              <a:buChar char="Ø"/>
              <a:defRPr lang="en-US"/>
            </a:pPr>
            <a:endParaRPr b="1" dirty="0">
              <a:latin typeface="Calisto MT" pitchFamily="18" charset="0"/>
            </a:endParaRPr>
          </a:p>
          <a:p>
            <a:pPr marL="255905">
              <a:buClr>
                <a:schemeClr val="bg2">
                  <a:lumMod val="50000"/>
                </a:schemeClr>
              </a:buClr>
              <a:buFont typeface="Wingdings" pitchFamily="2" charset="2"/>
              <a:buChar char="Ø"/>
              <a:defRPr lang="en-US"/>
            </a:pPr>
            <a:r>
              <a:rPr b="1" dirty="0">
                <a:latin typeface="Calisto MT" pitchFamily="18" charset="0"/>
              </a:rPr>
              <a:t>BOOTSTRAP:- </a:t>
            </a:r>
            <a:r>
              <a:rPr dirty="0">
                <a:latin typeface="Calisto MT" pitchFamily="18" charset="0"/>
              </a:rPr>
              <a:t>(Framework of CSS and </a:t>
            </a:r>
            <a:r>
              <a:rPr dirty="0" err="1">
                <a:latin typeface="Calisto MT" pitchFamily="18" charset="0"/>
              </a:rPr>
              <a:t>Javascript</a:t>
            </a:r>
            <a:r>
              <a:rPr dirty="0">
                <a:latin typeface="Calisto MT"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a:solidFill>
                  <a:schemeClr val="tx1"/>
                </a:solidFill>
                <a:effectLst/>
                <a:latin typeface="Times New Roman" pitchFamily="18" charset="0"/>
                <a:cs typeface="Times New Roman" pitchFamily="18" charset="0"/>
              </a:rPr>
              <a:t>Backend:-</a:t>
            </a:r>
            <a:r>
              <a:rPr>
                <a:effectLst/>
                <a:latin typeface="Times New Roman" pitchFamily="18" charset="0"/>
                <a:cs typeface="Times New Roman" pitchFamily="18" charset="0"/>
              </a:rPr>
              <a:t>	</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BAAAAAmAAAACAAAAAAAAAAAAAAA"/>
              </a:ext>
            </a:extLst>
          </p:cNvSpPr>
          <p:nvPr>
            <p:ph type="body" idx="1"/>
          </p:nvPr>
        </p:nvSpPr>
        <p:spPr/>
        <p:txBody>
          <a:bodyPr/>
          <a:lstStyle/>
          <a:p>
            <a:pPr>
              <a:buClr>
                <a:schemeClr val="bg2">
                  <a:lumMod val="50000"/>
                </a:schemeClr>
              </a:buClr>
              <a:buFont typeface="Wingdings" pitchFamily="2" charset="2"/>
              <a:buChar char="Ø"/>
              <a:defRPr lang="en-US"/>
            </a:pPr>
            <a:r>
              <a:rPr sz="2400" b="1" dirty="0">
                <a:latin typeface="Calisto MT" pitchFamily="18" charset="0"/>
              </a:rPr>
              <a:t>PHP:- </a:t>
            </a:r>
            <a:r>
              <a:rPr sz="2400" dirty="0">
                <a:latin typeface="Calisto MT" pitchFamily="18" charset="0"/>
              </a:rPr>
              <a:t>PHP is a server side scripting language. that is used to develop Static websites or Dynamic websites or Web applications. PHP stands for Hypertext Pre-processor, that earlier stood for Personal Home Pages.</a:t>
            </a:r>
            <a:endParaRPr sz="2400" b="1" dirty="0">
              <a:latin typeface="Calisto MT" pitchFamily="18" charset="0"/>
            </a:endParaRPr>
          </a:p>
          <a:p>
            <a:pPr>
              <a:buClr>
                <a:schemeClr val="bg2">
                  <a:lumMod val="50000"/>
                </a:schemeClr>
              </a:buClr>
              <a:buFont typeface="Wingdings" pitchFamily="2" charset="2"/>
              <a:buChar char="Ø"/>
              <a:defRPr lang="en-US"/>
            </a:pPr>
            <a:r>
              <a:rPr sz="2400" b="1" dirty="0">
                <a:latin typeface="Calisto MT" pitchFamily="18" charset="0"/>
              </a:rPr>
              <a:t>MySQL:- </a:t>
            </a:r>
            <a:r>
              <a:rPr sz="2400" dirty="0">
                <a:latin typeface="Calisto MT" pitchFamily="18" charset="0"/>
              </a:rPr>
              <a:t>MySQL is a relational database management system based on SQL – Structured Query Language. The most common use for mySQL however, is for the purpose of a web database.</a:t>
            </a:r>
            <a:endParaRPr lang="en-IN" sz="2400" dirty="0">
              <a:latin typeface="Calisto MT" pitchFamily="18" charset="0"/>
            </a:endParaRPr>
          </a:p>
          <a:p>
            <a:pPr>
              <a:buClr>
                <a:schemeClr val="bg2">
                  <a:lumMod val="50000"/>
                </a:schemeClr>
              </a:buClr>
              <a:buFont typeface="Wingdings" pitchFamily="2" charset="2"/>
              <a:buChar char="Ø"/>
              <a:defRPr lang="en-US"/>
            </a:pPr>
            <a:r>
              <a:rPr lang="en-US" sz="2400" b="1" dirty="0">
                <a:latin typeface="Calisto MT" pitchFamily="18" charset="0"/>
              </a:rPr>
              <a:t>JAVASCRIPT:- </a:t>
            </a:r>
            <a:r>
              <a:rPr lang="en-US" sz="2400" dirty="0">
                <a:latin typeface="Calisto MT" pitchFamily="18" charset="0"/>
              </a:rPr>
              <a:t>JavaScript allows you to implement dynamic features on web pages that cannot be done with only HTML and CSS</a:t>
            </a:r>
          </a:p>
          <a:p>
            <a:pPr>
              <a:buClr>
                <a:schemeClr val="bg2">
                  <a:lumMod val="50000"/>
                </a:schemeClr>
              </a:buClr>
              <a:buFont typeface="Wingdings" pitchFamily="2" charset="2"/>
              <a:buChar char="Ø"/>
              <a:defRPr lang="en-US"/>
            </a:pPr>
            <a:endParaRPr dirty="0">
              <a:latin typeface="Calisto MT"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K8BAABvNQAAtwgAABAAAAAmAAAACAAAAAAAAAAAAAAA"/>
              </a:ext>
            </a:extLst>
          </p:cNvSpPr>
          <p:nvPr>
            <p:ph type="title"/>
          </p:nvPr>
        </p:nvSpPr>
        <p:spPr/>
        <p:txBody>
          <a:bodyPr/>
          <a:lstStyle/>
          <a:p>
            <a:pPr>
              <a:defRPr lang="en-US"/>
            </a:pPr>
            <a:r>
              <a:rPr>
                <a:solidFill>
                  <a:schemeClr val="tx1"/>
                </a:solidFill>
                <a:effectLst/>
                <a:latin typeface="Times New Roman" pitchFamily="18" charset="0"/>
                <a:cs typeface="Times New Roman" pitchFamily="18" charset="0"/>
              </a:rPr>
              <a:t>Software Used:-</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ZczF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e9foKAAAAACgAAAAoAAAAZAAAAGQAAAAAAAAAzMzMAAAAAABQAAAAUAAAAGQAAABkAAAAAAAAABcAAAAUAAAAAAAAAAAAAAD/fwAA/38AAAAAAAAJAAAABAAAANw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zwIAABsJAABvNQAA8yQAAAAAAAAmAAAACAAAAAEAAAAAAAAA"/>
              </a:ext>
            </a:extLst>
          </p:cNvSpPr>
          <p:nvPr>
            <p:ph type="body" idx="1"/>
          </p:nvPr>
        </p:nvSpPr>
        <p:spPr>
          <a:xfrm>
            <a:off x="456565" y="1480185"/>
            <a:ext cx="8229600" cy="4526280"/>
          </a:xfrm>
        </p:spPr>
        <p:txBody>
          <a:bodyPr/>
          <a:lstStyle/>
          <a:p>
            <a:pPr marL="255905">
              <a:buClr>
                <a:schemeClr val="bg2">
                  <a:lumMod val="50000"/>
                </a:schemeClr>
              </a:buClr>
              <a:buFont typeface="Wingdings" pitchFamily="2" charset="2"/>
              <a:buChar char="Ø"/>
              <a:defRPr lang="en-US"/>
            </a:pPr>
            <a:r>
              <a:rPr b="1" dirty="0" err="1">
                <a:latin typeface="Calisto MT" pitchFamily="18" charset="0"/>
              </a:rPr>
              <a:t>Xampp</a:t>
            </a:r>
            <a:r>
              <a:rPr b="1" dirty="0">
                <a:latin typeface="Calisto MT" pitchFamily="18" charset="0"/>
              </a:rPr>
              <a:t>:- </a:t>
            </a:r>
            <a:r>
              <a:rPr sz="2400" dirty="0">
                <a:latin typeface="Calisto MT" pitchFamily="18" charset="0"/>
              </a:rPr>
              <a:t>XAMPP is basically local host or a local server. This local server works on your own desktop or laptop computer. The use of XAMPP is to test the clients or your website before uploading it to the remote web server. This XAMPP server software gives you a suitable environment for testing MYSQL, PHP, Apache, and Perl projects on the local computer.</a:t>
            </a:r>
            <a:endParaRPr b="1" dirty="0">
              <a:latin typeface="Calisto MT" pitchFamily="18" charset="0"/>
            </a:endParaRPr>
          </a:p>
          <a:p>
            <a:pPr marL="255905">
              <a:buClr>
                <a:schemeClr val="bg2">
                  <a:lumMod val="50000"/>
                </a:schemeClr>
              </a:buClr>
              <a:buFont typeface="Wingdings" pitchFamily="2" charset="2"/>
              <a:buChar char="Ø"/>
              <a:defRPr lang="en-US"/>
            </a:pPr>
            <a:r>
              <a:rPr b="1" dirty="0">
                <a:latin typeface="Calisto MT" pitchFamily="18" charset="0"/>
              </a:rPr>
              <a:t>Visual S</a:t>
            </a:r>
            <a:r>
              <a:rPr lang="en-US" b="1" dirty="0">
                <a:latin typeface="Calisto MT" pitchFamily="18" charset="0"/>
              </a:rPr>
              <a:t>t</a:t>
            </a:r>
            <a:r>
              <a:rPr b="1" dirty="0">
                <a:latin typeface="Calisto MT" pitchFamily="18" charset="0"/>
              </a:rPr>
              <a:t>udio Code:- </a:t>
            </a:r>
            <a:r>
              <a:rPr dirty="0">
                <a:latin typeface="Calisto MT" pitchFamily="18" charset="0"/>
              </a:rPr>
              <a:t>VS Code is a Integrated Development Environment(IDE) developed by Microsoft to develop GUI console, Web applications, web apps, mobile apps, etc..</a:t>
            </a:r>
            <a:endParaRPr b="1" dirty="0">
              <a:latin typeface="Calisto MT" pitchFamily="18" charset="0"/>
            </a:endParaRPr>
          </a:p>
          <a:p>
            <a:pPr marL="255905">
              <a:buClrTx/>
              <a:buFont typeface="Wingdings" pitchFamily="2" charset="2"/>
              <a:buChar char=""/>
              <a:defRPr lang="en-US"/>
            </a:pPr>
            <a:endParaRPr dirty="0"/>
          </a:p>
          <a:p>
            <a:pPr marL="255905">
              <a:buClrTx/>
              <a:buFont typeface="Wingdings" pitchFamily="2" charset="2"/>
              <a:buChar char=""/>
              <a:defRPr lang="en-US"/>
            </a:pPr>
            <a:endParaRPr dirty="0"/>
          </a:p>
          <a:p>
            <a:pPr marL="255905">
              <a:buClrTx/>
              <a:buFont typeface="Wingdings" pitchFamily="2" charset="2"/>
              <a:buChar char=""/>
              <a:defRPr lang="en-US"/>
            </a:pPr>
            <a:endParaRPr dirty="0"/>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Presentation 1">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373</TotalTime>
  <Words>873</Words>
  <Application>Microsoft Office PowerPoint</Application>
  <PresentationFormat>On-screen Show (4:3)</PresentationFormat>
  <Paragraphs>164</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Calibri</vt:lpstr>
      <vt:lpstr>Calisto MT</vt:lpstr>
      <vt:lpstr>Lucida Sans Unicode</vt:lpstr>
      <vt:lpstr>Times New Roman</vt:lpstr>
      <vt:lpstr>Verdana</vt:lpstr>
      <vt:lpstr>Wingdings</vt:lpstr>
      <vt:lpstr>Wingdings 2</vt:lpstr>
      <vt:lpstr>Wingdings 3</vt:lpstr>
      <vt:lpstr>Presentation</vt:lpstr>
      <vt:lpstr>     Order Management Website For Sarode Distributors (Sponsored) </vt:lpstr>
      <vt:lpstr>Outline:-</vt:lpstr>
      <vt:lpstr>Introduction to Website:-</vt:lpstr>
      <vt:lpstr>Objective:-</vt:lpstr>
      <vt:lpstr>Information About Website :-</vt:lpstr>
      <vt:lpstr>Features:-</vt:lpstr>
      <vt:lpstr>Frontend (Language Used):-</vt:lpstr>
      <vt:lpstr>Backend:- </vt:lpstr>
      <vt:lpstr>Software Used:-</vt:lpstr>
      <vt:lpstr>Chrome or any other browser:- To Run Our Website  </vt:lpstr>
      <vt:lpstr>Database Setup:-  </vt:lpstr>
      <vt:lpstr>Facilities to the customers:-</vt:lpstr>
      <vt:lpstr>Facilities to the Admin:-</vt:lpstr>
      <vt:lpstr>Flow charts:-</vt:lpstr>
      <vt:lpstr>PowerPoint Presentation</vt:lpstr>
      <vt:lpstr>Graphical 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E-Pharmacy Wesbite For Sarode Distributors(Sponsored)</dc:title>
  <dc:creator>SONY</dc:creator>
  <cp:lastModifiedBy>Admin</cp:lastModifiedBy>
  <cp:revision>39</cp:revision>
  <dcterms:created xsi:type="dcterms:W3CDTF">2006-08-16T00:00:00Z</dcterms:created>
  <dcterms:modified xsi:type="dcterms:W3CDTF">2022-01-01T07:39:28Z</dcterms:modified>
</cp:coreProperties>
</file>