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C7FF"/>
    <a:srgbClr val="25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17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9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55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3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9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0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0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763786D-3728-4074-803A-725EF84F95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763786D-3728-4074-803A-725EF84F95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FBB5-1627-1FE4-A748-FEA7931DA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514" y="186690"/>
            <a:ext cx="6801612" cy="1239894"/>
          </a:xfrm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Capstone project 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1BC09-AB7C-3B5C-8C6F-841D7A9FC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826" y="5822589"/>
            <a:ext cx="4305374" cy="848721"/>
          </a:xfrm>
        </p:spPr>
        <p:txBody>
          <a:bodyPr>
            <a:normAutofit/>
          </a:bodyPr>
          <a:lstStyle/>
          <a:p>
            <a:r>
              <a:rPr lang="en-US" sz="2400" dirty="0"/>
              <a:t>Submitted By – Pratham Joya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69B0C-894B-3F80-5184-24D05F935896}"/>
              </a:ext>
            </a:extLst>
          </p:cNvPr>
          <p:cNvSpPr txBox="1"/>
          <p:nvPr/>
        </p:nvSpPr>
        <p:spPr>
          <a:xfrm>
            <a:off x="1755058" y="2922327"/>
            <a:ext cx="8681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INVENTORY_MANAGEMENT - PYTHON</a:t>
            </a:r>
          </a:p>
        </p:txBody>
      </p:sp>
    </p:spTree>
    <p:extLst>
      <p:ext uri="{BB962C8B-B14F-4D97-AF65-F5344CB8AC3E}">
        <p14:creationId xmlns:p14="http://schemas.microsoft.com/office/powerpoint/2010/main" val="8532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54D0-AD5B-D5E8-05FB-7E43185A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646" y="138782"/>
            <a:ext cx="7729728" cy="1188720"/>
          </a:xfr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478F-3359-9799-4F26-FD53709AD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646" y="1802302"/>
            <a:ext cx="7729728" cy="3101983"/>
          </a:xfrm>
        </p:spPr>
        <p:txBody>
          <a:bodyPr>
            <a:normAutofit/>
          </a:bodyPr>
          <a:lstStyle/>
          <a:p>
            <a:r>
              <a:rPr lang="en-US" sz="3200" dirty="0"/>
              <a:t>Inventory Management will help to keep records of all the assets assigned to employees. </a:t>
            </a:r>
          </a:p>
          <a:p>
            <a:r>
              <a:rPr lang="en-US" sz="3200" dirty="0"/>
              <a:t>Manage inventory and employees</a:t>
            </a:r>
          </a:p>
        </p:txBody>
      </p:sp>
    </p:spTree>
    <p:extLst>
      <p:ext uri="{BB962C8B-B14F-4D97-AF65-F5344CB8AC3E}">
        <p14:creationId xmlns:p14="http://schemas.microsoft.com/office/powerpoint/2010/main" val="74963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B17E-AD57-9041-45FA-935E2D2C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116" y="0"/>
            <a:ext cx="7729728" cy="720090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diagram,</a:t>
            </a:r>
          </a:p>
        </p:txBody>
      </p:sp>
      <p:grpSp>
        <p:nvGrpSpPr>
          <p:cNvPr id="3" name="Canvas 3">
            <a:extLst>
              <a:ext uri="{FF2B5EF4-FFF2-40B4-BE49-F238E27FC236}">
                <a16:creationId xmlns:a16="http://schemas.microsoft.com/office/drawing/2014/main" id="{7900758E-DF63-202F-D10A-144449A4F2F6}"/>
              </a:ext>
            </a:extLst>
          </p:cNvPr>
          <p:cNvGrpSpPr/>
          <p:nvPr/>
        </p:nvGrpSpPr>
        <p:grpSpPr>
          <a:xfrm>
            <a:off x="2080948" y="846004"/>
            <a:ext cx="7729728" cy="5928421"/>
            <a:chOff x="6873" y="0"/>
            <a:chExt cx="5403215" cy="48120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FBD2E9-6DD8-50DA-23BC-227C811B9701}"/>
                </a:ext>
              </a:extLst>
            </p:cNvPr>
            <p:cNvSpPr/>
            <p:nvPr/>
          </p:nvSpPr>
          <p:spPr>
            <a:xfrm>
              <a:off x="6873" y="0"/>
              <a:ext cx="5403215" cy="4812030"/>
            </a:xfrm>
            <a:prstGeom prst="rect">
              <a:avLst/>
            </a:prstGeom>
            <a:solidFill>
              <a:prstClr val="white"/>
            </a:solidFill>
          </p:spPr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AB83B84-6F52-9F23-89EA-3D9D401DA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64" y="1116133"/>
              <a:ext cx="862635" cy="603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94C7B6B-477F-8031-330B-D13AA492A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279" y="3064654"/>
              <a:ext cx="820271" cy="5736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B4F0310-B16F-D383-8462-6F4B312FCE7F}"/>
                </a:ext>
              </a:extLst>
            </p:cNvPr>
            <p:cNvSpPr/>
            <p:nvPr/>
          </p:nvSpPr>
          <p:spPr>
            <a:xfrm>
              <a:off x="1780674" y="288470"/>
              <a:ext cx="2056306" cy="3984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Login/Logout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0EBFFE-66AD-781F-7DA8-AD2980AEC95F}"/>
                </a:ext>
              </a:extLst>
            </p:cNvPr>
            <p:cNvSpPr/>
            <p:nvPr/>
          </p:nvSpPr>
          <p:spPr>
            <a:xfrm>
              <a:off x="1749210" y="1265029"/>
              <a:ext cx="2056130" cy="3981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Add/Delete items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6819BC-499C-46BF-EC53-B18471C9D446}"/>
                </a:ext>
              </a:extLst>
            </p:cNvPr>
            <p:cNvSpPr/>
            <p:nvPr/>
          </p:nvSpPr>
          <p:spPr>
            <a:xfrm>
              <a:off x="1757960" y="766267"/>
              <a:ext cx="2056130" cy="3981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Add/Remove emp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6C81C0-2D2E-721E-8BF5-F9B2661305D8}"/>
                </a:ext>
              </a:extLst>
            </p:cNvPr>
            <p:cNvSpPr/>
            <p:nvPr/>
          </p:nvSpPr>
          <p:spPr>
            <a:xfrm>
              <a:off x="1732439" y="2279328"/>
              <a:ext cx="2056130" cy="3981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See details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F2090F1-F8DA-B15E-CA76-8F7523FFB70F}"/>
                </a:ext>
              </a:extLst>
            </p:cNvPr>
            <p:cNvSpPr/>
            <p:nvPr/>
          </p:nvSpPr>
          <p:spPr>
            <a:xfrm>
              <a:off x="1749210" y="1784211"/>
              <a:ext cx="2056130" cy="3981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Assign/Unassign items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0DC0E64-BB83-EAD8-DEA8-BA5CB8B26C31}"/>
                </a:ext>
              </a:extLst>
            </p:cNvPr>
            <p:cNvSpPr/>
            <p:nvPr/>
          </p:nvSpPr>
          <p:spPr>
            <a:xfrm>
              <a:off x="1701813" y="3570717"/>
              <a:ext cx="2056130" cy="3981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See_assigned_items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8572D9-149E-626A-9E53-A32F55A1FD83}"/>
                </a:ext>
              </a:extLst>
            </p:cNvPr>
            <p:cNvSpPr/>
            <p:nvPr/>
          </p:nvSpPr>
          <p:spPr>
            <a:xfrm>
              <a:off x="1701813" y="3031849"/>
              <a:ext cx="2056130" cy="3981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Login/logout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C18C93-E82B-EE38-7EE8-27720846A498}"/>
                </a:ext>
              </a:extLst>
            </p:cNvPr>
            <p:cNvCxnSpPr>
              <a:endCxn id="34" idx="2"/>
            </p:cNvCxnSpPr>
            <p:nvPr/>
          </p:nvCxnSpPr>
          <p:spPr>
            <a:xfrm flipV="1">
              <a:off x="924507" y="3230518"/>
              <a:ext cx="777306" cy="221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5AFD4C2-B5A9-13AA-B921-61F1C77CF583}"/>
                </a:ext>
              </a:extLst>
            </p:cNvPr>
            <p:cNvCxnSpPr>
              <a:endCxn id="33" idx="2"/>
            </p:cNvCxnSpPr>
            <p:nvPr/>
          </p:nvCxnSpPr>
          <p:spPr>
            <a:xfrm>
              <a:off x="924507" y="3465094"/>
              <a:ext cx="777306" cy="304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6C595BC-E502-D203-D4E9-E2CE0A49AAAC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1015028" y="487621"/>
              <a:ext cx="765646" cy="916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D85C3A8-923D-1571-1701-F8C58A01E32B}"/>
                </a:ext>
              </a:extLst>
            </p:cNvPr>
            <p:cNvCxnSpPr>
              <a:stCxn id="5" idx="3"/>
              <a:endCxn id="30" idx="2"/>
            </p:cNvCxnSpPr>
            <p:nvPr/>
          </p:nvCxnSpPr>
          <p:spPr>
            <a:xfrm flipV="1">
              <a:off x="1032599" y="965340"/>
              <a:ext cx="725361" cy="452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69B751-50E0-8DF4-60F2-E7339191D560}"/>
                </a:ext>
              </a:extLst>
            </p:cNvPr>
            <p:cNvCxnSpPr>
              <a:endCxn id="29" idx="2"/>
            </p:cNvCxnSpPr>
            <p:nvPr/>
          </p:nvCxnSpPr>
          <p:spPr>
            <a:xfrm>
              <a:off x="1015028" y="1413048"/>
              <a:ext cx="734182" cy="50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BAFB4F8-8089-EB3A-B668-4B8FDD12DFA1}"/>
                </a:ext>
              </a:extLst>
            </p:cNvPr>
            <p:cNvCxnSpPr>
              <a:endCxn id="32" idx="2"/>
            </p:cNvCxnSpPr>
            <p:nvPr/>
          </p:nvCxnSpPr>
          <p:spPr>
            <a:xfrm>
              <a:off x="1010653" y="1413048"/>
              <a:ext cx="738557" cy="569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C91A268-2269-6276-BF04-3FDDF468325E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1019403" y="1421914"/>
              <a:ext cx="713036" cy="105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C7540F-D909-53B9-572B-FAFBCDE85D00}"/>
                </a:ext>
              </a:extLst>
            </p:cNvPr>
            <p:cNvSpPr/>
            <p:nvPr/>
          </p:nvSpPr>
          <p:spPr>
            <a:xfrm>
              <a:off x="204825" y="1710825"/>
              <a:ext cx="775411" cy="3081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Admin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4EC858-4263-424F-9066-5B9A2F534A53}"/>
                </a:ext>
              </a:extLst>
            </p:cNvPr>
            <p:cNvSpPr/>
            <p:nvPr/>
          </p:nvSpPr>
          <p:spPr>
            <a:xfrm>
              <a:off x="221279" y="3603513"/>
              <a:ext cx="775335" cy="307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employee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7FA9E9F1-0297-3D14-E7AD-C2FFCF795C14}"/>
                </a:ext>
              </a:extLst>
            </p:cNvPr>
            <p:cNvSpPr/>
            <p:nvPr/>
          </p:nvSpPr>
          <p:spPr>
            <a:xfrm>
              <a:off x="996613" y="4366628"/>
              <a:ext cx="3224257" cy="30778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Use Case Diagram for inventory management</a:t>
              </a:r>
              <a:endParaRPr lang="en-IN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29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9200-2ADD-8BB9-117F-9B0DD923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10" y="65968"/>
            <a:ext cx="5850980" cy="805114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28D04-E41B-FDA5-98EF-EB91D7157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" y="1002890"/>
            <a:ext cx="11238272" cy="578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7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46F5-4E6E-A312-5353-D36B4A75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7316"/>
            <a:ext cx="7729728" cy="1188720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C24D-656E-ADF1-183A-76686B32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20289"/>
            <a:ext cx="7729728" cy="2445233"/>
          </a:xfrm>
        </p:spPr>
        <p:txBody>
          <a:bodyPr>
            <a:normAutofit/>
          </a:bodyPr>
          <a:lstStyle/>
          <a:p>
            <a:r>
              <a:rPr lang="en-US" sz="2800" dirty="0"/>
              <a:t>Frontend – HTML , CSS , JavaScript</a:t>
            </a:r>
          </a:p>
          <a:p>
            <a:r>
              <a:rPr lang="en-US" sz="2800" dirty="0"/>
              <a:t>Backend  – Python(Flask, SQL Alchemy) </a:t>
            </a:r>
          </a:p>
          <a:p>
            <a:r>
              <a:rPr lang="en-US" sz="2800" dirty="0"/>
              <a:t>Database – MySQL</a:t>
            </a:r>
          </a:p>
          <a:p>
            <a:r>
              <a:rPr lang="en-US" sz="2800" dirty="0"/>
              <a:t>Development Platform – </a:t>
            </a:r>
            <a:r>
              <a:rPr lang="en-US" sz="2800" dirty="0" err="1"/>
              <a:t>Pycharm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2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8989-8D07-ACF2-4524-5673BA3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40021"/>
            <a:ext cx="8991600" cy="1645920"/>
          </a:xfrm>
        </p:spPr>
        <p:txBody>
          <a:bodyPr/>
          <a:lstStyle/>
          <a:p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4739638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254</TotalTime>
  <Words>97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Capstone project </vt:lpstr>
      <vt:lpstr>Introduction</vt:lpstr>
      <vt:lpstr>USE case diagram,</vt:lpstr>
      <vt:lpstr>ER DIAGRAM</vt:lpstr>
      <vt:lpstr>Technologies used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Dikshita Patidar</dc:creator>
  <cp:lastModifiedBy>pratham joya</cp:lastModifiedBy>
  <cp:revision>10</cp:revision>
  <dcterms:created xsi:type="dcterms:W3CDTF">2024-06-08T20:33:49Z</dcterms:created>
  <dcterms:modified xsi:type="dcterms:W3CDTF">2024-06-10T11:23:12Z</dcterms:modified>
</cp:coreProperties>
</file>