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31A4-6430-4EE6-9225-1040FF957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BAB7F-0712-4539-8E87-AE2BC1CDB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A7A3-7E22-468A-8E0C-6C4C8074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6545-0B56-4F61-8E40-D4D2B4F2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D8D5-966B-4ABC-A8AE-B9155219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9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6933-DC4C-4593-B5AD-FEC9D9EE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33C05-AC86-4EB3-98C4-1BF655D07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3808D-387D-420F-922E-1F66E3D8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C870-E6D6-4B18-A129-B50905B0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87949-23EE-458A-AF4C-50AE8F42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2126A-DC66-4441-926B-23A7FD161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4F4D8-9586-4B05-992E-75AD3A15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11D2-EA1F-4A01-A637-685AAE6D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A579-F18B-470B-881D-CF3C25AC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6600-E1D2-4F73-987A-F457994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2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BC83-5AF5-4545-94E2-E93D840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9E6E-56C4-47B8-AC05-FD96E67D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142C-03E8-42BC-94A7-A4E13F9D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5128-BF26-417D-A25C-71A0A122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E762-B316-423B-8737-8F539E60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5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1A75-C0C7-4DDC-A4CA-08F47517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B9D27-FAA0-440C-8E2F-81791085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1D450-1BEE-4938-80D2-8814F43A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9F9E-EF25-42AD-B89F-EF30495E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7A77-4911-40AE-A1F7-D42DE946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6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F4AF-D984-4B1B-9D06-0B570D7D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FD70-666B-4D42-9F3F-3E18709E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9BB3-0962-4BA1-AA2D-23DAF6D7C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2B33B-F5C7-4151-83B9-CEA35F86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E9F65-AE0D-4DB8-9DE2-A3A0EF90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7A67-BCFF-49A8-AC95-A1FD426E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6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9BFC-CD38-4E02-A0D9-3A368AFD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BAF28-3C12-41D8-998D-0D7CA8B6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FF1D8-2C66-412D-B470-A4ADA4BD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7FC70-CDC9-48FA-B5FD-A170F7370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F979F-66A8-4453-820F-3A0D73F4D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16255-458A-48DF-B666-E893C4A1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67949-1F04-4A05-9B74-9A4068B2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DB19-E61F-4E2D-84B0-968ADCED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3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7FC1-9265-4DAF-84AD-910DA26F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C8E63-A674-4D17-A0A6-E586B229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CAF4D-5125-4C4C-87DB-B2906C4F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D916F-FEAE-40E5-B59C-40558BE9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F35EE-5B61-43D2-A75E-9C3A1E93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AF583-AF08-41AC-A8D0-1C2E8556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628D9-65AE-41E2-9BC1-C9C92D7F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0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4FDE-B636-422C-AECE-9C232CB0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19D8-B8AE-4C18-8E20-4326E3A4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15769-3F81-4C94-B090-5B2E6A4C1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E40F-6427-45E2-909D-9F7630C5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FDF57-579E-444E-90D0-4085A6FE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4E8A-AC36-4FD1-BAF1-5FC7E7C1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0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0A12-8737-4D32-9BD5-9B8048A4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BBB92-8370-444F-B0B8-2314F89B0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91FC-3621-46DF-891F-981D7CB1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D206-134A-4F63-97FD-C0481EEC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9FB65-DEE4-4CD7-893E-4ABE37EA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FA6D-D45C-49A5-BB03-C735ED8F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BC30F-1259-491B-AE8C-941D6DCB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9A641-A4A3-4A4F-8748-5D82B71B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FCA8-43CD-4471-BD85-D593D566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F99EE-D40C-4570-A47A-68315E2E9A47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C68A-F70A-411F-A7F8-3A22F3458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DDA5-629F-4043-B628-11DB50C35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8782-FD96-4FAC-B662-795CA0508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33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ED6A-79B8-4BC0-BC8C-DF5717003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40299-67DD-4BDD-8B64-7CD689681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D6D3D-6A23-400D-A5D1-28D58CC9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4934" y="-87923"/>
            <a:ext cx="12676934" cy="67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 mandwal</dc:creator>
  <cp:lastModifiedBy>pratha mandwal</cp:lastModifiedBy>
  <cp:revision>1</cp:revision>
  <dcterms:created xsi:type="dcterms:W3CDTF">2022-01-10T21:00:28Z</dcterms:created>
  <dcterms:modified xsi:type="dcterms:W3CDTF">2022-01-10T21:00:30Z</dcterms:modified>
</cp:coreProperties>
</file>