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4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6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9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9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3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0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Mode Analytics Case Study 2:</a:t>
            </a:r>
            <a:br>
              <a:rPr lang="en-IN" dirty="0" smtClean="0"/>
            </a:br>
            <a:r>
              <a:rPr lang="en-IN" dirty="0" smtClean="0"/>
              <a:t>Search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7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sz="3600" dirty="0"/>
              <a:t>Step 4: Finding importance of </a:t>
            </a:r>
            <a:r>
              <a:rPr lang="en-IN" sz="3600" dirty="0" err="1"/>
              <a:t>Search_Run</a:t>
            </a:r>
            <a:r>
              <a:rPr lang="en-IN" sz="3600" dirty="0"/>
              <a:t> per user session</a:t>
            </a:r>
            <a:br>
              <a:rPr lang="en-IN" sz="3600" dirty="0"/>
            </a:br>
            <a:r>
              <a:rPr lang="en-IN" sz="2200" dirty="0"/>
              <a:t>How many session perform 1 or more </a:t>
            </a:r>
            <a:r>
              <a:rPr lang="en-IN" sz="2200" dirty="0" err="1"/>
              <a:t>search_run</a:t>
            </a:r>
            <a:r>
              <a:rPr lang="en-IN" sz="2200" dirty="0"/>
              <a:t>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545" y="1607736"/>
            <a:ext cx="1098284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select sub1.date1, sub1.total_search_run, count(sub1.sessionno) as "</a:t>
            </a:r>
            <a:r>
              <a:rPr lang="en-IN" sz="1050" dirty="0" err="1" smtClean="0"/>
              <a:t>NoOfSession</a:t>
            </a:r>
            <a:r>
              <a:rPr lang="en-IN" sz="1050" dirty="0" smtClean="0"/>
              <a:t>"</a:t>
            </a:r>
          </a:p>
          <a:p>
            <a:r>
              <a:rPr lang="en-IN" sz="1050" dirty="0" smtClean="0"/>
              <a:t>from (    </a:t>
            </a:r>
          </a:p>
          <a:p>
            <a:r>
              <a:rPr lang="en-IN" sz="1050" dirty="0" smtClean="0"/>
              <a:t>        select sub.date1,</a:t>
            </a:r>
          </a:p>
          <a:p>
            <a:r>
              <a:rPr lang="en-IN" sz="1050" dirty="0" smtClean="0"/>
              <a:t>               </a:t>
            </a:r>
            <a:r>
              <a:rPr lang="en-IN" sz="1050" dirty="0" err="1" smtClean="0"/>
              <a:t>sub.sessionno</a:t>
            </a:r>
            <a:r>
              <a:rPr lang="en-IN" sz="1050" dirty="0" smtClean="0"/>
              <a:t>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</a:t>
            </a:r>
            <a:r>
              <a:rPr lang="en-IN" sz="1050" dirty="0" err="1" smtClean="0"/>
              <a:t>search_run</a:t>
            </a:r>
            <a:r>
              <a:rPr lang="en-IN" sz="1050" dirty="0" smtClean="0"/>
              <a:t>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</a:t>
            </a:r>
            <a:r>
              <a:rPr lang="en-IN" sz="1050" dirty="0" err="1" smtClean="0"/>
              <a:t>total_search_run</a:t>
            </a:r>
            <a:r>
              <a:rPr lang="en-IN" sz="1050" dirty="0" smtClean="0"/>
              <a:t>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</a:t>
            </a:r>
            <a:r>
              <a:rPr lang="en-IN" sz="1050" dirty="0" err="1" smtClean="0"/>
              <a:t>search_autocomplete</a:t>
            </a:r>
            <a:r>
              <a:rPr lang="en-IN" sz="1050" dirty="0" smtClean="0"/>
              <a:t>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</a:t>
            </a:r>
            <a:r>
              <a:rPr lang="en-IN" sz="1050" dirty="0" err="1" smtClean="0"/>
              <a:t>total_search_autocomplete</a:t>
            </a:r>
            <a:r>
              <a:rPr lang="en-IN" sz="1050" dirty="0" smtClean="0"/>
              <a:t>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'search_click_result_1'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"search_result1_click",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'search_click_result_2'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"search_result2_click",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'search_click_result_3'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"search_result3_click",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'search_click_result_4'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"search_result4_click",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'search_click_result_5'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"search_result5_click",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'search_click_result_6'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"search_result6_click",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'search_click_result_7'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"search_result7_click",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'search_click_result_8'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"search_result8_click",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'search_click_result_9'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"search_result9_click",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'search_click_result_10'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"search_result10_click"    </a:t>
            </a:r>
          </a:p>
          <a:p>
            <a:r>
              <a:rPr lang="en-IN" sz="1050" dirty="0" smtClean="0"/>
              <a:t>		from(</a:t>
            </a:r>
          </a:p>
          <a:p>
            <a:r>
              <a:rPr lang="en-IN" sz="1050" dirty="0" smtClean="0"/>
              <a:t>			 select DATE_TRUNC('day', </a:t>
            </a:r>
            <a:r>
              <a:rPr lang="en-IN" sz="1050" dirty="0" err="1" smtClean="0"/>
              <a:t>occurred_at</a:t>
            </a:r>
            <a:r>
              <a:rPr lang="en-IN" sz="1050" dirty="0" smtClean="0"/>
              <a:t>) as "date1",</a:t>
            </a:r>
          </a:p>
          <a:p>
            <a:r>
              <a:rPr lang="en-IN" sz="1050" dirty="0" smtClean="0"/>
              <a:t>					</a:t>
            </a:r>
            <a:r>
              <a:rPr lang="en-IN" sz="1050" dirty="0" err="1" smtClean="0"/>
              <a:t>sessionno</a:t>
            </a:r>
            <a:r>
              <a:rPr lang="en-IN" sz="1050" dirty="0" smtClean="0"/>
              <a:t>,</a:t>
            </a:r>
          </a:p>
          <a:p>
            <a:r>
              <a:rPr lang="en-IN" sz="1050" dirty="0" smtClean="0"/>
              <a:t>					</a:t>
            </a:r>
            <a:r>
              <a:rPr lang="en-IN" sz="1050" dirty="0" err="1" smtClean="0"/>
              <a:t>event_name</a:t>
            </a:r>
            <a:r>
              <a:rPr lang="en-IN" sz="1050" dirty="0" smtClean="0"/>
              <a:t>,</a:t>
            </a:r>
          </a:p>
          <a:p>
            <a:r>
              <a:rPr lang="en-IN" sz="1050" dirty="0" smtClean="0"/>
              <a:t>					count(</a:t>
            </a:r>
            <a:r>
              <a:rPr lang="en-IN" sz="1050" dirty="0" err="1" smtClean="0"/>
              <a:t>event_name</a:t>
            </a:r>
            <a:r>
              <a:rPr lang="en-IN" sz="1050" dirty="0" smtClean="0"/>
              <a:t>) as "total"</a:t>
            </a:r>
          </a:p>
          <a:p>
            <a:r>
              <a:rPr lang="en-IN" sz="1050" dirty="0" smtClean="0"/>
              <a:t>			 from sudhanshu_chib.rescasestudy2data</a:t>
            </a:r>
          </a:p>
          <a:p>
            <a:r>
              <a:rPr lang="en-IN" sz="1050" dirty="0" smtClean="0"/>
              <a:t>			 group by 1,2,3	</a:t>
            </a:r>
          </a:p>
          <a:p>
            <a:r>
              <a:rPr lang="en-IN" sz="1050" dirty="0" smtClean="0"/>
              <a:t>			 order by 1</a:t>
            </a:r>
          </a:p>
          <a:p>
            <a:r>
              <a:rPr lang="en-IN" sz="1050" dirty="0" smtClean="0"/>
              <a:t>			 ) sub</a:t>
            </a:r>
          </a:p>
          <a:p>
            <a:r>
              <a:rPr lang="en-IN" sz="1050" dirty="0" smtClean="0"/>
              <a:t>		group by 1,2		</a:t>
            </a:r>
          </a:p>
          <a:p>
            <a:r>
              <a:rPr lang="en-IN" sz="1050" dirty="0" smtClean="0"/>
              <a:t>	 )sub1 </a:t>
            </a:r>
          </a:p>
          <a:p>
            <a:r>
              <a:rPr lang="en-IN" sz="1050" dirty="0" smtClean="0"/>
              <a:t>group by 1, 2	</a:t>
            </a:r>
          </a:p>
          <a:p>
            <a:r>
              <a:rPr lang="en-IN" sz="1050" dirty="0" smtClean="0"/>
              <a:t>order by 1, 2</a:t>
            </a:r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6554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dirty="0"/>
              <a:t>Step 4: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429" r="42893" b="11495"/>
          <a:stretch/>
        </p:blipFill>
        <p:spPr>
          <a:xfrm>
            <a:off x="706303" y="1580828"/>
            <a:ext cx="7430307" cy="45410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373979" y="2045368"/>
            <a:ext cx="2979821" cy="1491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Search_Run</a:t>
            </a:r>
            <a:r>
              <a:rPr lang="en-IN" dirty="0" smtClean="0"/>
              <a:t> is evoked in typically 10% of total sessions in a 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61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800" dirty="0"/>
              <a:t>Step </a:t>
            </a:r>
            <a:r>
              <a:rPr lang="en-IN" sz="2800" dirty="0" smtClean="0"/>
              <a:t>5: </a:t>
            </a:r>
            <a:r>
              <a:rPr lang="en-IN" sz="2800" dirty="0"/>
              <a:t>Finding importance of </a:t>
            </a:r>
            <a:r>
              <a:rPr lang="en-IN" sz="2800" dirty="0" err="1" smtClean="0"/>
              <a:t>search_autocomplete</a:t>
            </a:r>
            <a:r>
              <a:rPr lang="en-IN" sz="2800" dirty="0" smtClean="0"/>
              <a:t> </a:t>
            </a:r>
            <a:r>
              <a:rPr lang="en-IN" sz="2800" dirty="0"/>
              <a:t>per user session</a:t>
            </a:r>
            <a:br>
              <a:rPr lang="en-IN" sz="2800" dirty="0"/>
            </a:br>
            <a:r>
              <a:rPr lang="en-IN" sz="1800" dirty="0"/>
              <a:t>How many session perform 1 or more </a:t>
            </a:r>
            <a:r>
              <a:rPr lang="en-IN" sz="1800" dirty="0" err="1" smtClean="0"/>
              <a:t>search_autocomplete</a:t>
            </a:r>
            <a:r>
              <a:rPr lang="en-IN" sz="1800" dirty="0" smtClean="0"/>
              <a:t> </a:t>
            </a:r>
            <a:r>
              <a:rPr lang="en-IN" sz="1800" dirty="0"/>
              <a:t>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545" y="1607736"/>
            <a:ext cx="1098284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select sub1.date1, sub1.total_search_autocomplete, count(sub1.sessionno) as "</a:t>
            </a:r>
            <a:r>
              <a:rPr lang="en-IN" sz="1050" dirty="0" err="1" smtClean="0"/>
              <a:t>NoOfSession</a:t>
            </a:r>
            <a:r>
              <a:rPr lang="en-IN" sz="1050" dirty="0" smtClean="0"/>
              <a:t>"</a:t>
            </a:r>
          </a:p>
          <a:p>
            <a:r>
              <a:rPr lang="en-IN" sz="1050" dirty="0" smtClean="0"/>
              <a:t>from (    </a:t>
            </a:r>
          </a:p>
          <a:p>
            <a:r>
              <a:rPr lang="en-IN" sz="1050" dirty="0" smtClean="0"/>
              <a:t>        select sub.date1,</a:t>
            </a:r>
          </a:p>
          <a:p>
            <a:r>
              <a:rPr lang="en-IN" sz="1050" dirty="0" smtClean="0"/>
              <a:t>               </a:t>
            </a:r>
            <a:r>
              <a:rPr lang="en-IN" sz="1050" dirty="0" err="1" smtClean="0"/>
              <a:t>sub.sessionno</a:t>
            </a:r>
            <a:r>
              <a:rPr lang="en-IN" sz="1050" dirty="0" smtClean="0"/>
              <a:t>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</a:t>
            </a:r>
            <a:r>
              <a:rPr lang="en-IN" sz="1050" dirty="0" err="1" smtClean="0"/>
              <a:t>search_run</a:t>
            </a:r>
            <a:r>
              <a:rPr lang="en-IN" sz="1050" dirty="0" smtClean="0"/>
              <a:t>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</a:t>
            </a:r>
            <a:r>
              <a:rPr lang="en-IN" sz="1050" dirty="0" err="1" smtClean="0"/>
              <a:t>total_search_run</a:t>
            </a:r>
            <a:r>
              <a:rPr lang="en-IN" sz="1050" dirty="0" smtClean="0"/>
              <a:t>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</a:t>
            </a:r>
            <a:r>
              <a:rPr lang="en-IN" sz="1050" dirty="0" err="1" smtClean="0"/>
              <a:t>search_autocomplete</a:t>
            </a:r>
            <a:r>
              <a:rPr lang="en-IN" sz="1050" dirty="0" smtClean="0"/>
              <a:t>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</a:t>
            </a:r>
            <a:r>
              <a:rPr lang="en-IN" sz="1050" dirty="0" err="1" smtClean="0"/>
              <a:t>total_search_autocomplete</a:t>
            </a:r>
            <a:r>
              <a:rPr lang="en-IN" sz="1050" dirty="0" smtClean="0"/>
              <a:t>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'search_click_result_1'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"search_result1_click",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'search_click_result_2'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"search_result2_click",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'search_click_result_3'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"search_result3_click",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'search_click_result_4'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"search_result4_click",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'search_click_result_5'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"search_result5_click",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'search_click_result_6'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"search_result6_click",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'search_click_result_7'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"search_result7_click",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'search_click_result_8'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"search_result8_click",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'search_click_result_9'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"search_result9_click",</a:t>
            </a:r>
          </a:p>
          <a:p>
            <a:r>
              <a:rPr lang="en-IN" sz="1050" dirty="0" smtClean="0"/>
              <a:t>			   SUM(CASE WHEN </a:t>
            </a:r>
            <a:r>
              <a:rPr lang="en-IN" sz="1050" dirty="0" err="1" smtClean="0"/>
              <a:t>sub.event_name</a:t>
            </a:r>
            <a:r>
              <a:rPr lang="en-IN" sz="1050" dirty="0" smtClean="0"/>
              <a:t> = 'search_click_result_10' THEN </a:t>
            </a:r>
            <a:r>
              <a:rPr lang="en-IN" sz="1050" dirty="0" err="1" smtClean="0"/>
              <a:t>sub.total</a:t>
            </a:r>
            <a:r>
              <a:rPr lang="en-IN" sz="1050" dirty="0" smtClean="0"/>
              <a:t> ELSE NULL END) AS "search_result10_click"    </a:t>
            </a:r>
          </a:p>
          <a:p>
            <a:r>
              <a:rPr lang="en-IN" sz="1050" dirty="0" smtClean="0"/>
              <a:t>		from(</a:t>
            </a:r>
          </a:p>
          <a:p>
            <a:r>
              <a:rPr lang="en-IN" sz="1050" dirty="0" smtClean="0"/>
              <a:t>			 select DATE_TRUNC('day', </a:t>
            </a:r>
            <a:r>
              <a:rPr lang="en-IN" sz="1050" dirty="0" err="1" smtClean="0"/>
              <a:t>occurred_at</a:t>
            </a:r>
            <a:r>
              <a:rPr lang="en-IN" sz="1050" dirty="0" smtClean="0"/>
              <a:t>) as "date1",</a:t>
            </a:r>
          </a:p>
          <a:p>
            <a:r>
              <a:rPr lang="en-IN" sz="1050" dirty="0" smtClean="0"/>
              <a:t>					</a:t>
            </a:r>
            <a:r>
              <a:rPr lang="en-IN" sz="1050" dirty="0" err="1" smtClean="0"/>
              <a:t>sessionno</a:t>
            </a:r>
            <a:r>
              <a:rPr lang="en-IN" sz="1050" dirty="0" smtClean="0"/>
              <a:t>,</a:t>
            </a:r>
          </a:p>
          <a:p>
            <a:r>
              <a:rPr lang="en-IN" sz="1050" dirty="0" smtClean="0"/>
              <a:t>					</a:t>
            </a:r>
            <a:r>
              <a:rPr lang="en-IN" sz="1050" dirty="0" err="1" smtClean="0"/>
              <a:t>event_name</a:t>
            </a:r>
            <a:r>
              <a:rPr lang="en-IN" sz="1050" dirty="0" smtClean="0"/>
              <a:t>,</a:t>
            </a:r>
          </a:p>
          <a:p>
            <a:r>
              <a:rPr lang="en-IN" sz="1050" dirty="0" smtClean="0"/>
              <a:t>					count(</a:t>
            </a:r>
            <a:r>
              <a:rPr lang="en-IN" sz="1050" dirty="0" err="1" smtClean="0"/>
              <a:t>event_name</a:t>
            </a:r>
            <a:r>
              <a:rPr lang="en-IN" sz="1050" dirty="0" smtClean="0"/>
              <a:t>) as "total"</a:t>
            </a:r>
          </a:p>
          <a:p>
            <a:r>
              <a:rPr lang="en-IN" sz="1050" dirty="0" smtClean="0"/>
              <a:t>			 from sudhanshu_chib.rescasestudy2data</a:t>
            </a:r>
          </a:p>
          <a:p>
            <a:r>
              <a:rPr lang="en-IN" sz="1050" dirty="0" smtClean="0"/>
              <a:t>			 group by 1,2,3	</a:t>
            </a:r>
          </a:p>
          <a:p>
            <a:r>
              <a:rPr lang="en-IN" sz="1050" dirty="0" smtClean="0"/>
              <a:t>			 order by 1</a:t>
            </a:r>
          </a:p>
          <a:p>
            <a:r>
              <a:rPr lang="en-IN" sz="1050" dirty="0" smtClean="0"/>
              <a:t>			 ) sub</a:t>
            </a:r>
          </a:p>
          <a:p>
            <a:r>
              <a:rPr lang="en-IN" sz="1050" dirty="0" smtClean="0"/>
              <a:t>		group by 1,2		</a:t>
            </a:r>
          </a:p>
          <a:p>
            <a:r>
              <a:rPr lang="en-IN" sz="1050" dirty="0" smtClean="0"/>
              <a:t>	 )sub1 </a:t>
            </a:r>
          </a:p>
          <a:p>
            <a:r>
              <a:rPr lang="en-IN" sz="1050" dirty="0" smtClean="0"/>
              <a:t>group by 1, 2	</a:t>
            </a:r>
          </a:p>
          <a:p>
            <a:r>
              <a:rPr lang="en-IN" sz="1050" dirty="0" smtClean="0"/>
              <a:t>order by 1, 2</a:t>
            </a:r>
          </a:p>
        </p:txBody>
      </p:sp>
    </p:spTree>
    <p:extLst>
      <p:ext uri="{BB962C8B-B14F-4D97-AF65-F5344CB8AC3E}">
        <p14:creationId xmlns:p14="http://schemas.microsoft.com/office/powerpoint/2010/main" val="170904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dirty="0"/>
              <a:t>Step 5: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56" t="26642" r="33364" b="12765"/>
          <a:stretch/>
        </p:blipFill>
        <p:spPr>
          <a:xfrm>
            <a:off x="838200" y="1844299"/>
            <a:ext cx="8415580" cy="44325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396663" y="2225841"/>
            <a:ext cx="2610853" cy="1491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Autocomplete_search</a:t>
            </a:r>
            <a:r>
              <a:rPr lang="en-IN" dirty="0" smtClean="0"/>
              <a:t> is evoked in typically 26% of total sessions in a 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77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 and Recommendation: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 smtClean="0"/>
              <a:t>Search_Run</a:t>
            </a:r>
            <a:r>
              <a:rPr lang="en-IN" sz="2000" dirty="0" smtClean="0"/>
              <a:t> and </a:t>
            </a:r>
            <a:r>
              <a:rPr lang="en-IN" sz="2000" dirty="0" err="1" smtClean="0"/>
              <a:t>Autocomplete_Search</a:t>
            </a:r>
            <a:r>
              <a:rPr lang="en-IN" sz="2000" dirty="0" smtClean="0"/>
              <a:t> are important functionality of the Yammer application as they are part of approx. 26% and 10% sessions respectively</a:t>
            </a:r>
          </a:p>
          <a:p>
            <a:r>
              <a:rPr lang="en-IN" sz="2000" dirty="0" smtClean="0"/>
              <a:t>Use of </a:t>
            </a:r>
            <a:r>
              <a:rPr lang="en-IN" sz="2000" dirty="0" err="1" smtClean="0"/>
              <a:t>Autocomplete_Search</a:t>
            </a:r>
            <a:r>
              <a:rPr lang="en-IN" sz="2000" dirty="0" smtClean="0"/>
              <a:t> has increased over </a:t>
            </a:r>
            <a:r>
              <a:rPr lang="en-IN" sz="2000" dirty="0" err="1" smtClean="0"/>
              <a:t>Search_Run</a:t>
            </a:r>
            <a:r>
              <a:rPr lang="en-IN" sz="2000" dirty="0" smtClean="0"/>
              <a:t> over the time period but not many users are clicking the results  shown by </a:t>
            </a:r>
            <a:r>
              <a:rPr lang="en-IN" sz="2000" dirty="0" err="1" smtClean="0"/>
              <a:t>autocomplete_search</a:t>
            </a:r>
            <a:endParaRPr lang="en-IN" sz="2000" dirty="0" smtClean="0"/>
          </a:p>
          <a:p>
            <a:r>
              <a:rPr lang="en-IN" sz="2000" dirty="0" smtClean="0"/>
              <a:t>Identified problem area: 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	</a:t>
            </a:r>
            <a:r>
              <a:rPr lang="en-IN" sz="1600" dirty="0" smtClean="0"/>
              <a:t>a. </a:t>
            </a:r>
            <a:r>
              <a:rPr lang="en-IN" sz="1600" dirty="0" err="1" smtClean="0"/>
              <a:t>Search_Run</a:t>
            </a:r>
            <a:r>
              <a:rPr lang="en-IN" sz="1600" dirty="0" smtClean="0"/>
              <a:t> functionality is losing ground indicating users are not finding it useful</a:t>
            </a:r>
          </a:p>
          <a:p>
            <a:pPr marL="0" indent="0">
              <a:buNone/>
            </a:pPr>
            <a:r>
              <a:rPr lang="en-IN" sz="1600" dirty="0" smtClean="0"/>
              <a:t> 	b. </a:t>
            </a:r>
            <a:r>
              <a:rPr lang="en-IN" sz="1600" dirty="0" err="1" smtClean="0"/>
              <a:t>Autocomplete_Search</a:t>
            </a:r>
            <a:r>
              <a:rPr lang="en-IN" sz="1600" dirty="0" smtClean="0"/>
              <a:t> is being frequently used but users don’t tend to click on the subsequent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search results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2000" dirty="0" smtClean="0"/>
              <a:t> Recommendation: </a:t>
            </a:r>
          </a:p>
          <a:p>
            <a:pPr marL="457200" indent="-457200">
              <a:buAutoNum type="alphaLcPeriod"/>
            </a:pPr>
            <a:r>
              <a:rPr lang="en-IN" sz="1800" dirty="0" smtClean="0"/>
              <a:t>Improve the search algorithm for </a:t>
            </a:r>
            <a:r>
              <a:rPr lang="en-IN" sz="1800" dirty="0" err="1" smtClean="0"/>
              <a:t>search_autocomplete</a:t>
            </a:r>
            <a:r>
              <a:rPr lang="en-IN" sz="1800" dirty="0" smtClean="0"/>
              <a:t> so that more important results are displayed </a:t>
            </a:r>
          </a:p>
          <a:p>
            <a:pPr marL="0" indent="0">
              <a:buNone/>
            </a:pPr>
            <a:r>
              <a:rPr lang="en-IN" sz="1800" dirty="0" smtClean="0"/>
              <a:t>        upfront resulting in user clicks</a:t>
            </a:r>
          </a:p>
          <a:p>
            <a:pPr marL="0" indent="0">
              <a:buNone/>
            </a:pPr>
            <a:r>
              <a:rPr lang="en-IN" sz="1800" dirty="0" smtClean="0"/>
              <a:t>b.     </a:t>
            </a:r>
            <a:r>
              <a:rPr lang="en-IN" sz="1800" dirty="0" err="1" smtClean="0"/>
              <a:t>Search_Run</a:t>
            </a:r>
            <a:r>
              <a:rPr lang="en-IN" sz="1800" dirty="0" smtClean="0"/>
              <a:t> functionality is losing ground and its algorithm  needs to be upgraded</a:t>
            </a:r>
            <a:r>
              <a:rPr lang="en-IN" sz="2000" dirty="0" smtClean="0"/>
              <a:t>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629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with Mode Analytics Solution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80674"/>
            <a:ext cx="1082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logic used by mode analytics in their query to identify a user session will work only  if the session ends with a search. So if in a session a user after login performs a search run or triggers an auto complete search and proceeds to like or click a message then all the intermediate search steps are lost. </a:t>
            </a:r>
          </a:p>
          <a:p>
            <a:endParaRPr lang="en-IN" dirty="0" smtClean="0"/>
          </a:p>
          <a:p>
            <a:r>
              <a:rPr lang="en-IN" dirty="0" smtClean="0"/>
              <a:t>Hence the solution posted on the website will not be completely correct</a:t>
            </a:r>
          </a:p>
          <a:p>
            <a:endParaRPr lang="en-IN" dirty="0"/>
          </a:p>
          <a:p>
            <a:r>
              <a:rPr lang="en-IN" dirty="0" smtClean="0"/>
              <a:t>The same is highlighted in the next slides: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82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with Mode Analytics Solution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543" t="29167" r="1391" b="5208"/>
          <a:stretch/>
        </p:blipFill>
        <p:spPr>
          <a:xfrm>
            <a:off x="838200" y="1690688"/>
            <a:ext cx="10515600" cy="4800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607736" y="3516923"/>
            <a:ext cx="2682910" cy="2703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798654" y="3245618"/>
            <a:ext cx="2301073" cy="27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One session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09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with Mode Analytics Solution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408" t="21283" r="1415" b="7624"/>
          <a:stretch/>
        </p:blipFill>
        <p:spPr>
          <a:xfrm>
            <a:off x="546998" y="1430214"/>
            <a:ext cx="11098003" cy="520057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65609" y="5132143"/>
            <a:ext cx="2682910" cy="447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085222" y="4441371"/>
            <a:ext cx="2914023" cy="56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Details captured by mode query:</a:t>
            </a:r>
          </a:p>
          <a:p>
            <a:pPr algn="ctr"/>
            <a:r>
              <a:rPr lang="en-IN" sz="1400" dirty="0" smtClean="0"/>
              <a:t>Lot of search events are lost</a:t>
            </a:r>
            <a:endParaRPr lang="en-IN" sz="1600" dirty="0"/>
          </a:p>
        </p:txBody>
      </p:sp>
      <p:sp>
        <p:nvSpPr>
          <p:cNvPr id="9" name="Oval 8"/>
          <p:cNvSpPr/>
          <p:nvPr/>
        </p:nvSpPr>
        <p:spPr>
          <a:xfrm>
            <a:off x="1165610" y="2755777"/>
            <a:ext cx="3768132" cy="634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015803" y="2886364"/>
            <a:ext cx="1435239" cy="373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Cause of error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5618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product team at Yammer is interested in determining whether they should work on search functionality and, if so, how they should modify it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Problem Statement 1: Is there a problem with search functionality?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Problem Statement 2: If so, how to fix it?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0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Solution Steps: </a:t>
            </a:r>
            <a:br>
              <a:rPr lang="en-IN" dirty="0" smtClean="0"/>
            </a:br>
            <a:r>
              <a:rPr lang="en-IN" sz="2200" dirty="0" smtClean="0"/>
              <a:t>Step 1: Identification of  user session</a:t>
            </a:r>
            <a:br>
              <a:rPr lang="en-IN" sz="2200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44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SQL Query: </a:t>
            </a:r>
          </a:p>
          <a:p>
            <a:pPr marL="0" indent="0">
              <a:buNone/>
            </a:pPr>
            <a:r>
              <a:rPr lang="en-IN" dirty="0" smtClean="0"/>
              <a:t>--SQL code to identify each user session. Sessions are tagged different if the time difference between their events is &gt;10 minutes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select sub.*, </a:t>
            </a:r>
          </a:p>
          <a:p>
            <a:pPr marL="0" indent="0">
              <a:buNone/>
            </a:pPr>
            <a:r>
              <a:rPr lang="en-IN" dirty="0" smtClean="0"/>
              <a:t>            case when </a:t>
            </a:r>
            <a:r>
              <a:rPr lang="en-IN" dirty="0" err="1" smtClean="0"/>
              <a:t>sub.time</a:t>
            </a:r>
            <a:r>
              <a:rPr lang="en-IN" dirty="0" smtClean="0"/>
              <a:t> is null or </a:t>
            </a:r>
            <a:r>
              <a:rPr lang="en-IN" dirty="0" err="1" smtClean="0"/>
              <a:t>sub.time</a:t>
            </a:r>
            <a:r>
              <a:rPr lang="en-IN" dirty="0" smtClean="0"/>
              <a:t> &gt;= interval '10 minute' then </a:t>
            </a:r>
            <a:r>
              <a:rPr lang="en-IN" dirty="0" err="1" smtClean="0"/>
              <a:t>sub.sessionid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else 0 end as "</a:t>
            </a:r>
            <a:r>
              <a:rPr lang="en-IN" dirty="0" err="1" smtClean="0"/>
              <a:t>sessionno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from(</a:t>
            </a:r>
          </a:p>
          <a:p>
            <a:pPr marL="0" indent="0">
              <a:buNone/>
            </a:pPr>
            <a:r>
              <a:rPr lang="en-IN" dirty="0" smtClean="0"/>
              <a:t>     select </a:t>
            </a:r>
            <a:r>
              <a:rPr lang="en-IN" dirty="0" err="1" smtClean="0"/>
              <a:t>user_id</a:t>
            </a:r>
            <a:r>
              <a:rPr lang="en-IN" dirty="0" smtClean="0"/>
              <a:t>, </a:t>
            </a:r>
            <a:r>
              <a:rPr lang="en-IN" dirty="0" err="1" smtClean="0"/>
              <a:t>occurred_at</a:t>
            </a:r>
            <a:r>
              <a:rPr lang="en-IN" dirty="0" smtClean="0"/>
              <a:t>, 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occurred_at</a:t>
            </a:r>
            <a:r>
              <a:rPr lang="en-IN" dirty="0" smtClean="0"/>
              <a:t> - LAG(</a:t>
            </a:r>
            <a:r>
              <a:rPr lang="en-IN" dirty="0" err="1" smtClean="0"/>
              <a:t>occurred_at</a:t>
            </a:r>
            <a:r>
              <a:rPr lang="en-IN" dirty="0" smtClean="0"/>
              <a:t>, 1) over (partition by </a:t>
            </a:r>
            <a:r>
              <a:rPr lang="en-IN" dirty="0" err="1" smtClean="0"/>
              <a:t>user_id</a:t>
            </a:r>
            <a:r>
              <a:rPr lang="en-IN" dirty="0" smtClean="0"/>
              <a:t> order by </a:t>
            </a:r>
            <a:r>
              <a:rPr lang="en-IN" dirty="0" err="1" smtClean="0"/>
              <a:t>occurred_at</a:t>
            </a:r>
            <a:r>
              <a:rPr lang="en-IN" dirty="0" smtClean="0"/>
              <a:t>) as "time", 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event_name</a:t>
            </a:r>
            <a:r>
              <a:rPr lang="en-IN" dirty="0" smtClean="0"/>
              <a:t>, </a:t>
            </a:r>
            <a:r>
              <a:rPr lang="en-IN" dirty="0" err="1" smtClean="0"/>
              <a:t>row_number</a:t>
            </a:r>
            <a:r>
              <a:rPr lang="en-IN" dirty="0" smtClean="0"/>
              <a:t>() OVER () AS "</a:t>
            </a:r>
            <a:r>
              <a:rPr lang="en-IN" dirty="0" err="1" smtClean="0"/>
              <a:t>sessionid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     from </a:t>
            </a:r>
            <a:r>
              <a:rPr lang="en-IN" dirty="0" err="1" smtClean="0"/>
              <a:t>tutorial.yammer_events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 where </a:t>
            </a:r>
            <a:r>
              <a:rPr lang="en-IN" dirty="0" err="1" smtClean="0"/>
              <a:t>event_type</a:t>
            </a:r>
            <a:r>
              <a:rPr lang="en-IN" dirty="0" smtClean="0"/>
              <a:t>='engagement'</a:t>
            </a:r>
          </a:p>
          <a:p>
            <a:pPr marL="0" indent="0">
              <a:buNone/>
            </a:pPr>
            <a:r>
              <a:rPr lang="en-IN" dirty="0" smtClean="0"/>
              <a:t>     order by </a:t>
            </a:r>
            <a:r>
              <a:rPr lang="en-IN" dirty="0" err="1" smtClean="0"/>
              <a:t>user_id</a:t>
            </a:r>
            <a:r>
              <a:rPr lang="en-IN" dirty="0" smtClean="0"/>
              <a:t>, </a:t>
            </a:r>
            <a:r>
              <a:rPr lang="en-IN" dirty="0" err="1" smtClean="0"/>
              <a:t>occurred_at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) sub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9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dirty="0"/>
              <a:t>Step 1: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84" t="33231" b="7182"/>
          <a:stretch/>
        </p:blipFill>
        <p:spPr>
          <a:xfrm>
            <a:off x="838200" y="1690688"/>
            <a:ext cx="10515600" cy="45003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315074" y="3545305"/>
            <a:ext cx="481263" cy="13635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796337" y="381159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Uniquely identified session</a:t>
            </a:r>
            <a:endParaRPr lang="en-IN" sz="16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6694" y="4908884"/>
            <a:ext cx="1013861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dirty="0"/>
              <a:t>Step 2: Tagging each session event with session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1690688"/>
            <a:ext cx="109046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-- Python Code to tag each event against a session</a:t>
            </a:r>
          </a:p>
          <a:p>
            <a:endParaRPr lang="en-IN" dirty="0" smtClean="0"/>
          </a:p>
          <a:p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#Reading in Data</a:t>
            </a:r>
          </a:p>
          <a:p>
            <a:r>
              <a:rPr lang="en-IN" dirty="0" smtClean="0"/>
              <a:t>data=</a:t>
            </a:r>
            <a:r>
              <a:rPr lang="en-IN" dirty="0" err="1" smtClean="0"/>
              <a:t>pd.read_csv</a:t>
            </a:r>
            <a:r>
              <a:rPr lang="en-IN" dirty="0" smtClean="0"/>
              <a:t>("C:\\Users\\sudhanshu\\Desktop\\Springboard\\SQL\\CaseStudy2Data.csv")</a:t>
            </a:r>
          </a:p>
          <a:p>
            <a:endParaRPr lang="en-IN" dirty="0" smtClean="0"/>
          </a:p>
          <a:p>
            <a:r>
              <a:rPr lang="en-IN" dirty="0" smtClean="0"/>
              <a:t>#Looping over data to tag event names with respective user sessions</a:t>
            </a:r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range(0,len(data)):</a:t>
            </a:r>
          </a:p>
          <a:p>
            <a:r>
              <a:rPr lang="en-IN" dirty="0" smtClean="0"/>
              <a:t>    if </a:t>
            </a:r>
            <a:r>
              <a:rPr lang="en-IN" dirty="0" err="1" smtClean="0"/>
              <a:t>data.loc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, '</a:t>
            </a:r>
            <a:r>
              <a:rPr lang="en-IN" dirty="0" err="1" smtClean="0"/>
              <a:t>sessionno</a:t>
            </a:r>
            <a:r>
              <a:rPr lang="en-IN" dirty="0" smtClean="0"/>
              <a:t>']==0: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data.loc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, '</a:t>
            </a:r>
            <a:r>
              <a:rPr lang="en-IN" dirty="0" err="1" smtClean="0"/>
              <a:t>sessionno</a:t>
            </a:r>
            <a:r>
              <a:rPr lang="en-IN" dirty="0" smtClean="0"/>
              <a:t>'] = </a:t>
            </a:r>
            <a:r>
              <a:rPr lang="en-IN" dirty="0" err="1" smtClean="0"/>
              <a:t>data.loc</a:t>
            </a:r>
            <a:r>
              <a:rPr lang="en-IN" dirty="0" smtClean="0"/>
              <a:t>[i-1, '</a:t>
            </a:r>
            <a:r>
              <a:rPr lang="en-IN" dirty="0" err="1" smtClean="0"/>
              <a:t>sessionno</a:t>
            </a:r>
            <a:r>
              <a:rPr lang="en-IN" dirty="0" smtClean="0"/>
              <a:t>']</a:t>
            </a:r>
          </a:p>
          <a:p>
            <a:endParaRPr lang="en-IN" dirty="0" smtClean="0"/>
          </a:p>
          <a:p>
            <a:r>
              <a:rPr lang="en-IN" dirty="0" smtClean="0"/>
              <a:t>#Exporting Data</a:t>
            </a:r>
          </a:p>
          <a:p>
            <a:r>
              <a:rPr lang="en-IN" dirty="0" err="1" smtClean="0"/>
              <a:t>data.to_csv</a:t>
            </a:r>
            <a:r>
              <a:rPr lang="en-IN" dirty="0" smtClean="0"/>
              <a:t>("C:\\Users\\sudhanshu\\Desktop\\Springboard\\SQL\\ResCaseStudy2Data.csv",index = False)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2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dirty="0"/>
              <a:t>Step 2: 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18" y="1690687"/>
            <a:ext cx="10779882" cy="47903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00900" y="2560320"/>
            <a:ext cx="32004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7600950" y="2651760"/>
            <a:ext cx="14173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Each session event tagged with session number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6106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Step 3: Analysing Search Events per session over time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97230" y="1668780"/>
            <a:ext cx="99898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-- Query for analysing search potency w.r.t total user sessions over time</a:t>
            </a:r>
          </a:p>
          <a:p>
            <a:r>
              <a:rPr lang="en-IN" sz="1200" dirty="0" smtClean="0"/>
              <a:t> </a:t>
            </a:r>
          </a:p>
          <a:p>
            <a:r>
              <a:rPr lang="en-IN" sz="1200" dirty="0" smtClean="0"/>
              <a:t>select sub.date1,</a:t>
            </a:r>
          </a:p>
          <a:p>
            <a:r>
              <a:rPr lang="en-IN" sz="1200" dirty="0" smtClean="0"/>
              <a:t>       count(distinct(</a:t>
            </a:r>
            <a:r>
              <a:rPr lang="en-IN" sz="1200" dirty="0" err="1" smtClean="0"/>
              <a:t>sub.sessionno</a:t>
            </a:r>
            <a:r>
              <a:rPr lang="en-IN" sz="1200" dirty="0" smtClean="0"/>
              <a:t>)) as "</a:t>
            </a:r>
            <a:r>
              <a:rPr lang="en-IN" sz="1200" dirty="0" err="1" smtClean="0"/>
              <a:t>TotalNoOfSessions</a:t>
            </a:r>
            <a:r>
              <a:rPr lang="en-IN" sz="1200" dirty="0" smtClean="0"/>
              <a:t>",</a:t>
            </a:r>
          </a:p>
          <a:p>
            <a:r>
              <a:rPr lang="en-IN" sz="1200" dirty="0" smtClean="0"/>
              <a:t>	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</a:t>
            </a:r>
            <a:r>
              <a:rPr lang="en-IN" sz="1200" dirty="0" err="1" smtClean="0"/>
              <a:t>search_run</a:t>
            </a:r>
            <a:r>
              <a:rPr lang="en-IN" sz="1200" dirty="0" smtClean="0"/>
              <a:t>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</a:t>
            </a:r>
            <a:r>
              <a:rPr lang="en-IN" sz="1200" dirty="0" err="1" smtClean="0"/>
              <a:t>total_search_run</a:t>
            </a:r>
            <a:r>
              <a:rPr lang="en-IN" sz="1200" dirty="0" smtClean="0"/>
              <a:t>",</a:t>
            </a:r>
          </a:p>
          <a:p>
            <a:r>
              <a:rPr lang="en-IN" sz="1200" dirty="0" smtClean="0"/>
              <a:t>    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</a:t>
            </a:r>
            <a:r>
              <a:rPr lang="en-IN" sz="1200" dirty="0" err="1" smtClean="0"/>
              <a:t>search_autocomplete</a:t>
            </a:r>
            <a:r>
              <a:rPr lang="en-IN" sz="1200" dirty="0" smtClean="0"/>
              <a:t>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</a:t>
            </a:r>
            <a:r>
              <a:rPr lang="en-IN" sz="1200" dirty="0" err="1" smtClean="0"/>
              <a:t>total_search_autocomplete</a:t>
            </a:r>
            <a:r>
              <a:rPr lang="en-IN" sz="1200" dirty="0" smtClean="0"/>
              <a:t>",</a:t>
            </a:r>
          </a:p>
          <a:p>
            <a:r>
              <a:rPr lang="en-IN" sz="1200" dirty="0" smtClean="0"/>
              <a:t>    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'search_click_result_1'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"search_result1_click",</a:t>
            </a:r>
          </a:p>
          <a:p>
            <a:r>
              <a:rPr lang="en-IN" sz="1200" dirty="0" smtClean="0"/>
              <a:t>	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'search_click_result_2'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"search_result2_click",</a:t>
            </a:r>
          </a:p>
          <a:p>
            <a:r>
              <a:rPr lang="en-IN" sz="1200" dirty="0" smtClean="0"/>
              <a:t>	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'search_click_result_3'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"search_result3_click",</a:t>
            </a:r>
          </a:p>
          <a:p>
            <a:r>
              <a:rPr lang="en-IN" sz="1200" dirty="0" smtClean="0"/>
              <a:t>	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'search_click_result_4'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"search_result4_click",</a:t>
            </a:r>
          </a:p>
          <a:p>
            <a:r>
              <a:rPr lang="en-IN" sz="1200" dirty="0" smtClean="0"/>
              <a:t>	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'search_click_result_5'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"search_result5_click",</a:t>
            </a:r>
          </a:p>
          <a:p>
            <a:r>
              <a:rPr lang="en-IN" sz="1200" dirty="0" smtClean="0"/>
              <a:t>	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'search_click_result_6'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"search_result6_click",</a:t>
            </a:r>
          </a:p>
          <a:p>
            <a:r>
              <a:rPr lang="en-IN" sz="1200" dirty="0" smtClean="0"/>
              <a:t>	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'search_click_result_7'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"search_result7_click",</a:t>
            </a:r>
          </a:p>
          <a:p>
            <a:r>
              <a:rPr lang="en-IN" sz="1200" dirty="0" smtClean="0"/>
              <a:t>	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'search_click_result_8'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"search_result8_click",</a:t>
            </a:r>
          </a:p>
          <a:p>
            <a:r>
              <a:rPr lang="en-IN" sz="1200" dirty="0" smtClean="0"/>
              <a:t>	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'search_click_result_9'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"search_result9_click",</a:t>
            </a:r>
          </a:p>
          <a:p>
            <a:r>
              <a:rPr lang="en-IN" sz="1200" dirty="0" smtClean="0"/>
              <a:t>	   SUM(CASE WHEN </a:t>
            </a:r>
            <a:r>
              <a:rPr lang="en-IN" sz="1200" dirty="0" err="1" smtClean="0"/>
              <a:t>sub.event_name</a:t>
            </a:r>
            <a:r>
              <a:rPr lang="en-IN" sz="1200" dirty="0" smtClean="0"/>
              <a:t> = 'search_click_result_10' THEN </a:t>
            </a:r>
            <a:r>
              <a:rPr lang="en-IN" sz="1200" dirty="0" err="1" smtClean="0"/>
              <a:t>sub.total</a:t>
            </a:r>
            <a:r>
              <a:rPr lang="en-IN" sz="1200" dirty="0" smtClean="0"/>
              <a:t> ELSE NULL END) AS "search_result10_click"    </a:t>
            </a:r>
          </a:p>
          <a:p>
            <a:r>
              <a:rPr lang="en-IN" sz="1200" dirty="0" smtClean="0"/>
              <a:t>from(</a:t>
            </a:r>
          </a:p>
          <a:p>
            <a:r>
              <a:rPr lang="en-IN" sz="1200" dirty="0" smtClean="0"/>
              <a:t>	 select DATE_TRUNC('day', </a:t>
            </a:r>
            <a:r>
              <a:rPr lang="en-IN" sz="1200" dirty="0" err="1" smtClean="0"/>
              <a:t>occurred_at</a:t>
            </a:r>
            <a:r>
              <a:rPr lang="en-IN" sz="1200" dirty="0" smtClean="0"/>
              <a:t>) as "date1",</a:t>
            </a:r>
          </a:p>
          <a:p>
            <a:r>
              <a:rPr lang="en-IN" sz="1200" dirty="0" smtClean="0"/>
              <a:t>			</a:t>
            </a:r>
            <a:r>
              <a:rPr lang="en-IN" sz="1200" dirty="0" err="1" smtClean="0"/>
              <a:t>sessionno</a:t>
            </a:r>
            <a:r>
              <a:rPr lang="en-IN" sz="1200" dirty="0" smtClean="0"/>
              <a:t>,</a:t>
            </a:r>
          </a:p>
          <a:p>
            <a:r>
              <a:rPr lang="en-IN" sz="1200" dirty="0" smtClean="0"/>
              <a:t>			</a:t>
            </a:r>
            <a:r>
              <a:rPr lang="en-IN" sz="1200" dirty="0" err="1" smtClean="0"/>
              <a:t>event_name</a:t>
            </a:r>
            <a:r>
              <a:rPr lang="en-IN" sz="1200" dirty="0" smtClean="0"/>
              <a:t>,</a:t>
            </a:r>
          </a:p>
          <a:p>
            <a:r>
              <a:rPr lang="en-IN" sz="1200" dirty="0" smtClean="0"/>
              <a:t>			count(</a:t>
            </a:r>
            <a:r>
              <a:rPr lang="en-IN" sz="1200" dirty="0" err="1" smtClean="0"/>
              <a:t>event_name</a:t>
            </a:r>
            <a:r>
              <a:rPr lang="en-IN" sz="1200" dirty="0" smtClean="0"/>
              <a:t>) as "total"</a:t>
            </a:r>
          </a:p>
          <a:p>
            <a:r>
              <a:rPr lang="en-IN" sz="1200" dirty="0" smtClean="0"/>
              <a:t>	 from sudhanshu_chib.rescasestudy2data</a:t>
            </a:r>
          </a:p>
          <a:p>
            <a:r>
              <a:rPr lang="en-IN" sz="1200" dirty="0" smtClean="0"/>
              <a:t>	 group by 1,2,3	</a:t>
            </a:r>
          </a:p>
          <a:p>
            <a:r>
              <a:rPr lang="en-IN" sz="1200" dirty="0" smtClean="0"/>
              <a:t>	 order by 1</a:t>
            </a:r>
          </a:p>
          <a:p>
            <a:r>
              <a:rPr lang="en-IN" sz="1200" dirty="0" smtClean="0"/>
              <a:t>	 ) sub</a:t>
            </a:r>
          </a:p>
          <a:p>
            <a:r>
              <a:rPr lang="en-IN" sz="1200" dirty="0" smtClean="0"/>
              <a:t>group by 1		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232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dirty="0"/>
              <a:t>Step 3: Output (1/2)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795" t="31582" r="12816" b="17490"/>
          <a:stretch/>
        </p:blipFill>
        <p:spPr>
          <a:xfrm>
            <a:off x="922993" y="1482153"/>
            <a:ext cx="7513983" cy="24150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4537" t="29756" r="9310" b="13451"/>
          <a:stretch/>
        </p:blipFill>
        <p:spPr>
          <a:xfrm>
            <a:off x="922994" y="3897175"/>
            <a:ext cx="7513983" cy="2622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9" name="Rounded Rectangle 8"/>
          <p:cNvSpPr/>
          <p:nvPr/>
        </p:nvSpPr>
        <p:spPr>
          <a:xfrm>
            <a:off x="8915400" y="1840832"/>
            <a:ext cx="2671011" cy="157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Number of </a:t>
            </a:r>
            <a:r>
              <a:rPr lang="en-IN" dirty="0" err="1" smtClean="0"/>
              <a:t>search_run</a:t>
            </a:r>
            <a:r>
              <a:rPr lang="en-IN" dirty="0" smtClean="0"/>
              <a:t> w.r.t number of total sessions have remained stable over the time period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915399" y="4420554"/>
            <a:ext cx="2671011" cy="157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Number of </a:t>
            </a:r>
            <a:r>
              <a:rPr lang="en-IN" dirty="0" err="1" smtClean="0"/>
              <a:t>autocomplete_search</a:t>
            </a:r>
            <a:r>
              <a:rPr lang="en-IN" dirty="0" smtClean="0"/>
              <a:t> w.r.t number of total sessions have also remained stable over the time period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4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3: Output (2/2)</a:t>
            </a:r>
            <a:endParaRPr lang="en-IN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54" t="30544" b="5100"/>
          <a:stretch/>
        </p:blipFill>
        <p:spPr>
          <a:xfrm>
            <a:off x="947046" y="3679116"/>
            <a:ext cx="7401880" cy="2570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3926" t="30843" r="9157" b="18714"/>
          <a:stretch/>
        </p:blipFill>
        <p:spPr>
          <a:xfrm>
            <a:off x="947046" y="1588168"/>
            <a:ext cx="7401880" cy="20909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10" name="Rounded Rectangle 9"/>
          <p:cNvSpPr/>
          <p:nvPr/>
        </p:nvSpPr>
        <p:spPr>
          <a:xfrm>
            <a:off x="8866291" y="1884802"/>
            <a:ext cx="2671011" cy="157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Number of </a:t>
            </a:r>
            <a:r>
              <a:rPr lang="en-IN" dirty="0" err="1" smtClean="0"/>
              <a:t>autocomplete_search</a:t>
            </a:r>
            <a:r>
              <a:rPr lang="en-IN" dirty="0" smtClean="0"/>
              <a:t> have increased w.r.t </a:t>
            </a:r>
            <a:r>
              <a:rPr lang="en-IN" dirty="0" err="1" smtClean="0"/>
              <a:t>search_run</a:t>
            </a:r>
            <a:r>
              <a:rPr lang="en-IN" dirty="0" smtClean="0"/>
              <a:t> over the time period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335505" y="1961147"/>
            <a:ext cx="457200" cy="1540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506457" y="1690686"/>
            <a:ext cx="457200" cy="1630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8866290" y="4176528"/>
            <a:ext cx="2671011" cy="157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When </a:t>
            </a:r>
            <a:r>
              <a:rPr lang="en-IN" dirty="0" err="1" smtClean="0"/>
              <a:t>autocomplete_search</a:t>
            </a:r>
            <a:r>
              <a:rPr lang="en-IN" dirty="0" smtClean="0"/>
              <a:t> is initiated not many results are clicked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4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650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Mode Analytics Case Study 2: Search Functionality</vt:lpstr>
      <vt:lpstr>Problem Statement</vt:lpstr>
      <vt:lpstr> Solution Steps:  Step 1: Identification of  user session </vt:lpstr>
      <vt:lpstr>Step 1: Output</vt:lpstr>
      <vt:lpstr>Step 2: Tagging each session event with session number</vt:lpstr>
      <vt:lpstr>Step 2:  Output</vt:lpstr>
      <vt:lpstr>Step 3: Analysing Search Events per session over time</vt:lpstr>
      <vt:lpstr>Step 3: Output (1/2)</vt:lpstr>
      <vt:lpstr>Step 3: Output (2/2)</vt:lpstr>
      <vt:lpstr>Step 4: Finding importance of Search_Run per user session How many session perform 1 or more search_run event</vt:lpstr>
      <vt:lpstr>Step 4: Output</vt:lpstr>
      <vt:lpstr>Step 5: Finding importance of search_autocomplete per user session How many session perform 1 or more search_autocomplete event</vt:lpstr>
      <vt:lpstr>Step 5: Output</vt:lpstr>
      <vt:lpstr>Insights and Recommendation:</vt:lpstr>
      <vt:lpstr>Problem with Mode Analytics Solution</vt:lpstr>
      <vt:lpstr>Problem with Mode Analytics Solution</vt:lpstr>
      <vt:lpstr>Problem with Mode Analytics Solution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Analytics Case Study 2: Search Functionality</dc:title>
  <dc:creator>sudhanshu</dc:creator>
  <cp:lastModifiedBy>sudhanshu</cp:lastModifiedBy>
  <cp:revision>26</cp:revision>
  <dcterms:created xsi:type="dcterms:W3CDTF">2017-05-27T17:26:04Z</dcterms:created>
  <dcterms:modified xsi:type="dcterms:W3CDTF">2017-05-27T20:35:07Z</dcterms:modified>
</cp:coreProperties>
</file>