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10"/>
  </p:notesMasterIdLst>
  <p:handoutMasterIdLst>
    <p:handoutMasterId r:id="rId11"/>
  </p:handoutMasterIdLst>
  <p:sldIdLst>
    <p:sldId id="256" r:id="rId6"/>
    <p:sldId id="257" r:id="rId7"/>
    <p:sldId id="258" r:id="rId8"/>
    <p:sldId id="259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63178-0625-23FE-8C34-0F90A7535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CA87B5-23F5-F9FA-CF7B-3EFE91BC90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ACE64E-2F53-A4FF-2264-D2A6AC7AD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FD557-57FA-05E3-D03C-F73C36E1C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0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EFAF5-9651-F540-F32E-6753D30C9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7897D6-4F0A-6B24-3AE8-DA6F9C26E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2CB3DD-9189-029B-2E14-5D575DA82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4A073-88F1-913F-2239-B5D25B334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28/03/2024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28/03/2024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27860"/>
            <a:ext cx="9144000" cy="2480310"/>
          </a:xfrm>
        </p:spPr>
        <p:txBody>
          <a:bodyPr/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Pratham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Busa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- 03/29/2024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cleaning 1000 reviews given by the customers, we obtained </a:t>
            </a:r>
          </a:p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Reviews - 521</a:t>
            </a:r>
          </a:p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Reviews - 374 </a:t>
            </a:r>
          </a:p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 Reviews – 105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83496A-CA17-884C-E518-30F3878A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54" y="1962813"/>
            <a:ext cx="4229829" cy="453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3CB93-EA73-230E-957A-A80A7F624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6E10-8A8A-BE72-A3F7-C13C9429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CUSTOMER REVIEWS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CF2E4E-C69A-26CA-D6CB-A16E82B17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655" y="1203856"/>
            <a:ext cx="5935455" cy="547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2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A6FDE-6FB1-B0B1-230A-B4A1ABD90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ACB8-1948-557B-060E-CC0FC112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CUSTOMER REVIEWS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FD16-2E3B-97E7-8CB5-97581B27956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46D324-47BD-EC60-EC12-708CAD705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45" y="1809248"/>
            <a:ext cx="9274794" cy="472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144128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55</Words>
  <Application>Microsoft Macintosh PowerPoint</Application>
  <PresentationFormat>Widescreen</PresentationFormat>
  <Paragraphs>15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Mylius Modern</vt:lpstr>
      <vt:lpstr>Times New Roman</vt:lpstr>
      <vt:lpstr>Section Heading</vt:lpstr>
      <vt:lpstr>Slide Body - Curious Blue (ABBA)</vt:lpstr>
      <vt:lpstr>PowerPoint Presentation</vt:lpstr>
      <vt:lpstr>INSIGHTS FROM CUSTOMER REVIEWS</vt:lpstr>
      <vt:lpstr>INSIGHTS FROM CUSTOMER REVIEWS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Pratham Busa</cp:lastModifiedBy>
  <cp:revision>10</cp:revision>
  <cp:lastPrinted>2022-06-09T07:44:13Z</cp:lastPrinted>
  <dcterms:created xsi:type="dcterms:W3CDTF">2022-02-22T07:39:05Z</dcterms:created>
  <dcterms:modified xsi:type="dcterms:W3CDTF">2024-03-28T21:10:18Z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