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27860"/>
            <a:ext cx="9144000" cy="2480310"/>
          </a:xfrm>
        </p:spPr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Pratham Busa - 03/27/2024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to understand factors that influence buying behavior</a:t>
            </a:r>
            <a:endParaRPr lang="en-GB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trained the data set with XGB classifier model and received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84.98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score: 0.5414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booking_origin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flight_duration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wants_extra_baggage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length_of_stay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top 5 features which influence </a:t>
            </a: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increase the AUC score.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7F7500-87AD-47C1-3358-904C1D51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54" y="1828834"/>
            <a:ext cx="7385108" cy="38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72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Times New Roman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Pratham Busa</cp:lastModifiedBy>
  <cp:revision>16</cp:revision>
  <cp:lastPrinted>2022-06-09T07:44:13Z</cp:lastPrinted>
  <dcterms:created xsi:type="dcterms:W3CDTF">2022-02-22T07:39:05Z</dcterms:created>
  <dcterms:modified xsi:type="dcterms:W3CDTF">2024-03-29T01:01:16Z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