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56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9DC3E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0E4B-EDAB-4F64-B661-91CBFCBE9FDB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5F0CD-D641-4279-898B-19F896BE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0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5F0CD-D641-4279-898B-19F896BE83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8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5F0CD-D641-4279-898B-19F896BE83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7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27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2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8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8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9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2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2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7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6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4C22-D078-487F-B2EA-C75555F973C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5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8BD7831-E3B5-D4C7-47E2-1A0C400F6556}"/>
              </a:ext>
            </a:extLst>
          </p:cNvPr>
          <p:cNvSpPr/>
          <p:nvPr/>
        </p:nvSpPr>
        <p:spPr>
          <a:xfrm>
            <a:off x="354238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0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365DC8D-C79E-09A0-713C-E897008E6B66}"/>
              </a:ext>
            </a:extLst>
          </p:cNvPr>
          <p:cNvSpPr/>
          <p:nvPr/>
        </p:nvSpPr>
        <p:spPr>
          <a:xfrm>
            <a:off x="4999704" y="236330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B7004-EE07-F4AC-65F7-4FB4EA27F810}"/>
              </a:ext>
            </a:extLst>
          </p:cNvPr>
          <p:cNvSpPr/>
          <p:nvPr/>
        </p:nvSpPr>
        <p:spPr>
          <a:xfrm>
            <a:off x="529199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8223C7-F954-D5E1-73E3-2405AEBE7975}"/>
              </a:ext>
            </a:extLst>
          </p:cNvPr>
          <p:cNvSpPr/>
          <p:nvPr/>
        </p:nvSpPr>
        <p:spPr>
          <a:xfrm>
            <a:off x="9575482" y="484611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008CD72-DF7F-60E2-6A46-2562EAC4F84D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6C20421-8CC1-9BC6-53D5-FDAEEBF02C4A}"/>
              </a:ext>
            </a:extLst>
          </p:cNvPr>
          <p:cNvSpPr/>
          <p:nvPr/>
        </p:nvSpPr>
        <p:spPr>
          <a:xfrm>
            <a:off x="815428" y="5208696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65F90-A6DF-4A2F-6076-2CB098D1A2EC}"/>
              </a:ext>
            </a:extLst>
          </p:cNvPr>
          <p:cNvSpPr/>
          <p:nvPr/>
        </p:nvSpPr>
        <p:spPr>
          <a:xfrm rot="1813873">
            <a:off x="-1217741" y="3326740"/>
            <a:ext cx="14499926" cy="2587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4A63DBFC-F7D6-24D0-9430-E173CE1C7557}"/>
              </a:ext>
            </a:extLst>
          </p:cNvPr>
          <p:cNvSpPr/>
          <p:nvPr/>
        </p:nvSpPr>
        <p:spPr>
          <a:xfrm>
            <a:off x="11595845" y="-1767796"/>
            <a:ext cx="9710162" cy="10228136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CE81115-998F-1FD4-C9AC-71F64585FA3F}"/>
              </a:ext>
            </a:extLst>
          </p:cNvPr>
          <p:cNvSpPr/>
          <p:nvPr/>
        </p:nvSpPr>
        <p:spPr>
          <a:xfrm>
            <a:off x="-9428047" y="-1033833"/>
            <a:ext cx="8986716" cy="847355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3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365DC8D-C79E-09A0-713C-E897008E6B66}"/>
              </a:ext>
            </a:extLst>
          </p:cNvPr>
          <p:cNvSpPr/>
          <p:nvPr/>
        </p:nvSpPr>
        <p:spPr>
          <a:xfrm>
            <a:off x="4999704" y="236330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B7004-EE07-F4AC-65F7-4FB4EA27F810}"/>
              </a:ext>
            </a:extLst>
          </p:cNvPr>
          <p:cNvSpPr/>
          <p:nvPr/>
        </p:nvSpPr>
        <p:spPr>
          <a:xfrm>
            <a:off x="529199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8223C7-F954-D5E1-73E3-2405AEBE7975}"/>
              </a:ext>
            </a:extLst>
          </p:cNvPr>
          <p:cNvSpPr/>
          <p:nvPr/>
        </p:nvSpPr>
        <p:spPr>
          <a:xfrm>
            <a:off x="9575482" y="484611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008CD72-DF7F-60E2-6A46-2562EAC4F84D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6C20421-8CC1-9BC6-53D5-FDAEEBF02C4A}"/>
              </a:ext>
            </a:extLst>
          </p:cNvPr>
          <p:cNvSpPr/>
          <p:nvPr/>
        </p:nvSpPr>
        <p:spPr>
          <a:xfrm>
            <a:off x="815428" y="5208696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E12A03-62E0-8F1B-432F-51BFFAE98A99}"/>
              </a:ext>
            </a:extLst>
          </p:cNvPr>
          <p:cNvSpPr/>
          <p:nvPr/>
        </p:nvSpPr>
        <p:spPr>
          <a:xfrm>
            <a:off x="-1217741" y="-15354"/>
            <a:ext cx="1449992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C043E-F9AF-5535-72C4-484477866974}"/>
              </a:ext>
            </a:extLst>
          </p:cNvPr>
          <p:cNvSpPr txBox="1"/>
          <p:nvPr/>
        </p:nvSpPr>
        <p:spPr>
          <a:xfrm>
            <a:off x="3807136" y="2183353"/>
            <a:ext cx="489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Avenir Next LT Pro" panose="020B0504020202020204" pitchFamily="34" charset="0"/>
              </a:rPr>
              <a:t>THANK YOU!!!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63D0C0E-C917-B463-98FA-56FFE6F6116E}"/>
              </a:ext>
            </a:extLst>
          </p:cNvPr>
          <p:cNvSpPr/>
          <p:nvPr/>
        </p:nvSpPr>
        <p:spPr>
          <a:xfrm>
            <a:off x="-4327650" y="-513920"/>
            <a:ext cx="7928616" cy="772038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77F36A9-B8A7-95A4-457A-DCAA2310A25C}"/>
              </a:ext>
            </a:extLst>
          </p:cNvPr>
          <p:cNvSpPr/>
          <p:nvPr/>
        </p:nvSpPr>
        <p:spPr>
          <a:xfrm>
            <a:off x="5754690" y="-1282139"/>
            <a:ext cx="9011212" cy="9476518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2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8996517" y="1257300"/>
            <a:ext cx="29850735" cy="15621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1647722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-5375237" y="774539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712737" y="13703325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14959532" y="774539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51A7F-B89F-51CE-2D46-EF3EC923CF14}"/>
              </a:ext>
            </a:extLst>
          </p:cNvPr>
          <p:cNvSpPr txBox="1"/>
          <p:nvPr/>
        </p:nvSpPr>
        <p:spPr>
          <a:xfrm>
            <a:off x="2332146" y="657135"/>
            <a:ext cx="472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ntroduce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59665-557A-749C-7C6C-1290E6EBBFE4}"/>
              </a:ext>
            </a:extLst>
          </p:cNvPr>
          <p:cNvSpPr txBox="1"/>
          <p:nvPr/>
        </p:nvSpPr>
        <p:spPr>
          <a:xfrm>
            <a:off x="1790240" y="2170274"/>
            <a:ext cx="8338770" cy="332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Akshat Kashyap (20BTRCL004)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Neell Ravindra Ambere (20BTRCL041)</a:t>
            </a:r>
            <a:br>
              <a:rPr lang="en-IN" sz="3600" dirty="0">
                <a:solidFill>
                  <a:schemeClr val="accent1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</a:br>
            <a:r>
              <a:rPr lang="en-IN" sz="3600" dirty="0" err="1"/>
              <a:t>Shriyans</a:t>
            </a:r>
            <a:r>
              <a:rPr lang="en-IN" sz="3600" dirty="0"/>
              <a:t> </a:t>
            </a:r>
            <a:r>
              <a:rPr lang="en-IN" sz="3600" dirty="0" err="1"/>
              <a:t>Kandhagatla</a:t>
            </a:r>
            <a:r>
              <a:rPr lang="en-IN" sz="3600" dirty="0"/>
              <a:t> (20BTRCL053)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Pratham Chopra (20BTRCL076)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4F1B1F8-76AB-0E28-3713-00A3A893C4D6}"/>
              </a:ext>
            </a:extLst>
          </p:cNvPr>
          <p:cNvSpPr/>
          <p:nvPr/>
        </p:nvSpPr>
        <p:spPr>
          <a:xfrm>
            <a:off x="-5827803" y="2170274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F56F8CB6-9912-0003-86D4-713467F385F1}"/>
              </a:ext>
            </a:extLst>
          </p:cNvPr>
          <p:cNvSpPr/>
          <p:nvPr/>
        </p:nvSpPr>
        <p:spPr>
          <a:xfrm>
            <a:off x="14660791" y="2532853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7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C0DBB31-5662-4C92-EEB5-7D9DA144CC1E}"/>
              </a:ext>
            </a:extLst>
          </p:cNvPr>
          <p:cNvSpPr/>
          <p:nvPr/>
        </p:nvSpPr>
        <p:spPr>
          <a:xfrm>
            <a:off x="367727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59B0BC20-7A47-AC22-7CA7-C9E27FD2FB86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4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1801906" y="-5781368"/>
            <a:ext cx="31383194" cy="18435483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17227309" y="-3957023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31002" y="699047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17263885" y="92124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29170078" y="2597544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92476-47C3-D1E7-A53B-4728592D9F75}"/>
              </a:ext>
            </a:extLst>
          </p:cNvPr>
          <p:cNvSpPr txBox="1"/>
          <p:nvPr/>
        </p:nvSpPr>
        <p:spPr>
          <a:xfrm>
            <a:off x="1533525" y="1844433"/>
            <a:ext cx="2757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istory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292BE-62F0-0C2A-98C1-2A96C50A7FBF}"/>
              </a:ext>
            </a:extLst>
          </p:cNvPr>
          <p:cNvSpPr txBox="1"/>
          <p:nvPr/>
        </p:nvSpPr>
        <p:spPr>
          <a:xfrm>
            <a:off x="1836444" y="2942385"/>
            <a:ext cx="8384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 Next LT Pro Light" panose="020B0304020202020204" pitchFamily="34" charset="0"/>
                <a:cs typeface="Times New Roman" panose="02020603050405020304" pitchFamily="18" charset="0"/>
              </a:rPr>
              <a:t>With ancient roots, Tic-Tac-Toe evolved from traditional European games in the 19th century. Its simplicity led to widespread popularity in the 20th century, becoming a universally recognized game used for teaching programming and algorithm design in computer science.</a:t>
            </a:r>
          </a:p>
          <a:p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venir Next LT Pro Light" panose="020B0304020202020204" pitchFamily="34" charset="0"/>
                <a:cs typeface="Times New Roman" panose="02020603050405020304" pitchFamily="18" charset="0"/>
              </a:rPr>
              <a:t>Tic-Tac-Toe, also known as Noughts and Crosses, is a classic pencil-and-paper game played on a 3x3 grid. The goal is to form a line of three of the same symbols ("X" or "O") horizontally, vertically, or diagonally.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3F7C310-48A5-1C7F-BF73-7463BDD62BAD}"/>
              </a:ext>
            </a:extLst>
          </p:cNvPr>
          <p:cNvSpPr/>
          <p:nvPr/>
        </p:nvSpPr>
        <p:spPr>
          <a:xfrm>
            <a:off x="3919860" y="-314474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06AE990A-9C9F-CE9B-51A0-2E9FA5E034F6}"/>
              </a:ext>
            </a:extLst>
          </p:cNvPr>
          <p:cNvSpPr/>
          <p:nvPr/>
        </p:nvSpPr>
        <p:spPr>
          <a:xfrm>
            <a:off x="28436054" y="-2633584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BDF33FB-F7E7-F3E0-5908-7B8F0E625013}"/>
              </a:ext>
            </a:extLst>
          </p:cNvPr>
          <p:cNvSpPr/>
          <p:nvPr/>
        </p:nvSpPr>
        <p:spPr>
          <a:xfrm>
            <a:off x="28285304" y="8119626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1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350006" y="-189092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9401236" y="481715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A203A237-B612-CFB5-ABA8-922CB7B94279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2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16629000" y="-5899355"/>
            <a:ext cx="24384000" cy="18848439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-5379682" y="-3393369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-14157829" y="1955464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-5484838" y="7608836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1276324" y="632025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-14379164" y="-2932122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3404132" y="8070083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673E4-6CEB-F7BF-A817-3D374A372DDF}"/>
              </a:ext>
            </a:extLst>
          </p:cNvPr>
          <p:cNvSpPr txBox="1"/>
          <p:nvPr/>
        </p:nvSpPr>
        <p:spPr>
          <a:xfrm>
            <a:off x="2235300" y="1699616"/>
            <a:ext cx="415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eatures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6AD1D42C-0174-3EF5-41BC-C7515D972F50}"/>
              </a:ext>
            </a:extLst>
          </p:cNvPr>
          <p:cNvSpPr/>
          <p:nvPr/>
        </p:nvSpPr>
        <p:spPr>
          <a:xfrm>
            <a:off x="3788353" y="-2879019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F3099BA8-9DDE-4010-E490-06F7C46C9E2D}"/>
              </a:ext>
            </a:extLst>
          </p:cNvPr>
          <p:cNvSpPr/>
          <p:nvPr/>
        </p:nvSpPr>
        <p:spPr>
          <a:xfrm>
            <a:off x="-13994943" y="8432662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6D151-2D78-FA3B-F62C-381002B2484A}"/>
              </a:ext>
            </a:extLst>
          </p:cNvPr>
          <p:cNvSpPr txBox="1"/>
          <p:nvPr/>
        </p:nvSpPr>
        <p:spPr>
          <a:xfrm>
            <a:off x="2570028" y="3061265"/>
            <a:ext cx="7635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Multiplayer &amp; Solo Play:</a:t>
            </a:r>
            <a:endParaRPr lang="en-US" sz="20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venir Next LT Pro" panose="020B05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Enjoy with friends or go solo against an AI opponent.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Seamless switch between multiplayer and single-player modes.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Auto-Reset Feature:</a:t>
            </a:r>
            <a:endParaRPr lang="en-US" sz="20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venir Next LT Pro" panose="020B05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Effortless transitions between rounds.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Game board resets automatically after each completed match.</a:t>
            </a:r>
          </a:p>
        </p:txBody>
      </p:sp>
    </p:spTree>
    <p:extLst>
      <p:ext uri="{BB962C8B-B14F-4D97-AF65-F5344CB8AC3E}">
        <p14:creationId xmlns:p14="http://schemas.microsoft.com/office/powerpoint/2010/main" val="67573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422588" y="-228051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9401236" y="481715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C4F5EE5-6716-0A8D-1274-4884BE44E226}"/>
              </a:ext>
            </a:extLst>
          </p:cNvPr>
          <p:cNvSpPr/>
          <p:nvPr/>
        </p:nvSpPr>
        <p:spPr>
          <a:xfrm>
            <a:off x="828206" y="5195545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C01763C4-8B71-66F9-FBA9-9CAFBBD42A2C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4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8819535" y="-10457688"/>
            <a:ext cx="29585264" cy="164973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334688" y="-9427998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-4550998" y="-3431874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1456665" y="1177505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14746353" y="-3552289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-4559361" y="-9267320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14506106" y="3009914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C4F5EE5-6716-0A8D-1274-4884BE44E226}"/>
              </a:ext>
            </a:extLst>
          </p:cNvPr>
          <p:cNvSpPr/>
          <p:nvPr/>
        </p:nvSpPr>
        <p:spPr>
          <a:xfrm>
            <a:off x="-4216970" y="3429000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E8EA012-D9BA-04AC-219C-79E07852A6C7}"/>
              </a:ext>
            </a:extLst>
          </p:cNvPr>
          <p:cNvSpPr/>
          <p:nvPr/>
        </p:nvSpPr>
        <p:spPr>
          <a:xfrm>
            <a:off x="14506106" y="-8986894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11BB3-04C3-0F83-61B4-0022B4FE1E16}"/>
              </a:ext>
            </a:extLst>
          </p:cNvPr>
          <p:cNvSpPr txBox="1"/>
          <p:nvPr/>
        </p:nvSpPr>
        <p:spPr>
          <a:xfrm>
            <a:off x="2860959" y="2296497"/>
            <a:ext cx="2995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esult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04701FD-0CCD-DF34-D851-C0B9A2D8BD21}"/>
              </a:ext>
            </a:extLst>
          </p:cNvPr>
          <p:cNvSpPr/>
          <p:nvPr/>
        </p:nvSpPr>
        <p:spPr>
          <a:xfrm>
            <a:off x="4964338" y="-3317574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84459A-ACA0-0AC4-885B-BF6EDD3C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45" y="3664692"/>
            <a:ext cx="2757193" cy="29639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31D18C-586C-27AF-7A5B-92374FF0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69" y="2560932"/>
            <a:ext cx="3762900" cy="4067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53CD55-76F0-4FF3-9E8F-FC59016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534" y="3824383"/>
            <a:ext cx="152421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365DC8D-C79E-09A0-713C-E897008E6B66}"/>
              </a:ext>
            </a:extLst>
          </p:cNvPr>
          <p:cNvSpPr/>
          <p:nvPr/>
        </p:nvSpPr>
        <p:spPr>
          <a:xfrm>
            <a:off x="4999704" y="236330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B7004-EE07-F4AC-65F7-4FB4EA27F810}"/>
              </a:ext>
            </a:extLst>
          </p:cNvPr>
          <p:cNvSpPr/>
          <p:nvPr/>
        </p:nvSpPr>
        <p:spPr>
          <a:xfrm>
            <a:off x="529199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8223C7-F954-D5E1-73E3-2405AEBE7975}"/>
              </a:ext>
            </a:extLst>
          </p:cNvPr>
          <p:cNvSpPr/>
          <p:nvPr/>
        </p:nvSpPr>
        <p:spPr>
          <a:xfrm>
            <a:off x="9575482" y="484611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008CD72-DF7F-60E2-6A46-2562EAC4F84D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6C20421-8CC1-9BC6-53D5-FDAEEBF02C4A}"/>
              </a:ext>
            </a:extLst>
          </p:cNvPr>
          <p:cNvSpPr/>
          <p:nvPr/>
        </p:nvSpPr>
        <p:spPr>
          <a:xfrm>
            <a:off x="815428" y="5208696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7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205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Neell Ambere</dc:creator>
  <cp:lastModifiedBy>Pratham Chopra</cp:lastModifiedBy>
  <cp:revision>8</cp:revision>
  <dcterms:created xsi:type="dcterms:W3CDTF">2024-01-25T10:37:34Z</dcterms:created>
  <dcterms:modified xsi:type="dcterms:W3CDTF">2024-01-28T14:12:39Z</dcterms:modified>
</cp:coreProperties>
</file>