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inancialDashboard_1739651016598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E4EFAB6-1665-4153-B69F-460184635F9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Financial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DB07007-6CE3-4CDA-BD7D-051C3F1FD0D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2/15/2025 8:24:58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A10D83B-A23E-469A-AD29-8DF7C758B9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2025-02-15T20:24:58Z</dcterms:created>
  <dcterms:modified xsi:type="dcterms:W3CDTF">2025-02-15T20:24:58Z</dcterms:modified>
</cp:coreProperties>
</file>