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397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AAFA0C-1130-4F15-9195-A416792207C7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C80D98-85E7-477E-98CA-CA0929823C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AAFA0C-1130-4F15-9195-A416792207C7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C80D98-85E7-477E-98CA-CA0929823C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AAFA0C-1130-4F15-9195-A416792207C7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C80D98-85E7-477E-98CA-CA0929823C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AAFA0C-1130-4F15-9195-A416792207C7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C80D98-85E7-477E-98CA-CA0929823C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AAFA0C-1130-4F15-9195-A416792207C7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C80D98-85E7-477E-98CA-CA0929823C3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AAFA0C-1130-4F15-9195-A416792207C7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C80D98-85E7-477E-98CA-CA0929823C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AAFA0C-1130-4F15-9195-A416792207C7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C80D98-85E7-477E-98CA-CA0929823C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AAFA0C-1130-4F15-9195-A416792207C7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C80D98-85E7-477E-98CA-CA0929823C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AAFA0C-1130-4F15-9195-A416792207C7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C80D98-85E7-477E-98CA-CA0929823C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AAFA0C-1130-4F15-9195-A416792207C7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C80D98-85E7-477E-98CA-CA0929823C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AAFA0C-1130-4F15-9195-A416792207C7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C80D98-85E7-477E-98CA-CA0929823C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9AAFA0C-1130-4F15-9195-A416792207C7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3C80D98-85E7-477E-98CA-CA0929823C30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Jsp</a:t>
            </a:r>
            <a:r>
              <a:rPr lang="en-US" dirty="0" smtClean="0"/>
              <a:t> Page Processing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jsp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 smtClean="0"/>
              <a:t>Jsp</a:t>
            </a:r>
            <a:r>
              <a:rPr lang="en-US" dirty="0" smtClean="0"/>
              <a:t> is essentially Source code, and must be Converted into </a:t>
            </a:r>
            <a:r>
              <a:rPr lang="en-US" dirty="0" err="1" smtClean="0"/>
              <a:t>servlet</a:t>
            </a:r>
            <a:r>
              <a:rPr lang="en-US" dirty="0" smtClean="0"/>
              <a:t> before it can service requests.</a:t>
            </a:r>
          </a:p>
          <a:p>
            <a:r>
              <a:rPr lang="en-US" dirty="0" smtClean="0"/>
              <a:t>Life cycle 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Translate </a:t>
            </a:r>
            <a:r>
              <a:rPr lang="en-US" dirty="0" err="1" smtClean="0"/>
              <a:t>jsp</a:t>
            </a:r>
            <a:r>
              <a:rPr lang="en-US" dirty="0" smtClean="0"/>
              <a:t> to </a:t>
            </a:r>
            <a:r>
              <a:rPr lang="en-US" dirty="0" err="1" smtClean="0"/>
              <a:t>servlet</a:t>
            </a:r>
            <a:endParaRPr lang="en-US" dirty="0" smtClean="0"/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Compile </a:t>
            </a:r>
            <a:r>
              <a:rPr lang="en-US" dirty="0" err="1" smtClean="0"/>
              <a:t>sservlet</a:t>
            </a:r>
            <a:r>
              <a:rPr lang="en-US" dirty="0" smtClean="0"/>
              <a:t> to </a:t>
            </a:r>
            <a:r>
              <a:rPr lang="en-US" dirty="0" err="1" smtClean="0"/>
              <a:t>bytecode</a:t>
            </a:r>
            <a:endParaRPr lang="en-US" dirty="0" smtClean="0"/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Load the </a:t>
            </a:r>
            <a:r>
              <a:rPr lang="en-US" dirty="0" err="1" smtClean="0"/>
              <a:t>servlet</a:t>
            </a:r>
            <a:r>
              <a:rPr lang="en-US" dirty="0" smtClean="0"/>
              <a:t> class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Creates the </a:t>
            </a:r>
            <a:r>
              <a:rPr lang="en-US" dirty="0" err="1" smtClean="0"/>
              <a:t>servlet</a:t>
            </a:r>
            <a:r>
              <a:rPr lang="en-US" dirty="0" smtClean="0"/>
              <a:t> instance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Call </a:t>
            </a:r>
            <a:r>
              <a:rPr lang="en-US" dirty="0" err="1" smtClean="0"/>
              <a:t>jspinit</a:t>
            </a:r>
            <a:r>
              <a:rPr lang="en-US" dirty="0" smtClean="0"/>
              <a:t>() method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Call the _</a:t>
            </a:r>
            <a:r>
              <a:rPr lang="en-US" dirty="0" err="1" smtClean="0"/>
              <a:t>jspService</a:t>
            </a:r>
            <a:r>
              <a:rPr lang="en-US" dirty="0" smtClean="0"/>
              <a:t> method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Call the </a:t>
            </a:r>
            <a:r>
              <a:rPr lang="en-US" dirty="0" err="1" smtClean="0"/>
              <a:t>jspdestroy</a:t>
            </a:r>
            <a:endParaRPr lang="en-US" dirty="0" smtClean="0"/>
          </a:p>
          <a:p>
            <a:pPr marL="596646" indent="-514350"/>
            <a:r>
              <a:rPr lang="en-US" dirty="0" smtClean="0"/>
              <a:t>Interfaces used 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err="1" smtClean="0"/>
              <a:t>HttpJspPage</a:t>
            </a:r>
            <a:endParaRPr lang="en-US" dirty="0" smtClean="0"/>
          </a:p>
          <a:p>
            <a:pPr marL="596646" indent="-514350">
              <a:buNone/>
            </a:pPr>
            <a:r>
              <a:rPr lang="en-US" dirty="0" smtClean="0"/>
              <a:t>	</a:t>
            </a:r>
            <a:r>
              <a:rPr lang="en-US" dirty="0" smtClean="0"/>
              <a:t>Methods of it is</a:t>
            </a:r>
          </a:p>
          <a:p>
            <a:pPr marL="596646" indent="-514350">
              <a:buNone/>
            </a:pPr>
            <a:r>
              <a:rPr lang="en-US" dirty="0" smtClean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jspinit</a:t>
            </a:r>
            <a:r>
              <a:rPr lang="en-US" dirty="0" smtClean="0"/>
              <a:t>()</a:t>
            </a:r>
          </a:p>
          <a:p>
            <a:pPr marL="596646" indent="-514350">
              <a:buNone/>
            </a:pPr>
            <a:r>
              <a:rPr lang="en-US" dirty="0" smtClean="0"/>
              <a:t>		</a:t>
            </a:r>
            <a:r>
              <a:rPr lang="en-US" dirty="0" smtClean="0"/>
              <a:t>_</a:t>
            </a:r>
            <a:r>
              <a:rPr lang="en-US" dirty="0" err="1" smtClean="0"/>
              <a:t>jspService</a:t>
            </a:r>
            <a:r>
              <a:rPr lang="en-US" dirty="0" smtClean="0"/>
              <a:t>()</a:t>
            </a:r>
          </a:p>
          <a:p>
            <a:pPr marL="596646" indent="-514350">
              <a:buNone/>
            </a:pPr>
            <a:r>
              <a:rPr lang="en-US" dirty="0" smtClean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jspdestroy</a:t>
            </a:r>
            <a:r>
              <a:rPr lang="en-US" dirty="0" smtClean="0"/>
              <a:t>()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process_jsp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11786" y="1714315"/>
            <a:ext cx="5745978" cy="426757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Count.jsp</a:t>
            </a:r>
          </a:p>
          <a:p>
            <a:r>
              <a:rPr lang="en-US" dirty="0" smtClean="0"/>
              <a:t>&lt;</a:t>
            </a:r>
            <a:r>
              <a:rPr lang="en-US" dirty="0" smtClean="0"/>
              <a:t>html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</a:t>
            </a:r>
            <a:r>
              <a:rPr lang="en-US" dirty="0" smtClean="0"/>
              <a:t>&lt;head&gt; 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 smtClean="0"/>
              <a:t>title&gt;My First JSP Page&lt;/title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</a:t>
            </a:r>
            <a:r>
              <a:rPr lang="en-US" dirty="0" smtClean="0"/>
              <a:t>&lt;/head&gt; </a:t>
            </a:r>
            <a:endParaRPr lang="en-US" dirty="0" smtClean="0"/>
          </a:p>
          <a:p>
            <a:r>
              <a:rPr lang="en-US" b="1" dirty="0" smtClean="0"/>
              <a:t>&lt;% </a:t>
            </a:r>
            <a:r>
              <a:rPr lang="en-US" b="1" dirty="0" err="1" smtClean="0"/>
              <a:t>int</a:t>
            </a:r>
            <a:r>
              <a:rPr lang="en-US" b="1" dirty="0" smtClean="0"/>
              <a:t> count = 0; </a:t>
            </a:r>
            <a:r>
              <a:rPr lang="en-US" b="1" dirty="0" smtClean="0"/>
              <a:t>%&gt;</a:t>
            </a:r>
          </a:p>
          <a:p>
            <a:r>
              <a:rPr lang="en-US" dirty="0" smtClean="0"/>
              <a:t> </a:t>
            </a:r>
            <a:r>
              <a:rPr lang="en-US" dirty="0" smtClean="0"/>
              <a:t>&lt;body&gt; </a:t>
            </a:r>
            <a:endParaRPr lang="en-US" dirty="0" smtClean="0"/>
          </a:p>
          <a:p>
            <a:r>
              <a:rPr lang="en-US" dirty="0" smtClean="0"/>
              <a:t>Page </a:t>
            </a:r>
            <a:r>
              <a:rPr lang="en-US" dirty="0" smtClean="0"/>
              <a:t>Count is</a:t>
            </a:r>
            <a:r>
              <a:rPr lang="en-US" dirty="0" smtClean="0"/>
              <a:t>: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&lt;% </a:t>
            </a:r>
            <a:r>
              <a:rPr lang="en-US" b="1" dirty="0" err="1" smtClean="0"/>
              <a:t>out.println</a:t>
            </a:r>
            <a:r>
              <a:rPr lang="en-US" b="1" dirty="0" smtClean="0"/>
              <a:t>(++count); </a:t>
            </a:r>
            <a:r>
              <a:rPr lang="en-US" b="1" dirty="0" smtClean="0"/>
              <a:t>%&gt;</a:t>
            </a:r>
          </a:p>
          <a:p>
            <a:r>
              <a:rPr lang="en-US" dirty="0" smtClean="0"/>
              <a:t> </a:t>
            </a:r>
            <a:r>
              <a:rPr lang="en-US" dirty="0" smtClean="0"/>
              <a:t>&lt;/body&gt; &lt;/html&gt;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will be converted in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public class </a:t>
            </a:r>
            <a:r>
              <a:rPr lang="en-US" b="1" dirty="0" err="1" smtClean="0"/>
              <a:t>Count_jsp</a:t>
            </a:r>
            <a:r>
              <a:rPr lang="en-US" dirty="0" smtClean="0"/>
              <a:t> </a:t>
            </a:r>
            <a:r>
              <a:rPr lang="en-US" dirty="0" smtClean="0"/>
              <a:t>extends </a:t>
            </a:r>
            <a:r>
              <a:rPr lang="en-US" dirty="0" err="1" smtClean="0"/>
              <a:t>HttpServlet</a:t>
            </a:r>
            <a:r>
              <a:rPr lang="en-US" dirty="0" smtClean="0"/>
              <a:t> 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public void _</a:t>
            </a:r>
            <a:r>
              <a:rPr lang="en-US" dirty="0" err="1" smtClean="0"/>
              <a:t>jspService</a:t>
            </a:r>
            <a:r>
              <a:rPr lang="en-US" dirty="0" smtClean="0"/>
              <a:t>(</a:t>
            </a:r>
            <a:r>
              <a:rPr lang="en-US" i="1" dirty="0" err="1" smtClean="0"/>
              <a:t>HttpServletRequest</a:t>
            </a:r>
            <a:r>
              <a:rPr lang="en-US" dirty="0" smtClean="0"/>
              <a:t> request, </a:t>
            </a:r>
            <a:r>
              <a:rPr lang="en-US" i="1" dirty="0" err="1" smtClean="0"/>
              <a:t>HttpServletResponse</a:t>
            </a:r>
            <a:r>
              <a:rPr lang="en-US" dirty="0" smtClean="0"/>
              <a:t> response) throws </a:t>
            </a:r>
            <a:r>
              <a:rPr lang="en-US" dirty="0" err="1" smtClean="0"/>
              <a:t>IOException,ServletException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err="1" smtClean="0"/>
              <a:t>PrintWriter</a:t>
            </a:r>
            <a:r>
              <a:rPr lang="en-US" dirty="0" smtClean="0"/>
              <a:t> </a:t>
            </a:r>
            <a:r>
              <a:rPr lang="en-US" dirty="0" smtClean="0"/>
              <a:t>out = </a:t>
            </a:r>
            <a:r>
              <a:rPr lang="en-US" dirty="0" err="1" smtClean="0"/>
              <a:t>response.getWriter</a:t>
            </a:r>
            <a:r>
              <a:rPr lang="en-US" dirty="0" smtClean="0"/>
              <a:t>(); </a:t>
            </a:r>
            <a:r>
              <a:rPr lang="en-US" dirty="0" err="1" smtClean="0"/>
              <a:t>response.setContenType</a:t>
            </a:r>
            <a:r>
              <a:rPr lang="en-US" dirty="0" smtClean="0"/>
              <a:t>("text/html"); </a:t>
            </a:r>
            <a:r>
              <a:rPr lang="en-US" dirty="0" err="1" smtClean="0"/>
              <a:t>out.write</a:t>
            </a:r>
            <a:r>
              <a:rPr lang="en-US" dirty="0" smtClean="0"/>
              <a:t>("&lt;html&gt;&lt;body&gt;"); 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count=0; </a:t>
            </a:r>
            <a:r>
              <a:rPr lang="en-US" dirty="0" err="1" smtClean="0"/>
              <a:t>out.write</a:t>
            </a:r>
            <a:r>
              <a:rPr lang="en-US" dirty="0" smtClean="0"/>
              <a:t>("Page count is:"); </a:t>
            </a:r>
            <a:r>
              <a:rPr lang="en-US" dirty="0" err="1" smtClean="0"/>
              <a:t>out.print</a:t>
            </a:r>
            <a:r>
              <a:rPr lang="en-US" dirty="0" smtClean="0"/>
              <a:t>(++count); </a:t>
            </a:r>
            <a:r>
              <a:rPr lang="en-US" dirty="0" err="1" smtClean="0"/>
              <a:t>out.write</a:t>
            </a:r>
            <a:r>
              <a:rPr lang="en-US" dirty="0" smtClean="0"/>
              <a:t>("&lt;/body&gt;&lt;/html&gt;");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31</TotalTime>
  <Words>172</Words>
  <Application>Microsoft Office PowerPoint</Application>
  <PresentationFormat>On-screen Show (4:3)</PresentationFormat>
  <Paragraphs>37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Solstice</vt:lpstr>
      <vt:lpstr>Advance Java</vt:lpstr>
      <vt:lpstr>What is jsp ?</vt:lpstr>
      <vt:lpstr>Slide 3</vt:lpstr>
      <vt:lpstr>For example </vt:lpstr>
      <vt:lpstr>It will be converted in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 Java</dc:title>
  <dc:creator>lenovo</dc:creator>
  <cp:lastModifiedBy>lenovo</cp:lastModifiedBy>
  <cp:revision>8</cp:revision>
  <dcterms:created xsi:type="dcterms:W3CDTF">2017-08-05T09:57:28Z</dcterms:created>
  <dcterms:modified xsi:type="dcterms:W3CDTF">2017-08-05T10:28:36Z</dcterms:modified>
</cp:coreProperties>
</file>