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7" r:id="rId10"/>
    <p:sldId id="266" r:id="rId11"/>
    <p:sldId id="268" r:id="rId12"/>
    <p:sldId id="269" r:id="rId13"/>
    <p:sldId id="270" r:id="rId14"/>
    <p:sldId id="271" r:id="rId15"/>
    <p:sldId id="257" r:id="rId16"/>
    <p:sldId id="25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C9C9F7D-F2B6-4A17-B753-622378D110D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9C9F7D-F2B6-4A17-B753-622378D110D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C9C9F7D-F2B6-4A17-B753-622378D110D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9C9F7D-F2B6-4A17-B753-622378D110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54765-996C-4804-8F37-130F1E165E34}" type="datetimeFigureOut">
              <a:rPr lang="en-US" smtClean="0"/>
              <a:pPr/>
              <a:t>7/20/2017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9C9F7D-F2B6-4A17-B753-622378D110D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C354765-996C-4804-8F37-130F1E165E34}" type="datetimeFigureOut">
              <a:rPr lang="en-US" smtClean="0"/>
              <a:pPr/>
              <a:t>7/20/2017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C9C9F7D-F2B6-4A17-B753-622378D110D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 Java</a:t>
            </a:r>
            <a:endParaRPr lang="en-US" dirty="0"/>
          </a:p>
        </p:txBody>
      </p:sp>
      <p:sp>
        <p:nvSpPr>
          <p:cNvPr id="3" name="Subtitle 2"/>
          <p:cNvSpPr>
            <a:spLocks noGrp="1"/>
          </p:cNvSpPr>
          <p:nvPr>
            <p:ph type="subTitle" idx="1"/>
          </p:nvPr>
        </p:nvSpPr>
        <p:spPr/>
        <p:txBody>
          <a:bodyPr/>
          <a:lstStyle/>
          <a:p>
            <a:r>
              <a:rPr lang="en-US" dirty="0" err="1" smtClean="0"/>
              <a:t>Servlet</a:t>
            </a:r>
            <a:r>
              <a:rPr lang="en-US" dirty="0" smtClean="0"/>
              <a:t> Filter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smtClean="0"/>
              <a:t>&lt;a </a:t>
            </a:r>
            <a:r>
              <a:rPr lang="en-US" dirty="0" err="1" smtClean="0"/>
              <a:t>href</a:t>
            </a:r>
            <a:r>
              <a:rPr lang="en-US" dirty="0" smtClean="0"/>
              <a:t>="servlet1"&gt;click here&lt;/a&gt;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MyFilter.java</a:t>
            </a:r>
            <a:endParaRPr lang="en-US" dirty="0"/>
          </a:p>
        </p:txBody>
      </p:sp>
      <p:sp>
        <p:nvSpPr>
          <p:cNvPr id="3" name="Content Placeholder 2"/>
          <p:cNvSpPr>
            <a:spLocks noGrp="1"/>
          </p:cNvSpPr>
          <p:nvPr>
            <p:ph idx="1"/>
          </p:nvPr>
        </p:nvSpPr>
        <p:spPr/>
        <p:txBody>
          <a:bodyPr>
            <a:normAutofit fontScale="32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dirty="0" smtClean="0"/>
              <a:t>  </a:t>
            </a:r>
          </a:p>
          <a:p>
            <a:r>
              <a:rPr lang="en-US" b="1" dirty="0" smtClean="0"/>
              <a:t>import</a:t>
            </a:r>
            <a:r>
              <a:rPr lang="en-US" dirty="0" smtClean="0"/>
              <a:t> </a:t>
            </a:r>
            <a:r>
              <a:rPr lang="en-US" dirty="0" err="1" smtClean="0"/>
              <a:t>javax.servlet</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MyFilter</a:t>
            </a:r>
            <a:r>
              <a:rPr lang="en-US" dirty="0" smtClean="0"/>
              <a:t> </a:t>
            </a:r>
            <a:r>
              <a:rPr lang="en-US" b="1" dirty="0" smtClean="0"/>
              <a:t>implements</a:t>
            </a:r>
            <a:r>
              <a:rPr lang="en-US" dirty="0" smtClean="0"/>
              <a:t> Filter{  </a:t>
            </a:r>
          </a:p>
          <a:p>
            <a:r>
              <a:rPr lang="en-US" dirty="0" smtClean="0"/>
              <a:t>  </a:t>
            </a:r>
          </a:p>
          <a:p>
            <a:r>
              <a:rPr lang="en-US" b="1" dirty="0" smtClean="0"/>
              <a:t>public</a:t>
            </a:r>
            <a:r>
              <a:rPr lang="en-US" dirty="0" smtClean="0"/>
              <a:t> </a:t>
            </a:r>
            <a:r>
              <a:rPr lang="en-US" b="1" dirty="0" smtClean="0"/>
              <a:t>void</a:t>
            </a:r>
            <a:r>
              <a:rPr lang="en-US" dirty="0" smtClean="0"/>
              <a:t> init(</a:t>
            </a:r>
            <a:r>
              <a:rPr lang="en-US" dirty="0" err="1" smtClean="0"/>
              <a:t>FilterConfig</a:t>
            </a:r>
            <a:r>
              <a:rPr lang="en-US" dirty="0" smtClean="0"/>
              <a:t> arg0) </a:t>
            </a:r>
            <a:r>
              <a:rPr lang="en-US" b="1" dirty="0" smtClean="0"/>
              <a:t>throws</a:t>
            </a:r>
            <a:r>
              <a:rPr lang="en-US" dirty="0" smtClean="0"/>
              <a:t> </a:t>
            </a:r>
            <a:r>
              <a:rPr lang="en-US" dirty="0" err="1" smtClean="0"/>
              <a:t>ServletException</a:t>
            </a:r>
            <a:r>
              <a:rPr lang="en-US" dirty="0" smtClean="0"/>
              <a:t> {}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doFilter</a:t>
            </a:r>
            <a:r>
              <a:rPr lang="en-US" dirty="0" smtClean="0"/>
              <a:t>(</a:t>
            </a:r>
            <a:r>
              <a:rPr lang="en-US" dirty="0" err="1" smtClean="0"/>
              <a:t>ServletRequest</a:t>
            </a:r>
            <a:r>
              <a:rPr lang="en-US" dirty="0" smtClean="0"/>
              <a:t> </a:t>
            </a:r>
            <a:r>
              <a:rPr lang="en-US" dirty="0" err="1" smtClean="0"/>
              <a:t>req</a:t>
            </a:r>
            <a:r>
              <a:rPr lang="en-US" dirty="0" smtClean="0"/>
              <a:t>, </a:t>
            </a:r>
            <a:r>
              <a:rPr lang="en-US" dirty="0" err="1" smtClean="0"/>
              <a:t>ServletResponse</a:t>
            </a:r>
            <a:r>
              <a:rPr lang="en-US" dirty="0" smtClean="0"/>
              <a:t> </a:t>
            </a:r>
            <a:r>
              <a:rPr lang="en-US" dirty="0" err="1" smtClean="0"/>
              <a:t>resp</a:t>
            </a:r>
            <a:r>
              <a:rPr lang="en-US" dirty="0" smtClean="0"/>
              <a:t>,  </a:t>
            </a:r>
          </a:p>
          <a:p>
            <a:r>
              <a:rPr lang="en-US" dirty="0" smtClean="0"/>
              <a:t>    </a:t>
            </a:r>
            <a:r>
              <a:rPr lang="en-US" dirty="0" err="1" smtClean="0"/>
              <a:t>FilterChain</a:t>
            </a:r>
            <a:r>
              <a:rPr lang="en-US" dirty="0" smtClean="0"/>
              <a:t> chain) </a:t>
            </a:r>
            <a:r>
              <a:rPr lang="en-US" b="1" dirty="0" smtClean="0"/>
              <a:t>throws</a:t>
            </a:r>
            <a:r>
              <a:rPr lang="en-US" dirty="0" smtClean="0"/>
              <a:t> </a:t>
            </a:r>
            <a:r>
              <a:rPr lang="en-US" dirty="0" err="1" smtClean="0"/>
              <a:t>IOException</a:t>
            </a:r>
            <a:r>
              <a:rPr lang="en-US" dirty="0" smtClean="0"/>
              <a:t>, </a:t>
            </a:r>
            <a:r>
              <a:rPr lang="en-US" dirty="0" err="1" smtClean="0"/>
              <a:t>ServletException</a:t>
            </a:r>
            <a:r>
              <a:rPr lang="en-US" dirty="0" smtClean="0"/>
              <a:t> {  </a:t>
            </a:r>
          </a:p>
          <a:p>
            <a:r>
              <a:rPr lang="en-US" dirty="0" smtClean="0"/>
              <a:t>          </a:t>
            </a:r>
          </a:p>
          <a:p>
            <a:r>
              <a:rPr lang="en-US" dirty="0" smtClean="0"/>
              <a:t>    </a:t>
            </a:r>
            <a:r>
              <a:rPr lang="en-US" dirty="0" err="1" smtClean="0"/>
              <a:t>PrintWriter</a:t>
            </a:r>
            <a:r>
              <a:rPr lang="en-US" dirty="0" smtClean="0"/>
              <a:t> out=</a:t>
            </a:r>
            <a:r>
              <a:rPr lang="en-US" dirty="0" err="1" smtClean="0"/>
              <a:t>resp.getWriter</a:t>
            </a:r>
            <a:r>
              <a:rPr lang="en-US" dirty="0" smtClean="0"/>
              <a:t>();  </a:t>
            </a:r>
          </a:p>
          <a:p>
            <a:r>
              <a:rPr lang="en-US" dirty="0" smtClean="0"/>
              <a:t>    </a:t>
            </a:r>
            <a:r>
              <a:rPr lang="en-US" dirty="0" err="1" smtClean="0"/>
              <a:t>out.print</a:t>
            </a:r>
            <a:r>
              <a:rPr lang="en-US" dirty="0" smtClean="0"/>
              <a:t>("filter is invoked before");  </a:t>
            </a:r>
          </a:p>
          <a:p>
            <a:r>
              <a:rPr lang="en-US" dirty="0" smtClean="0"/>
              <a:t>          </a:t>
            </a:r>
          </a:p>
          <a:p>
            <a:r>
              <a:rPr lang="en-US" dirty="0" smtClean="0"/>
              <a:t>    </a:t>
            </a:r>
            <a:r>
              <a:rPr lang="en-US" dirty="0" err="1" smtClean="0"/>
              <a:t>chain.doFilter</a:t>
            </a:r>
            <a:r>
              <a:rPr lang="en-US" dirty="0" smtClean="0"/>
              <a:t>(</a:t>
            </a:r>
            <a:r>
              <a:rPr lang="en-US" dirty="0" err="1" smtClean="0"/>
              <a:t>req</a:t>
            </a:r>
            <a:r>
              <a:rPr lang="en-US" dirty="0" smtClean="0"/>
              <a:t>, </a:t>
            </a:r>
            <a:r>
              <a:rPr lang="en-US" dirty="0" err="1" smtClean="0"/>
              <a:t>resp</a:t>
            </a:r>
            <a:r>
              <a:rPr lang="en-US" dirty="0" smtClean="0"/>
              <a:t>);//sends request to next resource  </a:t>
            </a:r>
          </a:p>
          <a:p>
            <a:r>
              <a:rPr lang="en-US" dirty="0" smtClean="0"/>
              <a:t>          </a:t>
            </a:r>
          </a:p>
          <a:p>
            <a:r>
              <a:rPr lang="en-US" dirty="0" smtClean="0"/>
              <a:t>    </a:t>
            </a:r>
            <a:r>
              <a:rPr lang="en-US" dirty="0" err="1" smtClean="0"/>
              <a:t>out.print</a:t>
            </a:r>
            <a:r>
              <a:rPr lang="en-US" dirty="0" smtClean="0"/>
              <a:t>("filter is invoked after");  </a:t>
            </a:r>
          </a:p>
          <a:p>
            <a:r>
              <a:rPr lang="en-US" dirty="0" smtClean="0"/>
              <a:t>    }  </a:t>
            </a:r>
          </a:p>
          <a:p>
            <a:r>
              <a:rPr lang="en-US" dirty="0" smtClean="0"/>
              <a:t>    </a:t>
            </a:r>
            <a:r>
              <a:rPr lang="en-US" b="1" dirty="0" smtClean="0"/>
              <a:t>public</a:t>
            </a:r>
            <a:r>
              <a:rPr lang="en-US" dirty="0" smtClean="0"/>
              <a:t> </a:t>
            </a:r>
            <a:r>
              <a:rPr lang="en-US" b="1" dirty="0" smtClean="0"/>
              <a:t>void</a:t>
            </a:r>
            <a:r>
              <a:rPr lang="en-US" dirty="0" smtClean="0"/>
              <a:t> destroy() {}  </a:t>
            </a:r>
          </a:p>
          <a:p>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HelloServlet.java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HelloServlet</a:t>
            </a:r>
            <a:r>
              <a:rPr lang="en-US" dirty="0" smtClean="0"/>
              <a:t>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a:t>
            </a:r>
            <a:r>
              <a:rPr lang="en-US" dirty="0" err="1" smtClean="0"/>
              <a:t>out.print</a:t>
            </a:r>
            <a:r>
              <a:rPr lang="en-US" dirty="0" smtClean="0"/>
              <a:t>("&lt;</a:t>
            </a:r>
            <a:r>
              <a:rPr lang="en-US" dirty="0" err="1" smtClean="0"/>
              <a:t>br</a:t>
            </a:r>
            <a:r>
              <a:rPr lang="en-US" dirty="0" smtClean="0"/>
              <a:t>&gt;welcome to </a:t>
            </a:r>
            <a:r>
              <a:rPr lang="en-US" dirty="0" err="1" smtClean="0"/>
              <a:t>servlet</a:t>
            </a:r>
            <a:r>
              <a:rPr lang="en-US" dirty="0" smtClean="0"/>
              <a:t>&lt;</a:t>
            </a:r>
            <a:r>
              <a:rPr lang="en-US" dirty="0" err="1" smtClean="0"/>
              <a:t>br</a:t>
            </a:r>
            <a:r>
              <a:rPr lang="en-US" dirty="0" smtClean="0"/>
              <a:t>&gt;");  </a:t>
            </a:r>
          </a:p>
          <a:p>
            <a:r>
              <a:rPr lang="en-US" dirty="0" smtClean="0"/>
              <a:t>          </a:t>
            </a:r>
          </a:p>
          <a:p>
            <a:r>
              <a:rPr lang="en-US" dirty="0" smtClean="0"/>
              <a:t>    }  </a:t>
            </a:r>
          </a:p>
          <a:p>
            <a:r>
              <a:rPr lang="en-US" dirty="0" smtClean="0"/>
              <a:t>  </a:t>
            </a:r>
          </a:p>
          <a:p>
            <a:r>
              <a:rPr lang="en-US" dirty="0" smtClean="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web.xml</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For defining the filter, filter element of web-app must be defined just like </a:t>
            </a:r>
            <a:r>
              <a:rPr lang="en-US" dirty="0" err="1" smtClean="0"/>
              <a:t>servlet</a:t>
            </a:r>
            <a:r>
              <a:rPr lang="en-US" dirty="0" smtClean="0"/>
              <a:t>.</a:t>
            </a:r>
          </a:p>
          <a:p>
            <a:r>
              <a:rPr lang="en-US" dirty="0" smtClean="0"/>
              <a:t>&lt;web-app&gt;  </a:t>
            </a:r>
          </a:p>
          <a:p>
            <a:r>
              <a:rPr lang="en-US" dirty="0" smtClean="0"/>
              <a:t>  </a:t>
            </a:r>
          </a:p>
          <a:p>
            <a:r>
              <a:rPr lang="en-US" dirty="0" smtClean="0"/>
              <a:t>&lt;</a:t>
            </a:r>
            <a:r>
              <a:rPr lang="en-US" dirty="0" err="1" smtClean="0"/>
              <a:t>servlet</a:t>
            </a:r>
            <a:r>
              <a:rPr lang="en-US" dirty="0" smtClean="0"/>
              <a:t>&gt;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servlet</a:t>
            </a:r>
            <a:r>
              <a:rPr lang="en-US" dirty="0" smtClean="0"/>
              <a:t>-</a:t>
            </a:r>
            <a:r>
              <a:rPr lang="en-US" b="1" dirty="0" smtClean="0"/>
              <a:t>class</a:t>
            </a:r>
            <a:r>
              <a:rPr lang="en-US" dirty="0" smtClean="0"/>
              <a:t>&gt;</a:t>
            </a:r>
            <a:r>
              <a:rPr lang="en-US" dirty="0" err="1" smtClean="0"/>
              <a:t>HelloServlet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&lt;/</a:t>
            </a:r>
            <a:r>
              <a:rPr lang="en-US" dirty="0" err="1" smtClean="0"/>
              <a:t>servlet</a:t>
            </a:r>
            <a:r>
              <a:rPr lang="en-US" dirty="0" smtClean="0"/>
              <a:t>&gt;  </a:t>
            </a:r>
          </a:p>
          <a:p>
            <a:r>
              <a:rPr lang="en-US" dirty="0" smtClean="0"/>
              <a:t>  </a:t>
            </a:r>
          </a:p>
          <a:p>
            <a:r>
              <a:rPr lang="en-US" dirty="0" smtClean="0"/>
              <a:t>&lt;</a:t>
            </a:r>
            <a:r>
              <a:rPr lang="en-US" dirty="0" err="1" smtClean="0"/>
              <a:t>servlet</a:t>
            </a:r>
            <a:r>
              <a:rPr lang="en-US" dirty="0" smtClean="0"/>
              <a:t>-mapping&gt;  </a:t>
            </a:r>
          </a:p>
          <a:p>
            <a:r>
              <a:rPr lang="en-US" dirty="0" smtClean="0"/>
              <a:t>&lt;</a:t>
            </a:r>
            <a:r>
              <a:rPr lang="en-US" dirty="0" err="1" smtClean="0"/>
              <a:t>servlet</a:t>
            </a:r>
            <a:r>
              <a:rPr lang="en-US" dirty="0" smtClean="0"/>
              <a:t>-name&gt;s1&lt;/</a:t>
            </a:r>
            <a:r>
              <a:rPr lang="en-US" dirty="0" err="1" smtClean="0"/>
              <a:t>servlet</a:t>
            </a:r>
            <a:r>
              <a:rPr lang="en-US" dirty="0" smtClean="0"/>
              <a:t>-name&gt;  </a:t>
            </a:r>
          </a:p>
          <a:p>
            <a:r>
              <a:rPr lang="en-US" dirty="0" smtClean="0"/>
              <a:t>&lt;</a:t>
            </a:r>
            <a:r>
              <a:rPr lang="en-US" dirty="0" err="1" smtClean="0"/>
              <a:t>url</a:t>
            </a:r>
            <a:r>
              <a:rPr lang="en-US" dirty="0" smtClean="0"/>
              <a:t>-pattern&gt;/servlet1&lt;/</a:t>
            </a:r>
            <a:r>
              <a:rPr lang="en-US" dirty="0" err="1" smtClean="0"/>
              <a:t>url</a:t>
            </a:r>
            <a:r>
              <a:rPr lang="en-US" dirty="0" smtClean="0"/>
              <a:t>-pattern&gt;  </a:t>
            </a:r>
          </a:p>
          <a:p>
            <a:r>
              <a:rPr lang="en-US" dirty="0" smtClean="0"/>
              <a:t>&lt;/</a:t>
            </a:r>
            <a:r>
              <a:rPr lang="en-US" dirty="0" err="1" smtClean="0"/>
              <a:t>servlet</a:t>
            </a:r>
            <a:r>
              <a:rPr lang="en-US" dirty="0" smtClean="0"/>
              <a:t>-mapping&gt;  </a:t>
            </a:r>
          </a:p>
          <a:p>
            <a:r>
              <a:rPr lang="en-US" dirty="0" smtClean="0"/>
              <a:t>  </a:t>
            </a:r>
          </a:p>
          <a:p>
            <a:endParaRPr lang="en-US" dirty="0" smtClean="0"/>
          </a:p>
          <a:p>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&lt;filter&gt;  </a:t>
            </a:r>
          </a:p>
          <a:p>
            <a:r>
              <a:rPr lang="en-US" dirty="0" smtClean="0"/>
              <a:t>&lt;filter-name&gt;f1&lt;/filter-name&gt;  </a:t>
            </a:r>
          </a:p>
          <a:p>
            <a:r>
              <a:rPr lang="en-US" dirty="0" smtClean="0"/>
              <a:t>&lt;filter-</a:t>
            </a:r>
            <a:r>
              <a:rPr lang="en-US" b="1" dirty="0" smtClean="0"/>
              <a:t>class</a:t>
            </a:r>
            <a:r>
              <a:rPr lang="en-US" dirty="0" smtClean="0"/>
              <a:t>&gt;</a:t>
            </a:r>
            <a:r>
              <a:rPr lang="en-US" dirty="0" err="1" smtClean="0"/>
              <a:t>MyFilter</a:t>
            </a:r>
            <a:r>
              <a:rPr lang="en-US" dirty="0" smtClean="0"/>
              <a:t>&lt;/filter-</a:t>
            </a:r>
            <a:r>
              <a:rPr lang="en-US" b="1" dirty="0" smtClean="0"/>
              <a:t>class</a:t>
            </a:r>
            <a:r>
              <a:rPr lang="en-US" dirty="0" smtClean="0"/>
              <a:t>&gt;  </a:t>
            </a:r>
          </a:p>
          <a:p>
            <a:r>
              <a:rPr lang="en-US" dirty="0" smtClean="0"/>
              <a:t>&lt;/filter&gt;  </a:t>
            </a:r>
          </a:p>
          <a:p>
            <a:r>
              <a:rPr lang="en-US" dirty="0" smtClean="0"/>
              <a:t>   </a:t>
            </a:r>
          </a:p>
          <a:p>
            <a:r>
              <a:rPr lang="en-US" dirty="0" smtClean="0"/>
              <a:t>&lt;filter-mapping&gt;  </a:t>
            </a:r>
          </a:p>
          <a:p>
            <a:r>
              <a:rPr lang="en-US" dirty="0" smtClean="0"/>
              <a:t>&lt;filter-name&gt;f1&lt;/filter-name&gt;  </a:t>
            </a:r>
          </a:p>
          <a:p>
            <a:r>
              <a:rPr lang="en-US" dirty="0" smtClean="0"/>
              <a:t>&lt;</a:t>
            </a:r>
            <a:r>
              <a:rPr lang="en-US" dirty="0" err="1" smtClean="0"/>
              <a:t>url</a:t>
            </a:r>
            <a:r>
              <a:rPr lang="en-US" dirty="0" smtClean="0"/>
              <a:t>-pattern&gt;/servlet1&lt;/</a:t>
            </a:r>
            <a:r>
              <a:rPr lang="en-US" dirty="0" err="1" smtClean="0"/>
              <a:t>url</a:t>
            </a:r>
            <a:r>
              <a:rPr lang="en-US" dirty="0" smtClean="0"/>
              <a:t>-pattern&gt;  </a:t>
            </a:r>
          </a:p>
          <a:p>
            <a:r>
              <a:rPr lang="en-US" dirty="0" smtClean="0"/>
              <a:t>&lt;/filter-mapping&gt;  </a:t>
            </a:r>
          </a:p>
          <a:p>
            <a:r>
              <a:rPr lang="en-US" dirty="0" smtClean="0"/>
              <a:t>  </a:t>
            </a:r>
          </a:p>
          <a:p>
            <a:r>
              <a:rPr lang="en-US" dirty="0" smtClean="0"/>
              <a:t>  </a:t>
            </a:r>
          </a:p>
          <a:p>
            <a:r>
              <a:rPr lang="en-US" dirty="0" smtClean="0"/>
              <a:t>&lt;/web-app&gt;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Authentication Filter</a:t>
            </a:r>
            <a:endParaRPr lang="en-US" dirty="0"/>
          </a:p>
        </p:txBody>
      </p:sp>
      <p:sp>
        <p:nvSpPr>
          <p:cNvPr id="3" name="Content Placeholder 2"/>
          <p:cNvSpPr>
            <a:spLocks noGrp="1"/>
          </p:cNvSpPr>
          <p:nvPr>
            <p:ph idx="1"/>
          </p:nvPr>
        </p:nvSpPr>
        <p:spPr/>
        <p:txBody>
          <a:bodyPr/>
          <a:lstStyle/>
          <a:p>
            <a:r>
              <a:rPr lang="en-US" dirty="0" smtClean="0"/>
              <a:t>We can perform authentication in filter. Here, we are going to check to password given by the user in filter class, if given password is admin, it will forward the request to the </a:t>
            </a:r>
            <a:r>
              <a:rPr lang="en-US" dirty="0" err="1" smtClean="0"/>
              <a:t>WelcomeAdmin</a:t>
            </a:r>
            <a:r>
              <a:rPr lang="en-US" dirty="0" smtClean="0"/>
              <a:t> </a:t>
            </a:r>
            <a:r>
              <a:rPr lang="en-US" dirty="0" err="1" smtClean="0"/>
              <a:t>servlet</a:t>
            </a:r>
            <a:r>
              <a:rPr lang="en-US" dirty="0" smtClean="0"/>
              <a:t> otherwise it will display error message.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authenticating user using filter</a:t>
            </a:r>
            <a:endParaRPr lang="en-US" dirty="0"/>
          </a:p>
        </p:txBody>
      </p:sp>
      <p:sp>
        <p:nvSpPr>
          <p:cNvPr id="3" name="Content Placeholder 2"/>
          <p:cNvSpPr>
            <a:spLocks noGrp="1"/>
          </p:cNvSpPr>
          <p:nvPr>
            <p:ph idx="1"/>
          </p:nvPr>
        </p:nvSpPr>
        <p:spPr/>
        <p:txBody>
          <a:bodyPr/>
          <a:lstStyle/>
          <a:p>
            <a:r>
              <a:rPr lang="en-US" dirty="0" smtClean="0"/>
              <a:t>Let's see the simple example of authenticating user using filter.</a:t>
            </a:r>
          </a:p>
          <a:p>
            <a:r>
              <a:rPr lang="en-US" dirty="0" smtClean="0"/>
              <a:t>Here, we have created 4 files:</a:t>
            </a:r>
          </a:p>
          <a:p>
            <a:pPr marL="596646" indent="-514350">
              <a:buFont typeface="+mj-lt"/>
              <a:buAutoNum type="arabicPeriod"/>
            </a:pPr>
            <a:r>
              <a:rPr lang="en-US" dirty="0" smtClean="0"/>
              <a:t>index.html</a:t>
            </a:r>
          </a:p>
          <a:p>
            <a:pPr marL="596646" indent="-514350">
              <a:buFont typeface="+mj-lt"/>
              <a:buAutoNum type="arabicPeriod"/>
            </a:pPr>
            <a:r>
              <a:rPr lang="en-US" dirty="0" smtClean="0"/>
              <a:t>MyFilter.java</a:t>
            </a:r>
          </a:p>
          <a:p>
            <a:pPr marL="596646" indent="-514350">
              <a:buFont typeface="+mj-lt"/>
              <a:buAutoNum type="arabicPeriod"/>
            </a:pPr>
            <a:r>
              <a:rPr lang="en-US" dirty="0" smtClean="0"/>
              <a:t>AdminServlet.java</a:t>
            </a:r>
          </a:p>
          <a:p>
            <a:pPr marL="596646" indent="-514350">
              <a:buFont typeface="+mj-lt"/>
              <a:buAutoNum type="arabicPeriod"/>
            </a:pPr>
            <a:r>
              <a:rPr lang="en-US" dirty="0" smtClean="0"/>
              <a:t>web.xml</a:t>
            </a:r>
          </a:p>
          <a:p>
            <a:pPr marL="596646" indent="-514350">
              <a:buFont typeface="+mj-lt"/>
              <a:buAutoNum type="arabicPeriod"/>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index.html</a:t>
            </a:r>
            <a:endParaRPr lang="en-US" dirty="0"/>
          </a:p>
        </p:txBody>
      </p:sp>
      <p:sp>
        <p:nvSpPr>
          <p:cNvPr id="3" name="Content Placeholder 2"/>
          <p:cNvSpPr>
            <a:spLocks noGrp="1"/>
          </p:cNvSpPr>
          <p:nvPr>
            <p:ph idx="1"/>
          </p:nvPr>
        </p:nvSpPr>
        <p:spPr/>
        <p:txBody>
          <a:bodyPr>
            <a:normAutofit lnSpcReduction="10000"/>
          </a:bodyPr>
          <a:lstStyle/>
          <a:p>
            <a:r>
              <a:rPr lang="en-US" dirty="0" smtClean="0"/>
              <a:t>&lt;form action="servlet1"&gt;  </a:t>
            </a:r>
          </a:p>
          <a:p>
            <a:r>
              <a:rPr lang="en-US" dirty="0" smtClean="0"/>
              <a:t>Name:&lt;input type="text" name="name"/&gt;&lt;</a:t>
            </a:r>
            <a:r>
              <a:rPr lang="en-US" dirty="0" err="1" smtClean="0"/>
              <a:t>br</a:t>
            </a:r>
            <a:r>
              <a:rPr lang="en-US" dirty="0" smtClean="0"/>
              <a:t>/&gt;  </a:t>
            </a:r>
          </a:p>
          <a:p>
            <a:r>
              <a:rPr lang="en-US" dirty="0" smtClean="0"/>
              <a:t>Password:&lt;input type="password" name="password"/&gt;&lt;</a:t>
            </a:r>
            <a:r>
              <a:rPr lang="en-US" dirty="0" err="1" smtClean="0"/>
              <a:t>br</a:t>
            </a:r>
            <a:r>
              <a:rPr lang="en-US" dirty="0" smtClean="0"/>
              <a:t>/&gt;  </a:t>
            </a:r>
          </a:p>
          <a:p>
            <a:r>
              <a:rPr lang="en-US" dirty="0" smtClean="0"/>
              <a:t>  </a:t>
            </a:r>
          </a:p>
          <a:p>
            <a:r>
              <a:rPr lang="en-US" dirty="0" smtClean="0"/>
              <a:t>&lt;input type="submit" value="login"&gt;  </a:t>
            </a:r>
          </a:p>
          <a:p>
            <a:r>
              <a:rPr lang="en-US" dirty="0" smtClean="0"/>
              <a:t>  </a:t>
            </a:r>
          </a:p>
          <a:p>
            <a:r>
              <a:rPr lang="en-US" dirty="0" smtClean="0"/>
              <a:t>&lt;/form&gt;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MyFilter.java</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b="1" dirty="0" smtClean="0"/>
              <a:t>import</a:t>
            </a:r>
            <a:r>
              <a:rPr lang="en-US" dirty="0" smtClean="0"/>
              <a:t> </a:t>
            </a:r>
            <a:r>
              <a:rPr lang="en-US" dirty="0" err="1" smtClean="0"/>
              <a:t>javax.servlet</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MyFilter</a:t>
            </a:r>
            <a:r>
              <a:rPr lang="en-US" dirty="0" smtClean="0"/>
              <a:t> </a:t>
            </a:r>
            <a:r>
              <a:rPr lang="en-US" b="1" dirty="0" smtClean="0"/>
              <a:t>implements</a:t>
            </a:r>
            <a:r>
              <a:rPr lang="en-US" dirty="0" smtClean="0"/>
              <a:t> Filter{  </a:t>
            </a:r>
          </a:p>
          <a:p>
            <a:r>
              <a:rPr lang="en-US" dirty="0" smtClean="0"/>
              <a:t>  </a:t>
            </a:r>
          </a:p>
          <a:p>
            <a:r>
              <a:rPr lang="en-US" b="1" dirty="0" smtClean="0"/>
              <a:t>public</a:t>
            </a:r>
            <a:r>
              <a:rPr lang="en-US" dirty="0" smtClean="0"/>
              <a:t> </a:t>
            </a:r>
            <a:r>
              <a:rPr lang="en-US" b="1" dirty="0" smtClean="0"/>
              <a:t>void</a:t>
            </a:r>
            <a:r>
              <a:rPr lang="en-US" dirty="0" smtClean="0"/>
              <a:t> init(</a:t>
            </a:r>
            <a:r>
              <a:rPr lang="en-US" dirty="0" err="1" smtClean="0"/>
              <a:t>FilterConfig</a:t>
            </a:r>
            <a:r>
              <a:rPr lang="en-US" dirty="0" smtClean="0"/>
              <a:t> arg0) </a:t>
            </a:r>
            <a:r>
              <a:rPr lang="en-US" b="1" dirty="0" smtClean="0"/>
              <a:t>throws</a:t>
            </a:r>
            <a:r>
              <a:rPr lang="en-US" dirty="0" smtClean="0"/>
              <a:t> </a:t>
            </a:r>
            <a:r>
              <a:rPr lang="en-US" dirty="0" err="1" smtClean="0"/>
              <a:t>ServletException</a:t>
            </a:r>
            <a:r>
              <a:rPr lang="en-US" dirty="0" smtClean="0"/>
              <a:t> {}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doFilter</a:t>
            </a:r>
            <a:r>
              <a:rPr lang="en-US" dirty="0" smtClean="0"/>
              <a:t>(</a:t>
            </a:r>
            <a:r>
              <a:rPr lang="en-US" dirty="0" err="1" smtClean="0"/>
              <a:t>ServletRequest</a:t>
            </a:r>
            <a:r>
              <a:rPr lang="en-US" dirty="0" smtClean="0"/>
              <a:t> </a:t>
            </a:r>
            <a:r>
              <a:rPr lang="en-US" dirty="0" err="1" smtClean="0"/>
              <a:t>req</a:t>
            </a:r>
            <a:r>
              <a:rPr lang="en-US" dirty="0" smtClean="0"/>
              <a:t>, </a:t>
            </a:r>
            <a:r>
              <a:rPr lang="en-US" dirty="0" err="1" smtClean="0"/>
              <a:t>ServletResponse</a:t>
            </a:r>
            <a:r>
              <a:rPr lang="en-US" dirty="0" smtClean="0"/>
              <a:t> </a:t>
            </a:r>
            <a:r>
              <a:rPr lang="en-US" dirty="0" err="1" smtClean="0"/>
              <a:t>resp</a:t>
            </a:r>
            <a:r>
              <a:rPr lang="en-US" dirty="0" smtClean="0"/>
              <a:t>,  </a:t>
            </a:r>
          </a:p>
          <a:p>
            <a:r>
              <a:rPr lang="en-US" dirty="0" smtClean="0"/>
              <a:t>        </a:t>
            </a:r>
            <a:r>
              <a:rPr lang="en-US" dirty="0" err="1" smtClean="0"/>
              <a:t>FilterChain</a:t>
            </a:r>
            <a:r>
              <a:rPr lang="en-US" dirty="0" smtClean="0"/>
              <a:t> chain) </a:t>
            </a:r>
            <a:r>
              <a:rPr lang="en-US" b="1" dirty="0" smtClean="0"/>
              <a:t>throws</a:t>
            </a:r>
            <a:r>
              <a:rPr lang="en-US" dirty="0" smtClean="0"/>
              <a:t> </a:t>
            </a:r>
            <a:r>
              <a:rPr lang="en-US" dirty="0" err="1" smtClean="0"/>
              <a:t>IOException</a:t>
            </a:r>
            <a:r>
              <a:rPr lang="en-US" dirty="0" smtClean="0"/>
              <a:t>, </a:t>
            </a:r>
            <a:r>
              <a:rPr lang="en-US" dirty="0" err="1" smtClean="0"/>
              <a:t>ServletException</a:t>
            </a:r>
            <a:r>
              <a:rPr lang="en-US" dirty="0" smtClean="0"/>
              <a:t> {  </a:t>
            </a:r>
          </a:p>
          <a:p>
            <a:r>
              <a:rPr lang="en-US" dirty="0" smtClean="0"/>
              <a:t>          </a:t>
            </a:r>
          </a:p>
          <a:p>
            <a:r>
              <a:rPr lang="en-US" dirty="0" smtClean="0"/>
              <a:t>    </a:t>
            </a:r>
            <a:r>
              <a:rPr lang="en-US" dirty="0" err="1" smtClean="0"/>
              <a:t>PrintWriter</a:t>
            </a:r>
            <a:r>
              <a:rPr lang="en-US" dirty="0" smtClean="0"/>
              <a:t> out=</a:t>
            </a:r>
            <a:r>
              <a:rPr lang="en-US" dirty="0" err="1" smtClean="0"/>
              <a:t>resp.getWriter</a:t>
            </a:r>
            <a:r>
              <a:rPr lang="en-US" dirty="0" smtClean="0"/>
              <a:t>();  </a:t>
            </a:r>
          </a:p>
          <a:p>
            <a:r>
              <a:rPr lang="en-US" dirty="0" smtClean="0"/>
              <a:t>          </a:t>
            </a:r>
          </a:p>
          <a:p>
            <a:r>
              <a:rPr lang="en-U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String password=</a:t>
            </a:r>
            <a:r>
              <a:rPr lang="en-US" dirty="0" err="1" smtClean="0"/>
              <a:t>req.getParameter</a:t>
            </a:r>
            <a:r>
              <a:rPr lang="en-US" dirty="0" smtClean="0"/>
              <a:t>("password");  </a:t>
            </a:r>
          </a:p>
          <a:p>
            <a:r>
              <a:rPr lang="en-US" dirty="0" smtClean="0"/>
              <a:t>    </a:t>
            </a:r>
            <a:r>
              <a:rPr lang="en-US" b="1" dirty="0" smtClean="0"/>
              <a:t>if</a:t>
            </a:r>
            <a:r>
              <a:rPr lang="en-US" dirty="0" smtClean="0"/>
              <a:t>(</a:t>
            </a:r>
            <a:r>
              <a:rPr lang="en-US" dirty="0" err="1" smtClean="0"/>
              <a:t>password.equals</a:t>
            </a:r>
            <a:r>
              <a:rPr lang="en-US" dirty="0" smtClean="0"/>
              <a:t>("admin")){  </a:t>
            </a:r>
          </a:p>
          <a:p>
            <a:r>
              <a:rPr lang="en-US" dirty="0" smtClean="0"/>
              <a:t>    </a:t>
            </a:r>
            <a:r>
              <a:rPr lang="en-US" dirty="0" err="1" smtClean="0"/>
              <a:t>chain.doFilter</a:t>
            </a:r>
            <a:r>
              <a:rPr lang="en-US" dirty="0" smtClean="0"/>
              <a:t>(</a:t>
            </a:r>
            <a:r>
              <a:rPr lang="en-US" dirty="0" err="1" smtClean="0"/>
              <a:t>req</a:t>
            </a:r>
            <a:r>
              <a:rPr lang="en-US" dirty="0" smtClean="0"/>
              <a:t>, </a:t>
            </a:r>
            <a:r>
              <a:rPr lang="en-US" dirty="0" err="1" smtClean="0"/>
              <a:t>resp</a:t>
            </a:r>
            <a:r>
              <a:rPr lang="en-US" dirty="0" smtClean="0"/>
              <a:t>);//sends request to next resource  </a:t>
            </a:r>
          </a:p>
          <a:p>
            <a:r>
              <a:rPr lang="en-US" dirty="0" smtClean="0"/>
              <a:t>    }  </a:t>
            </a:r>
          </a:p>
          <a:p>
            <a:r>
              <a:rPr lang="en-US" dirty="0" smtClean="0"/>
              <a:t>    </a:t>
            </a:r>
            <a:r>
              <a:rPr lang="en-US" b="1" dirty="0" smtClean="0"/>
              <a:t>else</a:t>
            </a:r>
            <a:r>
              <a:rPr lang="en-US" dirty="0" smtClean="0"/>
              <a:t>{  </a:t>
            </a:r>
          </a:p>
          <a:p>
            <a:r>
              <a:rPr lang="en-US" dirty="0" smtClean="0"/>
              <a:t>    </a:t>
            </a:r>
            <a:r>
              <a:rPr lang="en-US" dirty="0" err="1" smtClean="0"/>
              <a:t>out.print</a:t>
            </a:r>
            <a:r>
              <a:rPr lang="en-US" dirty="0" smtClean="0"/>
              <a:t>("username or password error!");  </a:t>
            </a:r>
          </a:p>
          <a:p>
            <a:r>
              <a:rPr lang="en-US" dirty="0" smtClean="0"/>
              <a:t>    </a:t>
            </a:r>
            <a:r>
              <a:rPr lang="en-US" dirty="0" err="1" smtClean="0"/>
              <a:t>RequestDispatcher</a:t>
            </a:r>
            <a:r>
              <a:rPr lang="en-US" dirty="0" smtClean="0"/>
              <a:t> rd=</a:t>
            </a:r>
            <a:r>
              <a:rPr lang="en-US" dirty="0" err="1" smtClean="0"/>
              <a:t>req.getRequestDispatcher</a:t>
            </a:r>
            <a:r>
              <a:rPr lang="en-US" dirty="0" smtClean="0"/>
              <a:t>("index.html");  </a:t>
            </a:r>
          </a:p>
          <a:p>
            <a:r>
              <a:rPr lang="en-US" dirty="0" smtClean="0"/>
              <a:t>    </a:t>
            </a:r>
            <a:r>
              <a:rPr lang="en-US" dirty="0" err="1" smtClean="0"/>
              <a:t>rd.include</a:t>
            </a:r>
            <a:r>
              <a:rPr lang="en-US" dirty="0" smtClean="0"/>
              <a:t>(</a:t>
            </a:r>
            <a:r>
              <a:rPr lang="en-US" dirty="0" err="1" smtClean="0"/>
              <a:t>req</a:t>
            </a:r>
            <a:r>
              <a:rPr lang="en-US" dirty="0" smtClean="0"/>
              <a:t>, </a:t>
            </a:r>
            <a:r>
              <a:rPr lang="en-US" dirty="0" err="1" smtClean="0"/>
              <a:t>resp</a:t>
            </a:r>
            <a:r>
              <a:rPr lang="en-US" dirty="0" smtClean="0"/>
              <a:t>);  </a:t>
            </a:r>
          </a:p>
          <a:p>
            <a:r>
              <a:rPr lang="en-US" dirty="0" smtClean="0"/>
              <a:t>    }  </a:t>
            </a:r>
          </a:p>
          <a:p>
            <a:r>
              <a:rPr lang="en-US" dirty="0" smtClean="0"/>
              <a:t>          </a:t>
            </a:r>
          </a:p>
          <a:p>
            <a:r>
              <a:rPr lang="en-US" dirty="0" smtClean="0"/>
              <a:t>}  </a:t>
            </a:r>
          </a:p>
          <a:p>
            <a:r>
              <a:rPr lang="en-US" dirty="0" smtClean="0"/>
              <a:t>    </a:t>
            </a:r>
            <a:r>
              <a:rPr lang="en-US" b="1" dirty="0" smtClean="0"/>
              <a:t>public</a:t>
            </a:r>
            <a:r>
              <a:rPr lang="en-US" dirty="0" smtClean="0"/>
              <a:t> </a:t>
            </a:r>
            <a:r>
              <a:rPr lang="en-US" b="1" dirty="0" smtClean="0"/>
              <a:t>void</a:t>
            </a:r>
            <a:r>
              <a:rPr lang="en-US" dirty="0" smtClean="0"/>
              <a:t> destroy() {}  </a:t>
            </a:r>
          </a:p>
          <a:p>
            <a:r>
              <a:rPr lang="en-US" dirty="0" smtClean="0"/>
              <a:t>  </a:t>
            </a:r>
          </a:p>
          <a:p>
            <a:r>
              <a:rPr lang="en-US" dirty="0" smtClean="0"/>
              <a:t>}  </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Servlet</a:t>
            </a:r>
            <a:r>
              <a:rPr lang="en-US" dirty="0" smtClean="0"/>
              <a:t> Filter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b="1" dirty="0" smtClean="0"/>
              <a:t>filter</a:t>
            </a:r>
            <a:r>
              <a:rPr lang="en-US" dirty="0" smtClean="0"/>
              <a:t> is an object that is invoked at the preprocessing and </a:t>
            </a:r>
            <a:r>
              <a:rPr lang="en-US" dirty="0" err="1" smtClean="0"/>
              <a:t>postprocessing</a:t>
            </a:r>
            <a:r>
              <a:rPr lang="en-US" dirty="0" smtClean="0"/>
              <a:t> of a request.</a:t>
            </a:r>
          </a:p>
          <a:p>
            <a:r>
              <a:rPr lang="en-US" dirty="0" smtClean="0"/>
              <a:t>It is mainly used to perform filtering tasks such as conversion, logging, compression, encryption and decryption, input validation etc.</a:t>
            </a:r>
          </a:p>
          <a:p>
            <a:r>
              <a:rPr lang="en-US" dirty="0" smtClean="0"/>
              <a:t>The </a:t>
            </a:r>
            <a:r>
              <a:rPr lang="en-US" b="1" dirty="0" err="1" smtClean="0"/>
              <a:t>servlet</a:t>
            </a:r>
            <a:r>
              <a:rPr lang="en-US" b="1" dirty="0" smtClean="0"/>
              <a:t> filter is pluggable</a:t>
            </a:r>
            <a:r>
              <a:rPr lang="en-US" dirty="0" smtClean="0"/>
              <a:t>, i.e. its entry is defined in the web.xml file, if we remove the entry of filter from the web.xml file, filter will be removed automatically and we don't need to change the </a:t>
            </a:r>
            <a:r>
              <a:rPr lang="en-US" dirty="0" err="1" smtClean="0"/>
              <a:t>servlet</a:t>
            </a:r>
            <a:r>
              <a:rPr lang="en-US" dirty="0" smtClean="0"/>
              <a:t>.</a:t>
            </a:r>
          </a:p>
          <a:p>
            <a:r>
              <a:rPr lang="en-US" dirty="0" smtClean="0"/>
              <a:t>So maintenance cost will be less.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AdminServlet.java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AdminServlet</a:t>
            </a:r>
            <a:r>
              <a:rPr lang="en-US" dirty="0" smtClean="0"/>
              <a:t> </a:t>
            </a:r>
            <a:r>
              <a:rPr lang="en-US" b="1" dirty="0" smtClean="0"/>
              <a:t>extends</a:t>
            </a:r>
            <a:r>
              <a:rPr lang="en-US" dirty="0" smtClean="0"/>
              <a:t> </a:t>
            </a:r>
            <a:r>
              <a:rPr lang="en-US" dirty="0" err="1" smtClean="0"/>
              <a:t>HttpServlet</a:t>
            </a:r>
            <a:r>
              <a:rPr lang="en-US" dirty="0" smtClean="0"/>
              <a:t> {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a:t>
            </a:r>
            <a:r>
              <a:rPr lang="en-US" dirty="0" err="1" smtClean="0"/>
              <a:t>out.print</a:t>
            </a:r>
            <a:r>
              <a:rPr lang="en-US" dirty="0" smtClean="0"/>
              <a:t>("welcome ADMIN");  </a:t>
            </a:r>
          </a:p>
          <a:p>
            <a:r>
              <a:rPr lang="en-US" dirty="0" smtClean="0"/>
              <a:t>        </a:t>
            </a:r>
            <a:r>
              <a:rPr lang="en-US" dirty="0" err="1" smtClean="0"/>
              <a:t>out.close</a:t>
            </a:r>
            <a:r>
              <a:rPr lang="en-US" dirty="0" smtClean="0"/>
              <a:t>();  </a:t>
            </a:r>
          </a:p>
          <a:p>
            <a:r>
              <a:rPr lang="en-US" dirty="0" smtClean="0"/>
              <a:t>    }  </a:t>
            </a:r>
          </a:p>
          <a:p>
            <a:r>
              <a:rPr lang="en-US" dirty="0" smtClean="0"/>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web.xml</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&lt;web-app&gt;  </a:t>
            </a:r>
          </a:p>
          <a:p>
            <a:r>
              <a:rPr lang="en-US" dirty="0" smtClean="0"/>
              <a:t> &lt;</a:t>
            </a:r>
            <a:r>
              <a:rPr lang="en-US" dirty="0" err="1" smtClean="0"/>
              <a:t>servlet</a:t>
            </a:r>
            <a:r>
              <a:rPr lang="en-US" dirty="0" smtClean="0"/>
              <a:t>&gt;  </a:t>
            </a:r>
          </a:p>
          <a:p>
            <a:r>
              <a:rPr lang="en-US" dirty="0" smtClean="0"/>
              <a:t>    &lt;</a:t>
            </a:r>
            <a:r>
              <a:rPr lang="en-US" dirty="0" err="1" smtClean="0"/>
              <a:t>servlet</a:t>
            </a:r>
            <a:r>
              <a:rPr lang="en-US" dirty="0" smtClean="0"/>
              <a:t>-name&gt;</a:t>
            </a:r>
            <a:r>
              <a:rPr lang="en-US" dirty="0" err="1" smtClean="0"/>
              <a:t>AdminServlet</a:t>
            </a:r>
            <a:r>
              <a:rPr lang="en-US" dirty="0" smtClean="0"/>
              <a:t>&lt;/</a:t>
            </a:r>
            <a:r>
              <a:rPr lang="en-US" dirty="0" err="1" smtClean="0"/>
              <a:t>servlet</a:t>
            </a:r>
            <a:r>
              <a:rPr lang="en-US" dirty="0" smtClean="0"/>
              <a:t>-name&gt;  </a:t>
            </a:r>
          </a:p>
          <a:p>
            <a:r>
              <a:rPr lang="en-US" dirty="0" smtClean="0"/>
              <a:t>    &lt;</a:t>
            </a:r>
            <a:r>
              <a:rPr lang="en-US" dirty="0" err="1" smtClean="0"/>
              <a:t>servlet</a:t>
            </a:r>
            <a:r>
              <a:rPr lang="en-US" dirty="0" smtClean="0"/>
              <a:t>-</a:t>
            </a:r>
            <a:r>
              <a:rPr lang="en-US" b="1" dirty="0" smtClean="0"/>
              <a:t>class</a:t>
            </a:r>
            <a:r>
              <a:rPr lang="en-US" dirty="0" smtClean="0"/>
              <a:t>&gt;</a:t>
            </a:r>
            <a:r>
              <a:rPr lang="en-US" dirty="0" err="1" smtClean="0"/>
              <a:t>AdminServlet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  &lt;/</a:t>
            </a:r>
            <a:r>
              <a:rPr lang="en-US" dirty="0" err="1" smtClean="0"/>
              <a:t>servlet</a:t>
            </a:r>
            <a:r>
              <a:rPr lang="en-US" dirty="0" smtClean="0"/>
              <a:t>&gt;  </a:t>
            </a:r>
          </a:p>
          <a:p>
            <a:r>
              <a:rPr lang="en-US" dirty="0" smtClean="0"/>
              <a:t>  </a:t>
            </a:r>
          </a:p>
          <a:p>
            <a:r>
              <a:rPr lang="en-US" dirty="0" smtClean="0"/>
              <a:t>  &lt;</a:t>
            </a:r>
            <a:r>
              <a:rPr lang="en-US" dirty="0" err="1" smtClean="0"/>
              <a:t>servlet</a:t>
            </a:r>
            <a:r>
              <a:rPr lang="en-US" dirty="0" smtClean="0"/>
              <a:t>-mapping&gt;  </a:t>
            </a:r>
          </a:p>
          <a:p>
            <a:r>
              <a:rPr lang="en-US" dirty="0" smtClean="0"/>
              <a:t>    &lt;</a:t>
            </a:r>
            <a:r>
              <a:rPr lang="en-US" dirty="0" err="1" smtClean="0"/>
              <a:t>servlet</a:t>
            </a:r>
            <a:r>
              <a:rPr lang="en-US" dirty="0" smtClean="0"/>
              <a:t>-name&gt;</a:t>
            </a:r>
            <a:r>
              <a:rPr lang="en-US" dirty="0" err="1" smtClean="0"/>
              <a:t>AdminServlet</a:t>
            </a:r>
            <a:r>
              <a:rPr lang="en-US" dirty="0" smtClean="0"/>
              <a:t>&lt;/</a:t>
            </a:r>
            <a:r>
              <a:rPr lang="en-US" dirty="0" err="1" smtClean="0"/>
              <a:t>servlet</a:t>
            </a:r>
            <a:r>
              <a:rPr lang="en-US" dirty="0" smtClean="0"/>
              <a:t>-name&gt;  </a:t>
            </a:r>
          </a:p>
          <a:p>
            <a:r>
              <a:rPr lang="en-US" dirty="0" smtClean="0"/>
              <a:t>    &lt;</a:t>
            </a:r>
            <a:r>
              <a:rPr lang="en-US" dirty="0" err="1" smtClean="0"/>
              <a:t>url</a:t>
            </a:r>
            <a:r>
              <a:rPr lang="en-US" dirty="0" smtClean="0"/>
              <a:t>-pattern&gt;/servlet1&lt;/</a:t>
            </a:r>
            <a:r>
              <a:rPr lang="en-US" dirty="0" err="1" smtClean="0"/>
              <a:t>url</a:t>
            </a:r>
            <a:r>
              <a:rPr lang="en-US" dirty="0" smtClean="0"/>
              <a:t>-pattern&gt;  </a:t>
            </a:r>
          </a:p>
          <a:p>
            <a:r>
              <a:rPr lang="en-US" dirty="0" smtClean="0"/>
              <a:t>  &lt;/</a:t>
            </a:r>
            <a:r>
              <a:rPr lang="en-US" dirty="0" err="1" smtClean="0"/>
              <a:t>servlet</a:t>
            </a:r>
            <a:r>
              <a:rPr lang="en-US" dirty="0" smtClean="0"/>
              <a:t>-mapping&gt;  </a:t>
            </a:r>
          </a:p>
          <a:p>
            <a:r>
              <a:rPr lang="en-US" dirty="0" smtClean="0"/>
              <a:t>    </a:t>
            </a:r>
          </a:p>
          <a:p>
            <a:r>
              <a:rPr lang="en-US" dirty="0" smtClean="0"/>
              <a:t> &lt;filter&gt;  </a:t>
            </a:r>
          </a:p>
          <a:p>
            <a:r>
              <a:rPr lang="en-US" dirty="0" smtClean="0"/>
              <a:t>  &lt;filter-name&gt;f1&lt;/filter-name&gt;  </a:t>
            </a:r>
          </a:p>
          <a:p>
            <a:r>
              <a:rPr lang="en-US" dirty="0" smtClean="0"/>
              <a:t>  &lt;filter-</a:t>
            </a:r>
            <a:r>
              <a:rPr lang="en-US" b="1" dirty="0" smtClean="0"/>
              <a:t>class</a:t>
            </a:r>
            <a:r>
              <a:rPr lang="en-US" dirty="0" smtClean="0"/>
              <a:t>&gt;</a:t>
            </a:r>
            <a:r>
              <a:rPr lang="en-US" dirty="0" err="1" smtClean="0"/>
              <a:t>MyFilter</a:t>
            </a:r>
            <a:r>
              <a:rPr lang="en-US" dirty="0" smtClean="0"/>
              <a:t>&lt;/filter-</a:t>
            </a:r>
            <a:r>
              <a:rPr lang="en-US" b="1" dirty="0" smtClean="0"/>
              <a:t>class</a:t>
            </a:r>
            <a:r>
              <a:rPr lang="en-US" dirty="0" smtClean="0"/>
              <a:t>&gt;  </a:t>
            </a:r>
          </a:p>
          <a:p>
            <a:r>
              <a:rPr lang="en-US" dirty="0" smtClean="0"/>
              <a:t>  &lt;/filter&gt;  </a:t>
            </a:r>
          </a:p>
          <a:p>
            <a:r>
              <a:rPr lang="en-US" dirty="0" smtClean="0"/>
              <a:t>  &lt;filter-mapping&gt;  </a:t>
            </a:r>
          </a:p>
          <a:p>
            <a:r>
              <a:rPr lang="en-US" dirty="0" smtClean="0"/>
              <a:t>  &lt;filter-name&gt;f1&lt;/filter-name&gt;  </a:t>
            </a:r>
          </a:p>
          <a:p>
            <a:r>
              <a:rPr lang="en-US" dirty="0" smtClean="0"/>
              <a:t>  &lt;</a:t>
            </a:r>
            <a:r>
              <a:rPr lang="en-US" dirty="0" err="1" smtClean="0"/>
              <a:t>url</a:t>
            </a:r>
            <a:r>
              <a:rPr lang="en-US" dirty="0" smtClean="0"/>
              <a:t>-pattern&gt;/servlet1&lt;/</a:t>
            </a:r>
            <a:r>
              <a:rPr lang="en-US" dirty="0" err="1" smtClean="0"/>
              <a:t>url</a:t>
            </a:r>
            <a:r>
              <a:rPr lang="en-US" dirty="0" smtClean="0"/>
              <a:t>-pattern&gt;  </a:t>
            </a:r>
          </a:p>
          <a:p>
            <a:r>
              <a:rPr lang="en-US" dirty="0" smtClean="0"/>
              <a:t>  &lt;/filter-mapping&gt;  </a:t>
            </a:r>
          </a:p>
          <a:p>
            <a:r>
              <a:rPr lang="en-US" dirty="0" smtClean="0"/>
              <a:t>    </a:t>
            </a:r>
          </a:p>
          <a:p>
            <a:r>
              <a:rPr lang="en-US" dirty="0" smtClean="0"/>
              <a:t>&lt;/web-app&gt;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FilterConfig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 object of </a:t>
            </a:r>
            <a:r>
              <a:rPr lang="en-US" dirty="0" err="1" smtClean="0"/>
              <a:t>FilterConfig</a:t>
            </a:r>
            <a:r>
              <a:rPr lang="en-US" dirty="0" smtClean="0"/>
              <a:t> is created by the web container. This object can be used to get the configuration information from the web.xml file.</a:t>
            </a:r>
          </a:p>
          <a:p>
            <a:r>
              <a:rPr lang="en-US" dirty="0" err="1" smtClean="0"/>
              <a:t>FilterConfig</a:t>
            </a:r>
            <a:endParaRPr lang="en-US" dirty="0" smtClean="0"/>
          </a:p>
          <a:p>
            <a:r>
              <a:rPr lang="en-US" dirty="0" smtClean="0"/>
              <a:t>An object of </a:t>
            </a:r>
            <a:r>
              <a:rPr lang="en-US" dirty="0" err="1" smtClean="0"/>
              <a:t>FilterConfig</a:t>
            </a:r>
            <a:r>
              <a:rPr lang="en-US" dirty="0" smtClean="0"/>
              <a:t> is created by the web container. This object can be used to get the configuration information from the web.xml file.</a:t>
            </a:r>
          </a:p>
          <a:p>
            <a:r>
              <a:rPr lang="en-US" dirty="0" smtClean="0"/>
              <a:t>Methods of </a:t>
            </a:r>
            <a:r>
              <a:rPr lang="en-US" dirty="0" err="1" smtClean="0"/>
              <a:t>FilterConfig</a:t>
            </a:r>
            <a:r>
              <a:rPr lang="en-US" dirty="0" smtClean="0"/>
              <a:t> interface</a:t>
            </a:r>
          </a:p>
          <a:p>
            <a:r>
              <a:rPr lang="en-US" dirty="0" smtClean="0"/>
              <a:t>There are following 4 methods in the </a:t>
            </a:r>
            <a:r>
              <a:rPr lang="en-US" dirty="0" err="1" smtClean="0"/>
              <a:t>FilterConfig</a:t>
            </a:r>
            <a:r>
              <a:rPr lang="en-US" dirty="0" smtClean="0"/>
              <a:t> interface.</a:t>
            </a:r>
          </a:p>
          <a:p>
            <a:pPr marL="596646" indent="-514350">
              <a:buFont typeface="+mj-lt"/>
              <a:buAutoNum type="arabicPeriod"/>
            </a:pPr>
            <a:r>
              <a:rPr lang="en-US" b="1" dirty="0" smtClean="0"/>
              <a:t>public void init(</a:t>
            </a:r>
            <a:r>
              <a:rPr lang="en-US" b="1" dirty="0" err="1" smtClean="0"/>
              <a:t>FilterConfig</a:t>
            </a:r>
            <a:r>
              <a:rPr lang="en-US" b="1" dirty="0" smtClean="0"/>
              <a:t> </a:t>
            </a:r>
            <a:r>
              <a:rPr lang="en-US" b="1" dirty="0" err="1" smtClean="0"/>
              <a:t>config</a:t>
            </a:r>
            <a:r>
              <a:rPr lang="en-US" b="1" dirty="0" smtClean="0"/>
              <a:t>):</a:t>
            </a:r>
            <a:r>
              <a:rPr lang="en-US" dirty="0" smtClean="0"/>
              <a:t> init() method is invoked only once it is used to initialize the filter.</a:t>
            </a:r>
          </a:p>
          <a:p>
            <a:pPr marL="596646" indent="-514350">
              <a:buFont typeface="+mj-lt"/>
              <a:buAutoNum type="arabicPeriod"/>
            </a:pPr>
            <a:r>
              <a:rPr lang="en-US" b="1" dirty="0" smtClean="0"/>
              <a:t>public String </a:t>
            </a:r>
            <a:r>
              <a:rPr lang="en-US" b="1" dirty="0" err="1" smtClean="0"/>
              <a:t>getInitParameter</a:t>
            </a:r>
            <a:r>
              <a:rPr lang="en-US" b="1" dirty="0" smtClean="0"/>
              <a:t>(String </a:t>
            </a:r>
            <a:r>
              <a:rPr lang="en-US" b="1" dirty="0" err="1" smtClean="0"/>
              <a:t>parameterName</a:t>
            </a:r>
            <a:r>
              <a:rPr lang="en-US" b="1" dirty="0" smtClean="0"/>
              <a:t>):</a:t>
            </a:r>
            <a:r>
              <a:rPr lang="en-US" dirty="0" smtClean="0"/>
              <a:t> Returns the parameter value for the specified parameter name.</a:t>
            </a:r>
          </a:p>
          <a:p>
            <a:pPr marL="596646" indent="-514350">
              <a:buFont typeface="+mj-lt"/>
              <a:buAutoNum type="arabicPeriod"/>
            </a:pPr>
            <a:r>
              <a:rPr lang="en-US" b="1" dirty="0" smtClean="0"/>
              <a:t>public </a:t>
            </a:r>
            <a:r>
              <a:rPr lang="en-US" b="1" dirty="0" err="1" smtClean="0"/>
              <a:t>java.util.Enumeration</a:t>
            </a:r>
            <a:r>
              <a:rPr lang="en-US" b="1" dirty="0" smtClean="0"/>
              <a:t> </a:t>
            </a:r>
            <a:r>
              <a:rPr lang="en-US" b="1" dirty="0" err="1" smtClean="0"/>
              <a:t>getInitParameterNames</a:t>
            </a:r>
            <a:r>
              <a:rPr lang="en-US" b="1" dirty="0" smtClean="0"/>
              <a:t>():</a:t>
            </a:r>
            <a:r>
              <a:rPr lang="en-US" dirty="0" smtClean="0"/>
              <a:t> Returns an enumeration containing all the parameter names.</a:t>
            </a:r>
          </a:p>
          <a:p>
            <a:pPr marL="596646" indent="-514350">
              <a:buFont typeface="+mj-lt"/>
              <a:buAutoNum type="arabicPeriod"/>
            </a:pPr>
            <a:r>
              <a:rPr lang="en-US" b="1" dirty="0" smtClean="0"/>
              <a:t>public </a:t>
            </a:r>
            <a:r>
              <a:rPr lang="en-US" b="1" dirty="0" err="1" smtClean="0"/>
              <a:t>ServletContext</a:t>
            </a:r>
            <a:r>
              <a:rPr lang="en-US" b="1" dirty="0" smtClean="0"/>
              <a:t> </a:t>
            </a:r>
            <a:r>
              <a:rPr lang="en-US" b="1" dirty="0" err="1" smtClean="0"/>
              <a:t>getServletContext</a:t>
            </a:r>
            <a:r>
              <a:rPr lang="en-US" b="1" dirty="0" smtClean="0"/>
              <a:t>():</a:t>
            </a:r>
            <a:r>
              <a:rPr lang="en-US" dirty="0" smtClean="0"/>
              <a:t> Returns the </a:t>
            </a:r>
            <a:r>
              <a:rPr lang="en-US" dirty="0" err="1" smtClean="0"/>
              <a:t>ServletContext</a:t>
            </a:r>
            <a:r>
              <a:rPr lang="en-US" dirty="0" smtClean="0"/>
              <a:t> object.</a:t>
            </a:r>
          </a:p>
          <a:p>
            <a:pPr marL="596646" indent="-514350">
              <a:buFont typeface="+mj-lt"/>
              <a:buAutoNum type="arabicPeriod"/>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a:t>
            </a:r>
            <a:r>
              <a:rPr lang="en-US" dirty="0" err="1" smtClean="0"/>
              <a:t>FilterConfig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this example, if you change the </a:t>
            </a:r>
            <a:r>
              <a:rPr lang="en-US" dirty="0" err="1" smtClean="0"/>
              <a:t>param</a:t>
            </a:r>
            <a:r>
              <a:rPr lang="en-US" dirty="0" smtClean="0"/>
              <a:t>-value to no, request will be forwarded to the </a:t>
            </a:r>
            <a:r>
              <a:rPr lang="en-US" dirty="0" err="1" smtClean="0"/>
              <a:t>servlet</a:t>
            </a:r>
            <a:r>
              <a:rPr lang="en-US" dirty="0" smtClean="0"/>
              <a:t> otherwise filter will create the response with the message: this page is </a:t>
            </a:r>
            <a:r>
              <a:rPr lang="en-US" dirty="0" err="1" smtClean="0"/>
              <a:t>underprocessing</a:t>
            </a:r>
            <a:r>
              <a:rPr lang="en-US" dirty="0" smtClean="0"/>
              <a:t>. Let's see the simple example of </a:t>
            </a:r>
            <a:r>
              <a:rPr lang="en-US" dirty="0" err="1" smtClean="0"/>
              <a:t>FilterConfig</a:t>
            </a:r>
            <a:r>
              <a:rPr lang="en-US" dirty="0" smtClean="0"/>
              <a:t>. Here, we have created 4 files:</a:t>
            </a:r>
          </a:p>
          <a:p>
            <a:pPr marL="596646" indent="-514350">
              <a:buFont typeface="+mj-lt"/>
              <a:buAutoNum type="arabicPeriod"/>
            </a:pPr>
            <a:r>
              <a:rPr lang="en-US" dirty="0" smtClean="0"/>
              <a:t>index.html</a:t>
            </a:r>
          </a:p>
          <a:p>
            <a:pPr marL="596646" indent="-514350">
              <a:buFont typeface="+mj-lt"/>
              <a:buAutoNum type="arabicPeriod"/>
            </a:pPr>
            <a:r>
              <a:rPr lang="en-US" dirty="0" smtClean="0"/>
              <a:t>MyFilter.java</a:t>
            </a:r>
          </a:p>
          <a:p>
            <a:pPr marL="596646" indent="-514350">
              <a:buFont typeface="+mj-lt"/>
              <a:buAutoNum type="arabicPeriod"/>
            </a:pPr>
            <a:r>
              <a:rPr lang="en-US" dirty="0" smtClean="0"/>
              <a:t>HelloServlet.java</a:t>
            </a:r>
          </a:p>
          <a:p>
            <a:pPr marL="596646" indent="-514350">
              <a:buFont typeface="+mj-lt"/>
              <a:buAutoNum type="arabicPeriod"/>
            </a:pPr>
            <a:r>
              <a:rPr lang="en-US" dirty="0" smtClean="0"/>
              <a:t>web.xml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smtClean="0"/>
              <a:t>&lt;a </a:t>
            </a:r>
            <a:r>
              <a:rPr lang="en-US" dirty="0" err="1" smtClean="0"/>
              <a:t>href</a:t>
            </a:r>
            <a:r>
              <a:rPr lang="en-US" dirty="0" smtClean="0"/>
              <a:t>="servlet1"&gt;click here&lt;/a&gt;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MyFilter.java</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dirty="0" smtClean="0"/>
              <a:t>  </a:t>
            </a:r>
          </a:p>
          <a:p>
            <a:r>
              <a:rPr lang="en-US" b="1" dirty="0" smtClean="0"/>
              <a:t>import</a:t>
            </a:r>
            <a:r>
              <a:rPr lang="en-US" dirty="0" smtClean="0"/>
              <a:t> </a:t>
            </a:r>
            <a:r>
              <a:rPr lang="en-US" dirty="0" err="1" smtClean="0"/>
              <a:t>javax.servlet</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MyFilter</a:t>
            </a:r>
            <a:r>
              <a:rPr lang="en-US" dirty="0" smtClean="0"/>
              <a:t> </a:t>
            </a:r>
            <a:r>
              <a:rPr lang="en-US" b="1" dirty="0" smtClean="0"/>
              <a:t>implements</a:t>
            </a:r>
            <a:r>
              <a:rPr lang="en-US" dirty="0" smtClean="0"/>
              <a:t> Filter{  </a:t>
            </a:r>
          </a:p>
          <a:p>
            <a:r>
              <a:rPr lang="en-US" dirty="0" err="1" smtClean="0"/>
              <a:t>FilterConfig</a:t>
            </a:r>
            <a:r>
              <a:rPr lang="en-US" dirty="0" smtClean="0"/>
              <a:t> </a:t>
            </a:r>
            <a:r>
              <a:rPr lang="en-US" dirty="0" err="1" smtClean="0"/>
              <a:t>config</a:t>
            </a:r>
            <a:r>
              <a:rPr lang="en-US" dirty="0" smtClean="0"/>
              <a:t>;  </a:t>
            </a:r>
          </a:p>
          <a:p>
            <a:r>
              <a:rPr lang="en-US" dirty="0" smtClean="0"/>
              <a:t>  </a:t>
            </a:r>
          </a:p>
          <a:p>
            <a:r>
              <a:rPr lang="en-US" b="1" dirty="0" smtClean="0"/>
              <a:t>public</a:t>
            </a:r>
            <a:r>
              <a:rPr lang="en-US" dirty="0" smtClean="0"/>
              <a:t> </a:t>
            </a:r>
            <a:r>
              <a:rPr lang="en-US" b="1" dirty="0" smtClean="0"/>
              <a:t>void</a:t>
            </a:r>
            <a:r>
              <a:rPr lang="en-US" dirty="0" smtClean="0"/>
              <a:t> init(</a:t>
            </a:r>
            <a:r>
              <a:rPr lang="en-US" dirty="0" err="1" smtClean="0"/>
              <a:t>FilterConfig</a:t>
            </a:r>
            <a:r>
              <a:rPr lang="en-US" dirty="0" smtClean="0"/>
              <a:t> </a:t>
            </a:r>
            <a:r>
              <a:rPr lang="en-US" dirty="0" err="1" smtClean="0"/>
              <a:t>config</a:t>
            </a:r>
            <a:r>
              <a:rPr lang="en-US" dirty="0" smtClean="0"/>
              <a:t>) </a:t>
            </a:r>
            <a:r>
              <a:rPr lang="en-US" b="1" dirty="0" smtClean="0"/>
              <a:t>throws</a:t>
            </a:r>
            <a:r>
              <a:rPr lang="en-US" dirty="0" smtClean="0"/>
              <a:t> </a:t>
            </a:r>
            <a:r>
              <a:rPr lang="en-US" dirty="0" err="1" smtClean="0"/>
              <a:t>ServletException</a:t>
            </a:r>
            <a:r>
              <a:rPr lang="en-US" dirty="0" smtClean="0"/>
              <a:t> {  </a:t>
            </a:r>
          </a:p>
          <a:p>
            <a:r>
              <a:rPr lang="en-US" dirty="0" smtClean="0"/>
              <a:t>    </a:t>
            </a:r>
            <a:r>
              <a:rPr lang="en-US" b="1" dirty="0" err="1" smtClean="0"/>
              <a:t>this</a:t>
            </a:r>
            <a:r>
              <a:rPr lang="en-US" dirty="0" err="1" smtClean="0"/>
              <a:t>.config</a:t>
            </a:r>
            <a:r>
              <a:rPr lang="en-US" dirty="0" smtClean="0"/>
              <a:t>=</a:t>
            </a:r>
            <a:r>
              <a:rPr lang="en-US" dirty="0" err="1" smtClean="0"/>
              <a:t>config</a:t>
            </a:r>
            <a:r>
              <a:rPr lang="en-US" dirty="0" smtClean="0"/>
              <a:t>;  </a:t>
            </a:r>
          </a:p>
          <a:p>
            <a:r>
              <a:rPr lang="en-US" dirty="0" smtClean="0"/>
              <a:t>}  </a:t>
            </a:r>
          </a:p>
          <a:p>
            <a:r>
              <a:rPr lang="en-US" dirty="0" smtClean="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public</a:t>
            </a:r>
            <a:r>
              <a:rPr lang="en-US" dirty="0" smtClean="0"/>
              <a:t> </a:t>
            </a:r>
            <a:r>
              <a:rPr lang="en-US" b="1" dirty="0" smtClean="0"/>
              <a:t>void</a:t>
            </a:r>
            <a:r>
              <a:rPr lang="en-US" dirty="0" smtClean="0"/>
              <a:t> </a:t>
            </a:r>
            <a:r>
              <a:rPr lang="en-US" dirty="0" err="1" smtClean="0"/>
              <a:t>doFilter</a:t>
            </a:r>
            <a:r>
              <a:rPr lang="en-US" dirty="0" smtClean="0"/>
              <a:t>(</a:t>
            </a:r>
            <a:r>
              <a:rPr lang="en-US" dirty="0" err="1" smtClean="0"/>
              <a:t>ServletRequest</a:t>
            </a:r>
            <a:r>
              <a:rPr lang="en-US" dirty="0" smtClean="0"/>
              <a:t> </a:t>
            </a:r>
            <a:r>
              <a:rPr lang="en-US" dirty="0" err="1" smtClean="0"/>
              <a:t>req</a:t>
            </a:r>
            <a:r>
              <a:rPr lang="en-US" dirty="0" smtClean="0"/>
              <a:t>, </a:t>
            </a:r>
            <a:r>
              <a:rPr lang="en-US" dirty="0" err="1" smtClean="0"/>
              <a:t>ServletResponse</a:t>
            </a:r>
            <a:r>
              <a:rPr lang="en-US" dirty="0" smtClean="0"/>
              <a:t> </a:t>
            </a:r>
            <a:r>
              <a:rPr lang="en-US" dirty="0" err="1" smtClean="0"/>
              <a:t>resp</a:t>
            </a:r>
            <a:r>
              <a:rPr lang="en-US" dirty="0" smtClean="0"/>
              <a:t>,  </a:t>
            </a:r>
          </a:p>
          <a:p>
            <a:r>
              <a:rPr lang="en-US" dirty="0" smtClean="0"/>
              <a:t>    </a:t>
            </a:r>
            <a:r>
              <a:rPr lang="en-US" dirty="0" err="1" smtClean="0"/>
              <a:t>FilterChain</a:t>
            </a:r>
            <a:r>
              <a:rPr lang="en-US" dirty="0" smtClean="0"/>
              <a:t> chain) </a:t>
            </a:r>
            <a:r>
              <a:rPr lang="en-US" b="1" dirty="0" smtClean="0"/>
              <a:t>throws</a:t>
            </a:r>
            <a:r>
              <a:rPr lang="en-US" dirty="0" smtClean="0"/>
              <a:t> </a:t>
            </a:r>
            <a:r>
              <a:rPr lang="en-US" dirty="0" err="1" smtClean="0"/>
              <a:t>IOException</a:t>
            </a:r>
            <a:r>
              <a:rPr lang="en-US" dirty="0" smtClean="0"/>
              <a:t>, </a:t>
            </a:r>
            <a:r>
              <a:rPr lang="en-US" dirty="0" err="1" smtClean="0"/>
              <a:t>ServletException</a:t>
            </a:r>
            <a:r>
              <a:rPr lang="en-US" dirty="0" smtClean="0"/>
              <a:t> {  </a:t>
            </a:r>
          </a:p>
          <a:p>
            <a:r>
              <a:rPr lang="en-US" dirty="0" smtClean="0"/>
              <a:t>      </a:t>
            </a:r>
          </a:p>
          <a:p>
            <a:r>
              <a:rPr lang="en-US" dirty="0" smtClean="0"/>
              <a:t>    </a:t>
            </a:r>
            <a:r>
              <a:rPr lang="en-US" dirty="0" err="1" smtClean="0"/>
              <a:t>PrintWriter</a:t>
            </a:r>
            <a:r>
              <a:rPr lang="en-US" dirty="0" smtClean="0"/>
              <a:t> out=</a:t>
            </a:r>
            <a:r>
              <a:rPr lang="en-US" dirty="0" err="1" smtClean="0"/>
              <a:t>resp.getWriter</a:t>
            </a:r>
            <a:r>
              <a:rPr lang="en-US" dirty="0" smtClean="0"/>
              <a:t>();  </a:t>
            </a:r>
          </a:p>
          <a:p>
            <a:r>
              <a:rPr lang="en-US" dirty="0" smtClean="0"/>
              <a:t>          </a:t>
            </a:r>
          </a:p>
          <a:p>
            <a:r>
              <a:rPr lang="en-US" dirty="0" smtClean="0"/>
              <a:t>    String s=</a:t>
            </a:r>
            <a:r>
              <a:rPr lang="en-US" dirty="0" err="1" smtClean="0"/>
              <a:t>config.getInitParameter</a:t>
            </a:r>
            <a:r>
              <a:rPr lang="en-US" dirty="0" smtClean="0"/>
              <a:t>("construction");  </a:t>
            </a:r>
          </a:p>
          <a:p>
            <a:r>
              <a:rPr lang="en-US" dirty="0" smtClean="0"/>
              <a:t>          </a:t>
            </a:r>
          </a:p>
          <a:p>
            <a:r>
              <a:rPr lang="en-US" dirty="0" smtClean="0"/>
              <a:t>    </a:t>
            </a:r>
            <a:r>
              <a:rPr lang="en-US" b="1" dirty="0" smtClean="0"/>
              <a:t>if</a:t>
            </a:r>
            <a:r>
              <a:rPr lang="en-US" dirty="0" smtClean="0"/>
              <a:t>(</a:t>
            </a:r>
            <a:r>
              <a:rPr lang="en-US" dirty="0" err="1" smtClean="0"/>
              <a:t>s.equals</a:t>
            </a:r>
            <a:r>
              <a:rPr lang="en-US" dirty="0" smtClean="0"/>
              <a:t>("yes")){  </a:t>
            </a:r>
          </a:p>
          <a:p>
            <a:r>
              <a:rPr lang="en-US" dirty="0" smtClean="0"/>
              <a:t>         </a:t>
            </a:r>
            <a:r>
              <a:rPr lang="en-US" dirty="0" err="1" smtClean="0"/>
              <a:t>out.print</a:t>
            </a:r>
            <a:r>
              <a:rPr lang="en-US" dirty="0" smtClean="0"/>
              <a:t>("This page is under construction");  </a:t>
            </a:r>
          </a:p>
          <a:p>
            <a:r>
              <a:rPr lang="en-US" dirty="0" smtClean="0"/>
              <a:t>    }  </a:t>
            </a:r>
          </a:p>
          <a:p>
            <a:r>
              <a:rPr lang="en-US" dirty="0" smtClean="0"/>
              <a:t>    </a:t>
            </a:r>
            <a:r>
              <a:rPr lang="en-US" b="1" dirty="0" smtClean="0"/>
              <a:t>else</a:t>
            </a:r>
            <a:r>
              <a:rPr lang="en-US" dirty="0" smtClean="0"/>
              <a:t>{  </a:t>
            </a:r>
          </a:p>
          <a:p>
            <a:r>
              <a:rPr lang="en-US" dirty="0" smtClean="0"/>
              <a:t>         </a:t>
            </a:r>
            <a:r>
              <a:rPr lang="en-US" dirty="0" err="1" smtClean="0"/>
              <a:t>chain.doFilter</a:t>
            </a:r>
            <a:r>
              <a:rPr lang="en-US" dirty="0" smtClean="0"/>
              <a:t>(</a:t>
            </a:r>
            <a:r>
              <a:rPr lang="en-US" dirty="0" err="1" smtClean="0"/>
              <a:t>req</a:t>
            </a:r>
            <a:r>
              <a:rPr lang="en-US" dirty="0" smtClean="0"/>
              <a:t>, </a:t>
            </a:r>
            <a:r>
              <a:rPr lang="en-US" dirty="0" err="1" smtClean="0"/>
              <a:t>resp</a:t>
            </a:r>
            <a:r>
              <a:rPr lang="en-US" dirty="0" smtClean="0"/>
              <a:t>);//sends request to next resource  </a:t>
            </a:r>
          </a:p>
          <a:p>
            <a:r>
              <a:rPr lang="en-US" dirty="0" smtClean="0"/>
              <a:t>    }  </a:t>
            </a:r>
          </a:p>
          <a:p>
            <a:r>
              <a:rPr lang="en-US" dirty="0" smtClean="0"/>
              <a:t>          </a:t>
            </a:r>
          </a:p>
          <a:p>
            <a:r>
              <a:rPr lang="en-US" dirty="0" smtClean="0"/>
              <a:t>}  </a:t>
            </a:r>
          </a:p>
          <a:p>
            <a:r>
              <a:rPr lang="en-US" b="1" dirty="0" smtClean="0"/>
              <a:t>public</a:t>
            </a:r>
            <a:r>
              <a:rPr lang="en-US" dirty="0" smtClean="0"/>
              <a:t> </a:t>
            </a:r>
            <a:r>
              <a:rPr lang="en-US" b="1" dirty="0" smtClean="0"/>
              <a:t>void</a:t>
            </a:r>
            <a:r>
              <a:rPr lang="en-US" dirty="0" smtClean="0"/>
              <a:t> destroy() {}  </a:t>
            </a:r>
          </a:p>
          <a:p>
            <a:r>
              <a:rPr lang="en-US" dirty="0" smtClean="0"/>
              <a:t>}  </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HelloServlet.java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HelloServlet</a:t>
            </a:r>
            <a:r>
              <a:rPr lang="en-US" dirty="0" smtClean="0"/>
              <a:t> </a:t>
            </a:r>
            <a:r>
              <a:rPr lang="en-US" b="1" dirty="0" smtClean="0"/>
              <a:t>extends</a:t>
            </a:r>
            <a:r>
              <a:rPr lang="en-US" dirty="0" smtClean="0"/>
              <a:t> </a:t>
            </a:r>
            <a:r>
              <a:rPr lang="en-US" dirty="0" err="1" smtClean="0"/>
              <a:t>HttpServlet</a:t>
            </a:r>
            <a:r>
              <a:rPr lang="en-US" dirty="0" smtClean="0"/>
              <a:t> {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a:t>
            </a:r>
            <a:r>
              <a:rPr lang="en-US" dirty="0" err="1" smtClean="0"/>
              <a:t>out.print</a:t>
            </a:r>
            <a:r>
              <a:rPr lang="en-US" dirty="0" smtClean="0"/>
              <a:t>("&lt;</a:t>
            </a:r>
            <a:r>
              <a:rPr lang="en-US" dirty="0" err="1" smtClean="0"/>
              <a:t>br</a:t>
            </a:r>
            <a:r>
              <a:rPr lang="en-US" dirty="0" smtClean="0"/>
              <a:t>&gt;welcome to </a:t>
            </a:r>
            <a:r>
              <a:rPr lang="en-US" dirty="0" err="1" smtClean="0"/>
              <a:t>servlet</a:t>
            </a:r>
            <a:r>
              <a:rPr lang="en-US" dirty="0" smtClean="0"/>
              <a:t>&lt;</a:t>
            </a:r>
            <a:r>
              <a:rPr lang="en-US" dirty="0" err="1" smtClean="0"/>
              <a:t>br</a:t>
            </a:r>
            <a:r>
              <a:rPr lang="en-US" dirty="0" smtClean="0"/>
              <a:t>&gt;");  </a:t>
            </a:r>
          </a:p>
          <a:p>
            <a:r>
              <a:rPr lang="en-US" dirty="0" smtClean="0"/>
              <a:t>          </a:t>
            </a:r>
          </a:p>
          <a:p>
            <a:r>
              <a:rPr lang="en-US" dirty="0" smtClean="0"/>
              <a:t>    }  </a:t>
            </a:r>
          </a:p>
          <a:p>
            <a:r>
              <a:rPr lang="en-US" dirty="0" smtClean="0"/>
              <a:t>  </a:t>
            </a:r>
          </a:p>
          <a:p>
            <a:r>
              <a:rPr lang="en-US" dirty="0" smtClean="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web.xml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&lt;web-app&gt;  </a:t>
            </a:r>
          </a:p>
          <a:p>
            <a:r>
              <a:rPr lang="en-US" dirty="0" smtClean="0"/>
              <a:t>  </a:t>
            </a:r>
          </a:p>
          <a:p>
            <a:r>
              <a:rPr lang="en-US" dirty="0" smtClean="0"/>
              <a:t> &lt;</a:t>
            </a:r>
            <a:r>
              <a:rPr lang="en-US" dirty="0" err="1" smtClean="0"/>
              <a:t>servlet</a:t>
            </a:r>
            <a:r>
              <a:rPr lang="en-US" dirty="0" smtClean="0"/>
              <a:t>&gt;  </a:t>
            </a:r>
          </a:p>
          <a:p>
            <a:r>
              <a:rPr lang="en-US" dirty="0" smtClean="0"/>
              <a:t>    &lt;</a:t>
            </a:r>
            <a:r>
              <a:rPr lang="en-US" dirty="0" err="1" smtClean="0"/>
              <a:t>servlet</a:t>
            </a:r>
            <a:r>
              <a:rPr lang="en-US" dirty="0" smtClean="0"/>
              <a:t>-name&gt;</a:t>
            </a:r>
            <a:r>
              <a:rPr lang="en-US" dirty="0" err="1" smtClean="0"/>
              <a:t>HelloServlet</a:t>
            </a:r>
            <a:r>
              <a:rPr lang="en-US" dirty="0" smtClean="0"/>
              <a:t>&lt;/</a:t>
            </a:r>
            <a:r>
              <a:rPr lang="en-US" dirty="0" err="1" smtClean="0"/>
              <a:t>servlet</a:t>
            </a:r>
            <a:r>
              <a:rPr lang="en-US" dirty="0" smtClean="0"/>
              <a:t>-name&gt;  </a:t>
            </a:r>
          </a:p>
          <a:p>
            <a:r>
              <a:rPr lang="en-US" dirty="0" smtClean="0"/>
              <a:t>    &lt;</a:t>
            </a:r>
            <a:r>
              <a:rPr lang="en-US" dirty="0" err="1" smtClean="0"/>
              <a:t>servlet</a:t>
            </a:r>
            <a:r>
              <a:rPr lang="en-US" dirty="0" smtClean="0"/>
              <a:t>-</a:t>
            </a:r>
            <a:r>
              <a:rPr lang="en-US" b="1" dirty="0" smtClean="0"/>
              <a:t>class</a:t>
            </a:r>
            <a:r>
              <a:rPr lang="en-US" dirty="0" smtClean="0"/>
              <a:t>&gt;</a:t>
            </a:r>
            <a:r>
              <a:rPr lang="en-US" dirty="0" err="1" smtClean="0"/>
              <a:t>HelloServlet</a:t>
            </a:r>
            <a:r>
              <a:rPr lang="en-US" dirty="0" smtClean="0"/>
              <a:t>&lt;/</a:t>
            </a:r>
            <a:r>
              <a:rPr lang="en-US" dirty="0" err="1" smtClean="0"/>
              <a:t>servlet</a:t>
            </a:r>
            <a:r>
              <a:rPr lang="en-US" dirty="0" smtClean="0"/>
              <a:t>-</a:t>
            </a:r>
            <a:r>
              <a:rPr lang="en-US" b="1" dirty="0" smtClean="0"/>
              <a:t>class</a:t>
            </a:r>
            <a:r>
              <a:rPr lang="en-US" dirty="0" smtClean="0"/>
              <a:t>&gt;  </a:t>
            </a:r>
          </a:p>
          <a:p>
            <a:r>
              <a:rPr lang="en-US" dirty="0" smtClean="0"/>
              <a:t>  &lt;/</a:t>
            </a:r>
            <a:r>
              <a:rPr lang="en-US" dirty="0" err="1" smtClean="0"/>
              <a:t>servlet</a:t>
            </a:r>
            <a:r>
              <a:rPr lang="en-US" dirty="0" smtClean="0"/>
              <a:t>&gt;  </a:t>
            </a:r>
          </a:p>
          <a:p>
            <a:r>
              <a:rPr lang="en-US" dirty="0" smtClean="0"/>
              <a:t>  </a:t>
            </a:r>
          </a:p>
          <a:p>
            <a:r>
              <a:rPr lang="en-US" dirty="0" smtClean="0"/>
              <a:t>  &lt;</a:t>
            </a:r>
            <a:r>
              <a:rPr lang="en-US" dirty="0" err="1" smtClean="0"/>
              <a:t>servlet</a:t>
            </a:r>
            <a:r>
              <a:rPr lang="en-US" dirty="0" smtClean="0"/>
              <a:t>-mapping&gt;  </a:t>
            </a:r>
          </a:p>
          <a:p>
            <a:r>
              <a:rPr lang="en-US" dirty="0" smtClean="0"/>
              <a:t>    &lt;</a:t>
            </a:r>
            <a:r>
              <a:rPr lang="en-US" dirty="0" err="1" smtClean="0"/>
              <a:t>servlet</a:t>
            </a:r>
            <a:r>
              <a:rPr lang="en-US" dirty="0" smtClean="0"/>
              <a:t>-name&gt;</a:t>
            </a:r>
            <a:r>
              <a:rPr lang="en-US" dirty="0" err="1" smtClean="0"/>
              <a:t>HelloServlet</a:t>
            </a:r>
            <a:r>
              <a:rPr lang="en-US" dirty="0" smtClean="0"/>
              <a:t>&lt;/</a:t>
            </a:r>
            <a:r>
              <a:rPr lang="en-US" dirty="0" err="1" smtClean="0"/>
              <a:t>servlet</a:t>
            </a:r>
            <a:r>
              <a:rPr lang="en-US" dirty="0" smtClean="0"/>
              <a:t>-name&gt;  </a:t>
            </a:r>
          </a:p>
          <a:p>
            <a:r>
              <a:rPr lang="en-US" dirty="0" smtClean="0"/>
              <a:t>    &lt;</a:t>
            </a:r>
            <a:r>
              <a:rPr lang="en-US" dirty="0" err="1" smtClean="0"/>
              <a:t>url</a:t>
            </a:r>
            <a:r>
              <a:rPr lang="en-US" dirty="0" smtClean="0"/>
              <a:t>-pattern&gt;/servlet1&lt;/</a:t>
            </a:r>
            <a:r>
              <a:rPr lang="en-US" dirty="0" err="1" smtClean="0"/>
              <a:t>url</a:t>
            </a:r>
            <a:r>
              <a:rPr lang="en-US" dirty="0" smtClean="0"/>
              <a:t>-pattern&gt;  </a:t>
            </a:r>
          </a:p>
          <a:p>
            <a:r>
              <a:rPr lang="en-US" dirty="0" smtClean="0"/>
              <a:t>  &lt;/</a:t>
            </a:r>
            <a:r>
              <a:rPr lang="en-US" dirty="0" err="1" smtClean="0"/>
              <a:t>servlet</a:t>
            </a:r>
            <a:r>
              <a:rPr lang="en-US" dirty="0" smtClean="0"/>
              <a:t>-mapping&gt;  </a:t>
            </a:r>
          </a:p>
          <a:p>
            <a:r>
              <a:rPr lang="en-US" dirty="0" smtClean="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&lt;filter&gt;  </a:t>
            </a:r>
          </a:p>
          <a:p>
            <a:r>
              <a:rPr lang="en-US" dirty="0" smtClean="0"/>
              <a:t>  &lt;filter-name&gt;f1&lt;/filter-name&gt;  </a:t>
            </a:r>
          </a:p>
          <a:p>
            <a:r>
              <a:rPr lang="en-US" dirty="0" smtClean="0"/>
              <a:t>  &lt;filter-</a:t>
            </a:r>
            <a:r>
              <a:rPr lang="en-US" b="1" dirty="0" smtClean="0"/>
              <a:t>class</a:t>
            </a:r>
            <a:r>
              <a:rPr lang="en-US" dirty="0" smtClean="0"/>
              <a:t>&gt;</a:t>
            </a:r>
            <a:r>
              <a:rPr lang="en-US" dirty="0" err="1" smtClean="0"/>
              <a:t>MyFilter</a:t>
            </a:r>
            <a:r>
              <a:rPr lang="en-US" dirty="0" smtClean="0"/>
              <a:t>&lt;/filter-</a:t>
            </a:r>
            <a:r>
              <a:rPr lang="en-US" b="1" dirty="0" smtClean="0"/>
              <a:t>class</a:t>
            </a:r>
            <a:r>
              <a:rPr lang="en-US" dirty="0" smtClean="0"/>
              <a:t>&gt;  </a:t>
            </a:r>
          </a:p>
          <a:p>
            <a:r>
              <a:rPr lang="en-US" dirty="0" smtClean="0"/>
              <a:t>  &lt;init-</a:t>
            </a:r>
            <a:r>
              <a:rPr lang="en-US" dirty="0" err="1" smtClean="0"/>
              <a:t>param</a:t>
            </a:r>
            <a:r>
              <a:rPr lang="en-US" dirty="0" smtClean="0"/>
              <a:t>&gt;  </a:t>
            </a:r>
          </a:p>
          <a:p>
            <a:r>
              <a:rPr lang="en-US" dirty="0" smtClean="0"/>
              <a:t>  &lt;</a:t>
            </a:r>
            <a:r>
              <a:rPr lang="en-US" dirty="0" err="1" smtClean="0"/>
              <a:t>param</a:t>
            </a:r>
            <a:r>
              <a:rPr lang="en-US" dirty="0" smtClean="0"/>
              <a:t>-name&gt;construction&lt;/</a:t>
            </a:r>
            <a:r>
              <a:rPr lang="en-US" dirty="0" err="1" smtClean="0"/>
              <a:t>param</a:t>
            </a:r>
            <a:r>
              <a:rPr lang="en-US" dirty="0" smtClean="0"/>
              <a:t>-name&gt;  </a:t>
            </a:r>
          </a:p>
          <a:p>
            <a:r>
              <a:rPr lang="en-US" dirty="0" smtClean="0"/>
              <a:t>  &lt;</a:t>
            </a:r>
            <a:r>
              <a:rPr lang="en-US" dirty="0" err="1" smtClean="0"/>
              <a:t>param</a:t>
            </a:r>
            <a:r>
              <a:rPr lang="en-US" dirty="0" smtClean="0"/>
              <a:t>-value&gt;no&lt;/</a:t>
            </a:r>
            <a:r>
              <a:rPr lang="en-US" dirty="0" err="1" smtClean="0"/>
              <a:t>param</a:t>
            </a:r>
            <a:r>
              <a:rPr lang="en-US" dirty="0" smtClean="0"/>
              <a:t>-value&gt;  </a:t>
            </a:r>
          </a:p>
          <a:p>
            <a:r>
              <a:rPr lang="en-US" dirty="0" smtClean="0"/>
              <a:t>  &lt;/init-</a:t>
            </a:r>
            <a:r>
              <a:rPr lang="en-US" dirty="0" err="1" smtClean="0"/>
              <a:t>param</a:t>
            </a:r>
            <a:r>
              <a:rPr lang="en-US" dirty="0" smtClean="0"/>
              <a:t>&gt;  </a:t>
            </a:r>
          </a:p>
          <a:p>
            <a:r>
              <a:rPr lang="en-US" dirty="0" smtClean="0"/>
              <a:t>  &lt;/filter&gt;  </a:t>
            </a:r>
          </a:p>
          <a:p>
            <a:r>
              <a:rPr lang="en-US" dirty="0" smtClean="0"/>
              <a:t>  &lt;filter-mapping&gt;  </a:t>
            </a:r>
          </a:p>
          <a:p>
            <a:r>
              <a:rPr lang="en-US" dirty="0" smtClean="0"/>
              <a:t>  &lt;filter-name&gt;f1&lt;/filter-name&gt;  </a:t>
            </a:r>
          </a:p>
          <a:p>
            <a:r>
              <a:rPr lang="en-US" dirty="0" smtClean="0"/>
              <a:t>  &lt;</a:t>
            </a:r>
            <a:r>
              <a:rPr lang="en-US" dirty="0" err="1" smtClean="0"/>
              <a:t>url</a:t>
            </a:r>
            <a:r>
              <a:rPr lang="en-US" dirty="0" smtClean="0"/>
              <a:t>-pattern&gt;/servlet1&lt;/</a:t>
            </a:r>
            <a:r>
              <a:rPr lang="en-US" dirty="0" err="1" smtClean="0"/>
              <a:t>url</a:t>
            </a:r>
            <a:r>
              <a:rPr lang="en-US" dirty="0" smtClean="0"/>
              <a:t>-pattern&gt;  </a:t>
            </a:r>
          </a:p>
          <a:p>
            <a:r>
              <a:rPr lang="en-US" dirty="0" smtClean="0"/>
              <a:t>  &lt;/filter-mapping&gt;  </a:t>
            </a:r>
          </a:p>
          <a:p>
            <a:r>
              <a:rPr lang="en-US" dirty="0" smtClean="0"/>
              <a:t>    </a:t>
            </a:r>
          </a:p>
          <a:p>
            <a:r>
              <a:rPr lang="en-US" dirty="0" smtClean="0"/>
              <a:t>    </a:t>
            </a:r>
          </a:p>
          <a:p>
            <a:r>
              <a:rPr lang="en-US" dirty="0" smtClean="0"/>
              <a:t>&lt;/web-app&gt;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lter.PNG"/>
          <p:cNvPicPr>
            <a:picLocks noGrp="1" noChangeAspect="1"/>
          </p:cNvPicPr>
          <p:nvPr>
            <p:ph idx="1"/>
          </p:nvPr>
        </p:nvPicPr>
        <p:blipFill>
          <a:blip r:embed="rId2" cstate="print"/>
          <a:stretch>
            <a:fillRect/>
          </a:stretch>
        </p:blipFill>
        <p:spPr>
          <a:xfrm>
            <a:off x="1981200" y="1905000"/>
            <a:ext cx="5570703" cy="2103302"/>
          </a:xfrm>
        </p:spPr>
      </p:pic>
      <p:sp>
        <p:nvSpPr>
          <p:cNvPr id="5" name="Rectangle 4"/>
          <p:cNvSpPr/>
          <p:nvPr/>
        </p:nvSpPr>
        <p:spPr>
          <a:xfrm>
            <a:off x="2819400" y="4953000"/>
            <a:ext cx="4572000" cy="646331"/>
          </a:xfrm>
          <a:prstGeom prst="rect">
            <a:avLst/>
          </a:prstGeom>
        </p:spPr>
        <p:txBody>
          <a:bodyPr>
            <a:spAutoFit/>
          </a:bodyPr>
          <a:lstStyle/>
          <a:p>
            <a:r>
              <a:rPr lang="en-US" b="1" dirty="0"/>
              <a:t>Note: Unlike </a:t>
            </a:r>
            <a:r>
              <a:rPr lang="en-US" b="1" dirty="0" err="1"/>
              <a:t>Servlet</a:t>
            </a:r>
            <a:r>
              <a:rPr lang="en-US" b="1" dirty="0"/>
              <a:t>, One filter doesn't have dependency on another filter.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Useful Filter Examples</a:t>
            </a:r>
            <a:br>
              <a:rPr lang="en-US" sz="2800" dirty="0" smtClean="0"/>
            </a:br>
            <a:r>
              <a:rPr lang="en-US" sz="2800" dirty="0" smtClean="0"/>
              <a:t>Example of sending response by filter only</a:t>
            </a:r>
            <a:br>
              <a:rPr lang="en-US" sz="2800" dirty="0" smtClean="0"/>
            </a:br>
            <a:endParaRPr lang="en-US" sz="2800"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MyFilter.java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MyFilter</a:t>
            </a:r>
            <a:r>
              <a:rPr lang="en-US" dirty="0" smtClean="0"/>
              <a:t> </a:t>
            </a:r>
            <a:r>
              <a:rPr lang="en-US" b="1" dirty="0" smtClean="0"/>
              <a:t>implements</a:t>
            </a:r>
            <a:r>
              <a:rPr lang="en-US" dirty="0" smtClean="0"/>
              <a:t> Filter{  </a:t>
            </a:r>
          </a:p>
          <a:p>
            <a:r>
              <a:rPr lang="en-US" dirty="0" smtClean="0"/>
              <a:t>    </a:t>
            </a:r>
            <a:r>
              <a:rPr lang="en-US" b="1" dirty="0" smtClean="0"/>
              <a:t>public</a:t>
            </a:r>
            <a:r>
              <a:rPr lang="en-US" dirty="0" smtClean="0"/>
              <a:t> </a:t>
            </a:r>
            <a:r>
              <a:rPr lang="en-US" b="1" dirty="0" smtClean="0"/>
              <a:t>void</a:t>
            </a:r>
            <a:r>
              <a:rPr lang="en-US" dirty="0" smtClean="0"/>
              <a:t> init(</a:t>
            </a:r>
            <a:r>
              <a:rPr lang="en-US" dirty="0" err="1" smtClean="0"/>
              <a:t>FilterConfig</a:t>
            </a:r>
            <a:r>
              <a:rPr lang="en-US" dirty="0" smtClean="0"/>
              <a:t> arg0) </a:t>
            </a:r>
            <a:r>
              <a:rPr lang="en-US" b="1" dirty="0" smtClean="0"/>
              <a:t>throws</a:t>
            </a:r>
            <a:r>
              <a:rPr lang="en-US" dirty="0" smtClean="0"/>
              <a:t> </a:t>
            </a:r>
            <a:r>
              <a:rPr lang="en-US" dirty="0" err="1" smtClean="0"/>
              <a:t>ServletException</a:t>
            </a:r>
            <a:r>
              <a:rPr lang="en-US" dirty="0" smtClean="0"/>
              <a:t> {}  </a:t>
            </a:r>
          </a:p>
          <a:p>
            <a:r>
              <a:rPr lang="en-US" dirty="0" smtClean="0"/>
              <a:t>  </a:t>
            </a:r>
          </a:p>
          <a:p>
            <a:r>
              <a:rPr lang="en-US" dirty="0" smtClean="0"/>
              <a:t>    </a:t>
            </a:r>
            <a:r>
              <a:rPr lang="en-US" b="1" dirty="0" smtClean="0"/>
              <a:t>public</a:t>
            </a:r>
            <a:r>
              <a:rPr lang="en-US" dirty="0" smtClean="0"/>
              <a:t> </a:t>
            </a:r>
            <a:r>
              <a:rPr lang="en-US" b="1" dirty="0" smtClean="0"/>
              <a:t>void</a:t>
            </a:r>
            <a:r>
              <a:rPr lang="en-US" dirty="0" smtClean="0"/>
              <a:t> </a:t>
            </a:r>
            <a:r>
              <a:rPr lang="en-US" dirty="0" err="1" smtClean="0"/>
              <a:t>doFilter</a:t>
            </a:r>
            <a:r>
              <a:rPr lang="en-US" dirty="0" smtClean="0"/>
              <a:t>(</a:t>
            </a:r>
            <a:r>
              <a:rPr lang="en-US" dirty="0" err="1" smtClean="0"/>
              <a:t>ServletRequest</a:t>
            </a:r>
            <a:r>
              <a:rPr lang="en-US" dirty="0" smtClean="0"/>
              <a:t> </a:t>
            </a:r>
            <a:r>
              <a:rPr lang="en-US" dirty="0" err="1" smtClean="0"/>
              <a:t>req</a:t>
            </a:r>
            <a:r>
              <a:rPr lang="en-US" dirty="0" smtClean="0"/>
              <a:t>, </a:t>
            </a:r>
            <a:r>
              <a:rPr lang="en-US" dirty="0" err="1" smtClean="0"/>
              <a:t>ServletResponse</a:t>
            </a:r>
            <a:r>
              <a:rPr lang="en-US" dirty="0" smtClean="0"/>
              <a:t> res,  </a:t>
            </a:r>
          </a:p>
          <a:p>
            <a:r>
              <a:rPr lang="en-US" dirty="0" smtClean="0"/>
              <a:t>            </a:t>
            </a:r>
            <a:r>
              <a:rPr lang="en-US" dirty="0" err="1" smtClean="0"/>
              <a:t>FilterChain</a:t>
            </a:r>
            <a:r>
              <a:rPr lang="en-US" dirty="0" smtClean="0"/>
              <a:t> chain) </a:t>
            </a:r>
            <a:r>
              <a:rPr lang="en-US" b="1" dirty="0" smtClean="0"/>
              <a:t>throws</a:t>
            </a:r>
            <a:r>
              <a:rPr lang="en-US" dirty="0" smtClean="0"/>
              <a:t> </a:t>
            </a:r>
            <a:r>
              <a:rPr lang="en-US" dirty="0" err="1" smtClean="0"/>
              <a:t>IOException</a:t>
            </a:r>
            <a:r>
              <a:rPr lang="en-US" dirty="0" smtClean="0"/>
              <a:t>, </a:t>
            </a:r>
            <a:r>
              <a:rPr lang="en-US" dirty="0" err="1" smtClean="0"/>
              <a:t>ServletException</a:t>
            </a:r>
            <a:r>
              <a:rPr lang="en-US" dirty="0" smtClean="0"/>
              <a:t> {  </a:t>
            </a:r>
          </a:p>
          <a:p>
            <a:r>
              <a:rPr lang="en-US" dirty="0" smtClean="0"/>
              <a:t>      </a:t>
            </a:r>
          </a:p>
          <a:p>
            <a:r>
              <a:rPr lang="en-US" dirty="0" smtClean="0"/>
              <a:t>        </a:t>
            </a:r>
            <a:r>
              <a:rPr lang="en-US" dirty="0" err="1" smtClean="0"/>
              <a:t>PrintWriter</a:t>
            </a:r>
            <a:r>
              <a:rPr lang="en-US" dirty="0" smtClean="0"/>
              <a:t> out=</a:t>
            </a:r>
            <a:r>
              <a:rPr lang="en-US" dirty="0" err="1" smtClean="0"/>
              <a:t>res.getWriter</a:t>
            </a:r>
            <a:r>
              <a:rPr lang="en-US" dirty="0" smtClean="0"/>
              <a:t>();  </a:t>
            </a:r>
          </a:p>
          <a:p>
            <a:r>
              <a:rPr lang="en-US" dirty="0" smtClean="0"/>
              <a:t>          </a:t>
            </a:r>
          </a:p>
          <a:p>
            <a:r>
              <a:rPr lang="en-US" dirty="0" smtClean="0"/>
              <a:t>        </a:t>
            </a:r>
            <a:r>
              <a:rPr lang="en-US" dirty="0" err="1" smtClean="0"/>
              <a:t>out.print</a:t>
            </a:r>
            <a:r>
              <a:rPr lang="en-US" dirty="0" smtClean="0"/>
              <a:t>("&lt;</a:t>
            </a:r>
            <a:r>
              <a:rPr lang="en-US" dirty="0" err="1" smtClean="0"/>
              <a:t>br</a:t>
            </a:r>
            <a:r>
              <a:rPr lang="en-US" dirty="0" smtClean="0"/>
              <a:t>/&gt;this site is </a:t>
            </a:r>
            <a:r>
              <a:rPr lang="en-US" dirty="0" err="1" smtClean="0"/>
              <a:t>underconstruction</a:t>
            </a:r>
            <a:r>
              <a:rPr lang="en-US" dirty="0" smtClean="0"/>
              <a:t>..");  </a:t>
            </a:r>
          </a:p>
          <a:p>
            <a:r>
              <a:rPr lang="en-US" dirty="0" smtClean="0"/>
              <a:t>        </a:t>
            </a:r>
            <a:r>
              <a:rPr lang="en-US" dirty="0" err="1" smtClean="0"/>
              <a:t>out.close</a:t>
            </a:r>
            <a:r>
              <a:rPr lang="en-US" dirty="0" smtClean="0"/>
              <a:t>();  </a:t>
            </a:r>
          </a:p>
          <a:p>
            <a:r>
              <a:rPr lang="en-US" dirty="0" smtClean="0"/>
              <a:t>          </a:t>
            </a:r>
          </a:p>
          <a:p>
            <a:r>
              <a:rPr lang="en-US" dirty="0" smtClean="0"/>
              <a:t>    }  </a:t>
            </a:r>
          </a:p>
          <a:p>
            <a:r>
              <a:rPr lang="en-US" dirty="0" smtClean="0"/>
              <a:t>    </a:t>
            </a:r>
            <a:r>
              <a:rPr lang="en-US" b="1" dirty="0" smtClean="0"/>
              <a:t>public</a:t>
            </a:r>
            <a:r>
              <a:rPr lang="en-US" dirty="0" smtClean="0"/>
              <a:t> </a:t>
            </a:r>
            <a:r>
              <a:rPr lang="en-US" b="1" dirty="0" smtClean="0"/>
              <a:t>void</a:t>
            </a:r>
            <a:r>
              <a:rPr lang="en-US" dirty="0" smtClean="0"/>
              <a:t> destroy() {}  </a:t>
            </a:r>
          </a:p>
          <a:p>
            <a:r>
              <a:rPr lang="en-US" dirty="0" smtClean="0"/>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counting number of visitors for a single page</a:t>
            </a:r>
            <a:br>
              <a:rPr lang="en-US" dirty="0" smtClean="0"/>
            </a:br>
            <a:r>
              <a:rPr lang="en-US" b="1" dirty="0" smtClean="0"/>
              <a:t>MyFilter.java</a:t>
            </a:r>
            <a:endParaRPr lang="en-US" dirty="0"/>
          </a:p>
        </p:txBody>
      </p:sp>
      <p:sp>
        <p:nvSpPr>
          <p:cNvPr id="3" name="Content Placeholder 2"/>
          <p:cNvSpPr>
            <a:spLocks noGrp="1"/>
          </p:cNvSpPr>
          <p:nvPr>
            <p:ph idx="1"/>
          </p:nvPr>
        </p:nvSpPr>
        <p:spPr/>
        <p:txBody>
          <a:bodyPr>
            <a:normAutofit fontScale="40000" lnSpcReduction="20000"/>
          </a:bodyPr>
          <a:lstStyle/>
          <a:p>
            <a:endParaRPr lang="en-US" dirty="0" smtClean="0"/>
          </a:p>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MyFilter</a:t>
            </a:r>
            <a:r>
              <a:rPr lang="en-US" dirty="0" smtClean="0"/>
              <a:t> </a:t>
            </a:r>
            <a:r>
              <a:rPr lang="en-US" b="1" dirty="0" smtClean="0"/>
              <a:t>implements</a:t>
            </a:r>
            <a:r>
              <a:rPr lang="en-US" dirty="0" smtClean="0"/>
              <a:t> Filter{  </a:t>
            </a:r>
          </a:p>
          <a:p>
            <a:r>
              <a:rPr lang="en-US" dirty="0" smtClean="0"/>
              <a:t>    </a:t>
            </a:r>
            <a:r>
              <a:rPr lang="en-US" b="1" dirty="0" smtClean="0"/>
              <a:t>static</a:t>
            </a:r>
            <a:r>
              <a:rPr lang="en-US" dirty="0" smtClean="0"/>
              <a:t> </a:t>
            </a:r>
            <a:r>
              <a:rPr lang="en-US" b="1" dirty="0" err="1" smtClean="0"/>
              <a:t>int</a:t>
            </a:r>
            <a:r>
              <a:rPr lang="en-US" dirty="0" smtClean="0"/>
              <a:t> count=0;  </a:t>
            </a:r>
          </a:p>
          <a:p>
            <a:r>
              <a:rPr lang="en-US" dirty="0" smtClean="0"/>
              <a:t>    </a:t>
            </a:r>
            <a:r>
              <a:rPr lang="en-US" b="1" dirty="0" smtClean="0"/>
              <a:t>public</a:t>
            </a:r>
            <a:r>
              <a:rPr lang="en-US" dirty="0" smtClean="0"/>
              <a:t> </a:t>
            </a:r>
            <a:r>
              <a:rPr lang="en-US" b="1" dirty="0" smtClean="0"/>
              <a:t>void</a:t>
            </a:r>
            <a:r>
              <a:rPr lang="en-US" dirty="0" smtClean="0"/>
              <a:t> init(</a:t>
            </a:r>
            <a:r>
              <a:rPr lang="en-US" dirty="0" err="1" smtClean="0"/>
              <a:t>FilterConfig</a:t>
            </a:r>
            <a:r>
              <a:rPr lang="en-US" dirty="0" smtClean="0"/>
              <a:t> arg0) </a:t>
            </a:r>
            <a:r>
              <a:rPr lang="en-US" b="1" dirty="0" smtClean="0"/>
              <a:t>throws</a:t>
            </a:r>
            <a:r>
              <a:rPr lang="en-US" dirty="0" smtClean="0"/>
              <a:t> </a:t>
            </a:r>
            <a:r>
              <a:rPr lang="en-US" dirty="0" err="1" smtClean="0"/>
              <a:t>ServletException</a:t>
            </a:r>
            <a:r>
              <a:rPr lang="en-US" dirty="0" smtClean="0"/>
              <a:t> {}  </a:t>
            </a:r>
          </a:p>
          <a:p>
            <a:r>
              <a:rPr lang="en-US" dirty="0" smtClean="0"/>
              <a:t>  </a:t>
            </a:r>
          </a:p>
          <a:p>
            <a:r>
              <a:rPr lang="en-US" dirty="0" smtClean="0"/>
              <a:t>    </a:t>
            </a:r>
            <a:r>
              <a:rPr lang="en-US" b="1" dirty="0" smtClean="0"/>
              <a:t>public</a:t>
            </a:r>
            <a:r>
              <a:rPr lang="en-US" dirty="0" smtClean="0"/>
              <a:t> </a:t>
            </a:r>
            <a:r>
              <a:rPr lang="en-US" b="1" dirty="0" smtClean="0"/>
              <a:t>void</a:t>
            </a:r>
            <a:r>
              <a:rPr lang="en-US" dirty="0" smtClean="0"/>
              <a:t> </a:t>
            </a:r>
            <a:r>
              <a:rPr lang="en-US" dirty="0" err="1" smtClean="0"/>
              <a:t>doFilter</a:t>
            </a:r>
            <a:r>
              <a:rPr lang="en-US" dirty="0" smtClean="0"/>
              <a:t>(</a:t>
            </a:r>
            <a:r>
              <a:rPr lang="en-US" dirty="0" err="1" smtClean="0"/>
              <a:t>ServletRequest</a:t>
            </a:r>
            <a:r>
              <a:rPr lang="en-US" dirty="0" smtClean="0"/>
              <a:t> </a:t>
            </a:r>
            <a:r>
              <a:rPr lang="en-US" dirty="0" err="1" smtClean="0"/>
              <a:t>req</a:t>
            </a:r>
            <a:r>
              <a:rPr lang="en-US" dirty="0" smtClean="0"/>
              <a:t>, </a:t>
            </a:r>
            <a:r>
              <a:rPr lang="en-US" dirty="0" err="1" smtClean="0"/>
              <a:t>ServletResponse</a:t>
            </a:r>
            <a:r>
              <a:rPr lang="en-US" dirty="0" smtClean="0"/>
              <a:t> res,  </a:t>
            </a:r>
          </a:p>
          <a:p>
            <a:r>
              <a:rPr lang="en-US" dirty="0" smtClean="0"/>
              <a:t>            </a:t>
            </a:r>
            <a:r>
              <a:rPr lang="en-US" dirty="0" err="1" smtClean="0"/>
              <a:t>FilterChain</a:t>
            </a:r>
            <a:r>
              <a:rPr lang="en-US" dirty="0" smtClean="0"/>
              <a:t> chain) </a:t>
            </a:r>
            <a:r>
              <a:rPr lang="en-US" b="1" dirty="0" smtClean="0"/>
              <a:t>throws</a:t>
            </a:r>
            <a:r>
              <a:rPr lang="en-US" dirty="0" smtClean="0"/>
              <a:t> </a:t>
            </a:r>
            <a:r>
              <a:rPr lang="en-US" dirty="0" err="1" smtClean="0"/>
              <a:t>IOException</a:t>
            </a:r>
            <a:r>
              <a:rPr lang="en-US" dirty="0" smtClean="0"/>
              <a:t>, </a:t>
            </a:r>
            <a:r>
              <a:rPr lang="en-US" dirty="0" err="1" smtClean="0"/>
              <a:t>ServletException</a:t>
            </a:r>
            <a:r>
              <a:rPr lang="en-US" dirty="0" smtClean="0"/>
              <a:t> {  </a:t>
            </a:r>
          </a:p>
          <a:p>
            <a:r>
              <a:rPr lang="en-US" dirty="0" smtClean="0"/>
              <a:t>      </a:t>
            </a:r>
          </a:p>
          <a:p>
            <a:r>
              <a:rPr lang="en-US" dirty="0" smtClean="0"/>
              <a:t>        </a:t>
            </a:r>
            <a:r>
              <a:rPr lang="en-US" dirty="0" err="1" smtClean="0"/>
              <a:t>PrintWriter</a:t>
            </a:r>
            <a:r>
              <a:rPr lang="en-US" dirty="0" smtClean="0"/>
              <a:t> out=</a:t>
            </a:r>
            <a:r>
              <a:rPr lang="en-US" dirty="0" err="1" smtClean="0"/>
              <a:t>res.getWriter</a:t>
            </a:r>
            <a:r>
              <a:rPr lang="en-US" dirty="0" smtClean="0"/>
              <a:t>();  </a:t>
            </a:r>
          </a:p>
          <a:p>
            <a:r>
              <a:rPr lang="en-US" dirty="0" smtClean="0"/>
              <a:t>        </a:t>
            </a:r>
            <a:r>
              <a:rPr lang="en-US" dirty="0" err="1" smtClean="0"/>
              <a:t>chain.doFilter</a:t>
            </a:r>
            <a:r>
              <a:rPr lang="en-US" dirty="0" smtClean="0"/>
              <a:t>(</a:t>
            </a:r>
            <a:r>
              <a:rPr lang="en-US" dirty="0" err="1" smtClean="0"/>
              <a:t>request,response</a:t>
            </a:r>
            <a:r>
              <a:rPr lang="en-US" dirty="0" smtClean="0"/>
              <a:t>);  </a:t>
            </a:r>
          </a:p>
          <a:p>
            <a:r>
              <a:rPr lang="en-US" dirty="0" smtClean="0"/>
              <a:t>          </a:t>
            </a:r>
          </a:p>
          <a:p>
            <a:r>
              <a:rPr lang="en-US" dirty="0" smtClean="0"/>
              <a:t>        </a:t>
            </a:r>
            <a:r>
              <a:rPr lang="en-US" dirty="0" err="1" smtClean="0"/>
              <a:t>out.print</a:t>
            </a:r>
            <a:r>
              <a:rPr lang="en-US" dirty="0" smtClean="0"/>
              <a:t>("&lt;</a:t>
            </a:r>
            <a:r>
              <a:rPr lang="en-US" dirty="0" err="1" smtClean="0"/>
              <a:t>br</a:t>
            </a:r>
            <a:r>
              <a:rPr lang="en-US" dirty="0" smtClean="0"/>
              <a:t>/&gt;Total visitors "+(++count));  </a:t>
            </a:r>
          </a:p>
          <a:p>
            <a:r>
              <a:rPr lang="en-US" dirty="0" smtClean="0"/>
              <a:t>        </a:t>
            </a:r>
            <a:r>
              <a:rPr lang="en-US" dirty="0" err="1" smtClean="0"/>
              <a:t>out.close</a:t>
            </a:r>
            <a:r>
              <a:rPr lang="en-US" dirty="0" smtClean="0"/>
              <a:t>();  </a:t>
            </a:r>
          </a:p>
          <a:p>
            <a:r>
              <a:rPr lang="en-US" dirty="0" smtClean="0"/>
              <a:t>          </a:t>
            </a:r>
          </a:p>
          <a:p>
            <a:r>
              <a:rPr lang="en-US" dirty="0" smtClean="0"/>
              <a:t>    }  </a:t>
            </a:r>
          </a:p>
          <a:p>
            <a:r>
              <a:rPr lang="en-US" dirty="0" smtClean="0"/>
              <a:t>    </a:t>
            </a:r>
            <a:r>
              <a:rPr lang="en-US" b="1" dirty="0" smtClean="0"/>
              <a:t>public</a:t>
            </a:r>
            <a:r>
              <a:rPr lang="en-US" dirty="0" smtClean="0"/>
              <a:t> </a:t>
            </a:r>
            <a:r>
              <a:rPr lang="en-US" b="1" dirty="0" smtClean="0"/>
              <a:t>void</a:t>
            </a:r>
            <a:r>
              <a:rPr lang="en-US" dirty="0" smtClean="0"/>
              <a:t> destroy() {}  </a:t>
            </a:r>
          </a:p>
          <a:p>
            <a:r>
              <a:rPr lang="en-US" dirty="0" smtClean="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checking total response time in filter</a:t>
            </a:r>
            <a:br>
              <a:rPr lang="en-US" dirty="0" smtClean="0"/>
            </a:br>
            <a:r>
              <a:rPr lang="en-US" b="1" dirty="0" smtClean="0"/>
              <a:t>MyFilter.java</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b="1" dirty="0" smtClean="0"/>
              <a:t>import</a:t>
            </a:r>
            <a:r>
              <a:rPr lang="en-US" dirty="0" smtClean="0"/>
              <a:t> java.io.*;  </a:t>
            </a:r>
          </a:p>
          <a:p>
            <a:r>
              <a:rPr lang="en-US" b="1" dirty="0" smtClean="0"/>
              <a:t>import</a:t>
            </a:r>
            <a:r>
              <a:rPr lang="en-US" dirty="0" smtClean="0"/>
              <a:t> </a:t>
            </a:r>
            <a:r>
              <a:rPr lang="en-US" dirty="0" err="1" smtClean="0"/>
              <a:t>javax.servlet</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MyFilter</a:t>
            </a:r>
            <a:r>
              <a:rPr lang="en-US" dirty="0" smtClean="0"/>
              <a:t> </a:t>
            </a:r>
            <a:r>
              <a:rPr lang="en-US" b="1" dirty="0" smtClean="0"/>
              <a:t>implements</a:t>
            </a:r>
            <a:r>
              <a:rPr lang="en-US" dirty="0" smtClean="0"/>
              <a:t> Filter{  </a:t>
            </a:r>
          </a:p>
          <a:p>
            <a:r>
              <a:rPr lang="en-US" dirty="0" smtClean="0"/>
              <a:t>    </a:t>
            </a:r>
            <a:r>
              <a:rPr lang="en-US" b="1" dirty="0" smtClean="0"/>
              <a:t>static</a:t>
            </a:r>
            <a:r>
              <a:rPr lang="en-US" dirty="0" smtClean="0"/>
              <a:t> </a:t>
            </a:r>
            <a:r>
              <a:rPr lang="en-US" b="1" dirty="0" err="1" smtClean="0"/>
              <a:t>int</a:t>
            </a:r>
            <a:r>
              <a:rPr lang="en-US" dirty="0" smtClean="0"/>
              <a:t> count=0;  </a:t>
            </a:r>
          </a:p>
          <a:p>
            <a:r>
              <a:rPr lang="en-US" dirty="0" smtClean="0"/>
              <a:t>    </a:t>
            </a:r>
            <a:r>
              <a:rPr lang="en-US" b="1" dirty="0" smtClean="0"/>
              <a:t>public</a:t>
            </a:r>
            <a:r>
              <a:rPr lang="en-US" dirty="0" smtClean="0"/>
              <a:t> </a:t>
            </a:r>
            <a:r>
              <a:rPr lang="en-US" b="1" dirty="0" smtClean="0"/>
              <a:t>void</a:t>
            </a:r>
            <a:r>
              <a:rPr lang="en-US" dirty="0" smtClean="0"/>
              <a:t> init(</a:t>
            </a:r>
            <a:r>
              <a:rPr lang="en-US" dirty="0" err="1" smtClean="0"/>
              <a:t>FilterConfig</a:t>
            </a:r>
            <a:r>
              <a:rPr lang="en-US" dirty="0" smtClean="0"/>
              <a:t> arg0) </a:t>
            </a:r>
            <a:r>
              <a:rPr lang="en-US" b="1" dirty="0" smtClean="0"/>
              <a:t>throws</a:t>
            </a:r>
            <a:r>
              <a:rPr lang="en-US" dirty="0" smtClean="0"/>
              <a:t> </a:t>
            </a:r>
            <a:r>
              <a:rPr lang="en-US" dirty="0" err="1" smtClean="0"/>
              <a:t>ServletException</a:t>
            </a:r>
            <a:r>
              <a:rPr lang="en-US" dirty="0" smtClean="0"/>
              <a:t> {}  </a:t>
            </a:r>
          </a:p>
          <a:p>
            <a:r>
              <a:rPr lang="en-US" dirty="0" smtClean="0"/>
              <a:t>  </a:t>
            </a:r>
          </a:p>
          <a:p>
            <a:r>
              <a:rPr lang="en-US" dirty="0" smtClean="0"/>
              <a:t>    </a:t>
            </a:r>
            <a:r>
              <a:rPr lang="en-US" b="1" dirty="0" smtClean="0"/>
              <a:t>public</a:t>
            </a:r>
            <a:r>
              <a:rPr lang="en-US" dirty="0" smtClean="0"/>
              <a:t> </a:t>
            </a:r>
            <a:r>
              <a:rPr lang="en-US" b="1" dirty="0" smtClean="0"/>
              <a:t>void</a:t>
            </a:r>
            <a:r>
              <a:rPr lang="en-US" dirty="0" smtClean="0"/>
              <a:t> </a:t>
            </a:r>
            <a:r>
              <a:rPr lang="en-US" dirty="0" err="1" smtClean="0"/>
              <a:t>doFilter</a:t>
            </a:r>
            <a:r>
              <a:rPr lang="en-US" dirty="0" smtClean="0"/>
              <a:t>(</a:t>
            </a:r>
            <a:r>
              <a:rPr lang="en-US" dirty="0" err="1" smtClean="0"/>
              <a:t>ServletRequest</a:t>
            </a:r>
            <a:r>
              <a:rPr lang="en-US" dirty="0" smtClean="0"/>
              <a:t> </a:t>
            </a:r>
            <a:r>
              <a:rPr lang="en-US" dirty="0" err="1" smtClean="0"/>
              <a:t>req</a:t>
            </a:r>
            <a:r>
              <a:rPr lang="en-US" dirty="0" smtClean="0"/>
              <a:t>, </a:t>
            </a:r>
            <a:r>
              <a:rPr lang="en-US" dirty="0" err="1" smtClean="0"/>
              <a:t>ServletResponse</a:t>
            </a:r>
            <a:r>
              <a:rPr lang="en-US" dirty="0" smtClean="0"/>
              <a:t> res,  </a:t>
            </a:r>
          </a:p>
          <a:p>
            <a:r>
              <a:rPr lang="en-US" dirty="0" smtClean="0"/>
              <a:t>            </a:t>
            </a:r>
            <a:r>
              <a:rPr lang="en-US" dirty="0" err="1" smtClean="0"/>
              <a:t>FilterChain</a:t>
            </a:r>
            <a:r>
              <a:rPr lang="en-US" dirty="0" smtClean="0"/>
              <a:t> chain) </a:t>
            </a:r>
            <a:r>
              <a:rPr lang="en-US" b="1" dirty="0" smtClean="0"/>
              <a:t>throws</a:t>
            </a:r>
            <a:r>
              <a:rPr lang="en-US" dirty="0" smtClean="0"/>
              <a:t> </a:t>
            </a:r>
            <a:r>
              <a:rPr lang="en-US" dirty="0" err="1" smtClean="0"/>
              <a:t>IOException</a:t>
            </a:r>
            <a:r>
              <a:rPr lang="en-US" dirty="0" smtClean="0"/>
              <a:t>, </a:t>
            </a:r>
            <a:r>
              <a:rPr lang="en-US" dirty="0" err="1" smtClean="0"/>
              <a:t>ServletException</a:t>
            </a:r>
            <a:r>
              <a:rPr lang="en-US" dirty="0" smtClean="0"/>
              <a:t> {  </a:t>
            </a:r>
          </a:p>
          <a:p>
            <a:r>
              <a:rPr lang="en-US" dirty="0" smtClean="0"/>
              <a:t>      </a:t>
            </a:r>
          </a:p>
          <a:p>
            <a:r>
              <a:rPr lang="en-US" dirty="0" smtClean="0"/>
              <a:t>        </a:t>
            </a:r>
            <a:r>
              <a:rPr lang="en-US" dirty="0" err="1" smtClean="0"/>
              <a:t>PrintWriter</a:t>
            </a:r>
            <a:r>
              <a:rPr lang="en-US" dirty="0" smtClean="0"/>
              <a:t> out=</a:t>
            </a:r>
            <a:r>
              <a:rPr lang="en-US" dirty="0" err="1" smtClean="0"/>
              <a:t>res.getWriter</a:t>
            </a:r>
            <a:r>
              <a:rPr lang="en-US" dirty="0" smtClean="0"/>
              <a:t>();  </a:t>
            </a:r>
          </a:p>
          <a:p>
            <a:r>
              <a:rPr lang="en-US" dirty="0" smtClean="0"/>
              <a:t>        </a:t>
            </a:r>
            <a:r>
              <a:rPr lang="en-US" b="1" dirty="0" smtClean="0"/>
              <a:t>long</a:t>
            </a:r>
            <a:r>
              <a:rPr lang="en-US" dirty="0" smtClean="0"/>
              <a:t> before=</a:t>
            </a:r>
            <a:r>
              <a:rPr lang="en-US" dirty="0" err="1" smtClean="0"/>
              <a:t>System.currentTimeMillis</a:t>
            </a:r>
            <a:r>
              <a:rPr lang="en-US" dirty="0" smtClean="0"/>
              <a:t>();  </a:t>
            </a:r>
          </a:p>
          <a:p>
            <a:r>
              <a:rPr lang="en-US" dirty="0" smtClean="0"/>
              <a:t>  </a:t>
            </a:r>
          </a:p>
          <a:p>
            <a:r>
              <a:rPr lang="en-US" dirty="0" smtClean="0"/>
              <a:t>        </a:t>
            </a:r>
            <a:r>
              <a:rPr lang="en-US" dirty="0" err="1" smtClean="0"/>
              <a:t>chain.doFilter</a:t>
            </a:r>
            <a:r>
              <a:rPr lang="en-US" dirty="0" smtClean="0"/>
              <a:t>(</a:t>
            </a:r>
            <a:r>
              <a:rPr lang="en-US" dirty="0" err="1" smtClean="0"/>
              <a:t>request,response</a:t>
            </a:r>
            <a:r>
              <a:rPr lang="en-US" dirty="0" smtClean="0"/>
              <a:t>);  </a:t>
            </a:r>
          </a:p>
          <a:p>
            <a:r>
              <a:rPr lang="en-US" dirty="0" smtClean="0"/>
              <a:t>          </a:t>
            </a:r>
          </a:p>
          <a:p>
            <a:r>
              <a:rPr lang="en-US" dirty="0" smtClean="0"/>
              <a:t>        </a:t>
            </a:r>
            <a:r>
              <a:rPr lang="en-US" b="1" dirty="0" smtClean="0"/>
              <a:t>long</a:t>
            </a:r>
            <a:r>
              <a:rPr lang="en-US" dirty="0" smtClean="0"/>
              <a:t> after=</a:t>
            </a:r>
            <a:r>
              <a:rPr lang="en-US" dirty="0" err="1" smtClean="0"/>
              <a:t>System.currentTimeMillis</a:t>
            </a:r>
            <a:r>
              <a:rPr lang="en-US" dirty="0" smtClean="0"/>
              <a:t>();  </a:t>
            </a:r>
          </a:p>
          <a:p>
            <a:r>
              <a:rPr lang="en-US" dirty="0" smtClean="0"/>
              <a:t>        </a:t>
            </a:r>
            <a:r>
              <a:rPr lang="en-US" dirty="0" err="1" smtClean="0"/>
              <a:t>out.print</a:t>
            </a:r>
            <a:r>
              <a:rPr lang="en-US" dirty="0" smtClean="0"/>
              <a:t>("&lt;</a:t>
            </a:r>
            <a:r>
              <a:rPr lang="en-US" dirty="0" err="1" smtClean="0"/>
              <a:t>br</a:t>
            </a:r>
            <a:r>
              <a:rPr lang="en-US" dirty="0" smtClean="0"/>
              <a:t>/&gt;Total response time "+(after-before)+" </a:t>
            </a:r>
            <a:r>
              <a:rPr lang="en-US" dirty="0" err="1" smtClean="0"/>
              <a:t>miliseconds</a:t>
            </a:r>
            <a:r>
              <a:rPr lang="en-US" dirty="0" smtClean="0"/>
              <a:t>");  </a:t>
            </a:r>
          </a:p>
          <a:p>
            <a:r>
              <a:rPr lang="en-US" dirty="0" smtClean="0"/>
              <a:t>        </a:t>
            </a:r>
            <a:r>
              <a:rPr lang="en-US" dirty="0" err="1" smtClean="0"/>
              <a:t>out.close</a:t>
            </a:r>
            <a:r>
              <a:rPr lang="en-US" dirty="0" smtClean="0"/>
              <a:t>();  </a:t>
            </a:r>
          </a:p>
          <a:p>
            <a:r>
              <a:rPr lang="en-US" dirty="0" smtClean="0"/>
              <a:t>          </a:t>
            </a:r>
          </a:p>
          <a:p>
            <a:r>
              <a:rPr lang="en-US" dirty="0" smtClean="0"/>
              <a:t>    }  </a:t>
            </a:r>
          </a:p>
          <a:p>
            <a:r>
              <a:rPr lang="en-US" dirty="0" smtClean="0"/>
              <a:t>    </a:t>
            </a:r>
            <a:r>
              <a:rPr lang="en-US" b="1" dirty="0" smtClean="0"/>
              <a:t>public</a:t>
            </a:r>
            <a:r>
              <a:rPr lang="en-US" dirty="0" smtClean="0"/>
              <a:t> </a:t>
            </a:r>
            <a:r>
              <a:rPr lang="en-US" b="1" dirty="0" smtClean="0"/>
              <a:t>void</a:t>
            </a:r>
            <a:r>
              <a:rPr lang="en-US" dirty="0" smtClean="0"/>
              <a:t> destroy() {}  </a:t>
            </a:r>
          </a:p>
          <a:p>
            <a:r>
              <a:rPr lang="en-US" dirty="0" smtClean="0"/>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Servlet</a:t>
            </a:r>
            <a:r>
              <a:rPr lang="en-US" dirty="0" smtClean="0"/>
              <a:t> with Annotation (feature of servlet3):</a:t>
            </a:r>
            <a:endParaRPr lang="en-US" dirty="0"/>
          </a:p>
        </p:txBody>
      </p:sp>
      <p:sp>
        <p:nvSpPr>
          <p:cNvPr id="3" name="Content Placeholder 2"/>
          <p:cNvSpPr>
            <a:spLocks noGrp="1"/>
          </p:cNvSpPr>
          <p:nvPr>
            <p:ph idx="1"/>
          </p:nvPr>
        </p:nvSpPr>
        <p:spPr/>
        <p:txBody>
          <a:bodyPr/>
          <a:lstStyle/>
          <a:p>
            <a:r>
              <a:rPr lang="en-US" dirty="0" smtClean="0"/>
              <a:t>Annotation represents the metadata. If you use annotation, deployment descriptor (web.xml file) is not required. But you should have tomcat7 as it will not run in the previous versions of tomcat. @</a:t>
            </a:r>
            <a:r>
              <a:rPr lang="en-US" dirty="0" err="1" smtClean="0"/>
              <a:t>WebServlet</a:t>
            </a:r>
            <a:r>
              <a:rPr lang="en-US" dirty="0" smtClean="0"/>
              <a:t> annotation is used to map the </a:t>
            </a:r>
            <a:r>
              <a:rPr lang="en-US" dirty="0" err="1" smtClean="0"/>
              <a:t>servlet</a:t>
            </a:r>
            <a:r>
              <a:rPr lang="en-US" dirty="0" smtClean="0"/>
              <a:t> with the specified name.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simple </a:t>
            </a:r>
            <a:r>
              <a:rPr lang="en-US" dirty="0" err="1" smtClean="0"/>
              <a:t>servlet</a:t>
            </a:r>
            <a:r>
              <a:rPr lang="en-US" dirty="0" smtClean="0"/>
              <a:t> by annotation</a:t>
            </a:r>
            <a:endParaRPr lang="en-US" dirty="0"/>
          </a:p>
        </p:txBody>
      </p:sp>
      <p:sp>
        <p:nvSpPr>
          <p:cNvPr id="3" name="Content Placeholder 2"/>
          <p:cNvSpPr>
            <a:spLocks noGrp="1"/>
          </p:cNvSpPr>
          <p:nvPr>
            <p:ph idx="1"/>
          </p:nvPr>
        </p:nvSpPr>
        <p:spPr/>
        <p:txBody>
          <a:bodyPr/>
          <a:lstStyle/>
          <a:p>
            <a:r>
              <a:rPr lang="en-US" dirty="0" smtClean="0"/>
              <a:t>There is given the simple example of </a:t>
            </a:r>
            <a:r>
              <a:rPr lang="en-US" dirty="0" err="1" smtClean="0"/>
              <a:t>servlet</a:t>
            </a:r>
            <a:r>
              <a:rPr lang="en-US" dirty="0" smtClean="0"/>
              <a:t> with annotation.</a:t>
            </a:r>
          </a:p>
          <a:p>
            <a:r>
              <a:rPr lang="en-US" dirty="0" smtClean="0"/>
              <a:t>Simple.java</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Simple.java</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javax.servlet.annotation.WebServlet</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dirty="0" smtClean="0"/>
              <a:t>  </a:t>
            </a:r>
          </a:p>
          <a:p>
            <a:r>
              <a:rPr lang="en-US" dirty="0" smtClean="0"/>
              <a:t>@</a:t>
            </a:r>
            <a:r>
              <a:rPr lang="en-US" dirty="0" err="1" smtClean="0"/>
              <a:t>WebServlet</a:t>
            </a:r>
            <a:r>
              <a:rPr lang="en-US" dirty="0" smtClean="0"/>
              <a:t>("/Simple")  </a:t>
            </a:r>
          </a:p>
          <a:p>
            <a:r>
              <a:rPr lang="en-US" b="1" dirty="0" smtClean="0"/>
              <a:t>public</a:t>
            </a:r>
            <a:r>
              <a:rPr lang="en-US" dirty="0" smtClean="0"/>
              <a:t> </a:t>
            </a:r>
            <a:r>
              <a:rPr lang="en-US" b="1" dirty="0" smtClean="0"/>
              <a:t>class</a:t>
            </a:r>
            <a:r>
              <a:rPr lang="en-US" dirty="0" smtClean="0"/>
              <a:t> Simple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private</a:t>
            </a:r>
            <a:r>
              <a:rPr lang="en-US" dirty="0" smtClean="0"/>
              <a:t> </a:t>
            </a:r>
            <a:r>
              <a:rPr lang="en-US" b="1" dirty="0" smtClean="0"/>
              <a:t>static</a:t>
            </a:r>
            <a:r>
              <a:rPr lang="en-US" dirty="0" smtClean="0"/>
              <a:t> </a:t>
            </a:r>
            <a:r>
              <a:rPr lang="en-US" b="1" dirty="0" smtClean="0"/>
              <a:t>final</a:t>
            </a:r>
            <a:r>
              <a:rPr lang="en-US" dirty="0" smtClean="0"/>
              <a:t> </a:t>
            </a:r>
            <a:r>
              <a:rPr lang="en-US" b="1" dirty="0" smtClean="0"/>
              <a:t>long</a:t>
            </a:r>
            <a:r>
              <a:rPr lang="en-US" dirty="0" smtClean="0"/>
              <a:t> </a:t>
            </a:r>
            <a:r>
              <a:rPr lang="en-US" dirty="0" err="1" smtClean="0"/>
              <a:t>serialVersionUID</a:t>
            </a:r>
            <a:r>
              <a:rPr lang="en-US" dirty="0" smtClean="0"/>
              <a:t> = 1L;  </a:t>
            </a:r>
          </a:p>
          <a:p>
            <a:r>
              <a:rPr lang="en-US" dirty="0" smtClean="0"/>
              <a:t>  </a:t>
            </a:r>
          </a:p>
          <a:p>
            <a:r>
              <a:rPr lang="en-US" dirty="0" smtClean="0"/>
              <a:t>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b="1" dirty="0" smtClean="0"/>
              <a:t>protected</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a:t>
            </a:r>
            <a:r>
              <a:rPr lang="en-US" dirty="0" err="1" smtClean="0"/>
              <a:t>response.getWriter</a:t>
            </a:r>
            <a:r>
              <a:rPr lang="en-US" dirty="0" smtClean="0"/>
              <a:t>();  </a:t>
            </a:r>
          </a:p>
          <a:p>
            <a:r>
              <a:rPr lang="en-US" dirty="0" smtClean="0"/>
              <a:t>          </a:t>
            </a:r>
          </a:p>
          <a:p>
            <a:r>
              <a:rPr lang="en-US" dirty="0" smtClean="0"/>
              <a:t>        </a:t>
            </a:r>
            <a:r>
              <a:rPr lang="en-US" dirty="0" err="1" smtClean="0"/>
              <a:t>out.print</a:t>
            </a:r>
            <a:r>
              <a:rPr lang="en-US" dirty="0" smtClean="0"/>
              <a:t>("&lt;html&gt;&lt;body&gt;");  </a:t>
            </a:r>
          </a:p>
          <a:p>
            <a:r>
              <a:rPr lang="en-US" dirty="0" smtClean="0"/>
              <a:t>        </a:t>
            </a:r>
            <a:r>
              <a:rPr lang="en-US" dirty="0" err="1" smtClean="0"/>
              <a:t>out.print</a:t>
            </a:r>
            <a:r>
              <a:rPr lang="en-US" dirty="0" smtClean="0"/>
              <a:t>("&lt;h3&gt;Hello </a:t>
            </a:r>
            <a:r>
              <a:rPr lang="en-US" dirty="0" err="1" smtClean="0"/>
              <a:t>Servlet</a:t>
            </a:r>
            <a:r>
              <a:rPr lang="en-US" dirty="0" smtClean="0"/>
              <a:t>&lt;/h3&gt;");  </a:t>
            </a:r>
          </a:p>
          <a:p>
            <a:r>
              <a:rPr lang="en-US" dirty="0" smtClean="0"/>
              <a:t>        </a:t>
            </a:r>
            <a:r>
              <a:rPr lang="en-US" dirty="0" err="1" smtClean="0"/>
              <a:t>out.print</a:t>
            </a:r>
            <a:r>
              <a:rPr lang="en-US" dirty="0" smtClean="0"/>
              <a:t>("&lt;/body&gt;&lt;/html&gt;");  </a:t>
            </a:r>
          </a:p>
          <a:p>
            <a:r>
              <a:rPr lang="en-US" dirty="0" smtClean="0"/>
              <a:t>    }  </a:t>
            </a:r>
          </a:p>
          <a:p>
            <a:r>
              <a:rPr lang="en-US" dirty="0" smtClean="0"/>
              <a:t>}  </a:t>
            </a:r>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Pagination</a:t>
            </a:r>
            <a:endParaRPr lang="en-US" dirty="0"/>
          </a:p>
        </p:txBody>
      </p:sp>
      <p:sp>
        <p:nvSpPr>
          <p:cNvPr id="3" name="Content Placeholder 2"/>
          <p:cNvSpPr>
            <a:spLocks noGrp="1"/>
          </p:cNvSpPr>
          <p:nvPr>
            <p:ph idx="1"/>
          </p:nvPr>
        </p:nvSpPr>
        <p:spPr/>
        <p:txBody>
          <a:bodyPr/>
          <a:lstStyle/>
          <a:p>
            <a:r>
              <a:rPr lang="en-US" dirty="0" smtClean="0"/>
              <a:t>Pagination in </a:t>
            </a:r>
            <a:r>
              <a:rPr lang="en-US" dirty="0" err="1" smtClean="0"/>
              <a:t>Servlet</a:t>
            </a:r>
            <a:endParaRPr lang="en-US" dirty="0" smtClean="0"/>
          </a:p>
          <a:p>
            <a:r>
              <a:rPr lang="en-US" dirty="0" smtClean="0"/>
              <a:t>To divide large number of records into multiple parts, we use pagination. It allows user to display a part of records only. Loading all records in a single page may take time, so it is always recommended to created pagination. In </a:t>
            </a:r>
            <a:r>
              <a:rPr lang="en-US" dirty="0" err="1" smtClean="0"/>
              <a:t>servlet</a:t>
            </a:r>
            <a:r>
              <a:rPr lang="en-US" dirty="0" smtClean="0"/>
              <a:t>, we can develop pagination example easily.</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description </a:t>
            </a:r>
            <a:endParaRPr lang="en-US" dirty="0"/>
          </a:p>
        </p:txBody>
      </p:sp>
      <p:sp>
        <p:nvSpPr>
          <p:cNvPr id="3" name="Content Placeholder 2"/>
          <p:cNvSpPr>
            <a:spLocks noGrp="1"/>
          </p:cNvSpPr>
          <p:nvPr>
            <p:ph idx="1"/>
          </p:nvPr>
        </p:nvSpPr>
        <p:spPr/>
        <p:txBody>
          <a:bodyPr/>
          <a:lstStyle/>
          <a:p>
            <a:r>
              <a:rPr lang="en-US" dirty="0" smtClean="0"/>
              <a:t>Here, we have created "</a:t>
            </a:r>
            <a:r>
              <a:rPr lang="en-US" dirty="0" err="1" smtClean="0"/>
              <a:t>emp</a:t>
            </a:r>
            <a:r>
              <a:rPr lang="en-US" dirty="0" smtClean="0"/>
              <a:t>" table in "test" database. The </a:t>
            </a:r>
            <a:r>
              <a:rPr lang="en-US" dirty="0" err="1" smtClean="0"/>
              <a:t>emp</a:t>
            </a:r>
            <a:r>
              <a:rPr lang="en-US" dirty="0" smtClean="0"/>
              <a:t> table has three fields: id, name and salary. Either create table and insert records manually or import our </a:t>
            </a:r>
            <a:r>
              <a:rPr lang="en-US" dirty="0" err="1" smtClean="0"/>
              <a:t>sql</a:t>
            </a:r>
            <a:r>
              <a:rPr lang="en-US" dirty="0" smtClean="0"/>
              <a:t> file.</a:t>
            </a:r>
          </a:p>
          <a:p>
            <a:r>
              <a:rPr lang="en-US" dirty="0" smtClean="0"/>
              <a:t>index.html</a:t>
            </a:r>
          </a:p>
          <a:p>
            <a:r>
              <a:rPr lang="en-US" b="1" dirty="0" smtClean="0"/>
              <a:t>&lt;a</a:t>
            </a:r>
            <a:r>
              <a:rPr lang="en-US" dirty="0" smtClean="0"/>
              <a:t> </a:t>
            </a:r>
            <a:r>
              <a:rPr lang="en-US" dirty="0" err="1" smtClean="0"/>
              <a:t>href</a:t>
            </a:r>
            <a:r>
              <a:rPr lang="en-US" dirty="0" smtClean="0"/>
              <a:t>="</a:t>
            </a:r>
            <a:r>
              <a:rPr lang="en-US" dirty="0" err="1" smtClean="0"/>
              <a:t>ViewServlet?page</a:t>
            </a:r>
            <a:r>
              <a:rPr lang="en-US" dirty="0" smtClean="0"/>
              <a:t>=1"</a:t>
            </a:r>
            <a:r>
              <a:rPr lang="en-US" b="1" dirty="0" smtClean="0"/>
              <a:t>&gt;</a:t>
            </a:r>
            <a:r>
              <a:rPr lang="en-US" dirty="0" smtClean="0"/>
              <a:t>View Employees</a:t>
            </a:r>
            <a:r>
              <a:rPr lang="en-US" b="1" dirty="0" smtClean="0"/>
              <a:t>&lt;/a&gt;</a:t>
            </a:r>
            <a:r>
              <a:rPr lang="en-US" dirty="0" smtClean="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Filter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Usage of Filter</a:t>
            </a:r>
          </a:p>
          <a:p>
            <a:pPr marL="596646" indent="-514350">
              <a:buFont typeface="+mj-lt"/>
              <a:buAutoNum type="arabicPeriod"/>
            </a:pPr>
            <a:r>
              <a:rPr lang="en-US" dirty="0" smtClean="0"/>
              <a:t>recording all incoming requests</a:t>
            </a:r>
          </a:p>
          <a:p>
            <a:pPr marL="596646" indent="-514350">
              <a:buFont typeface="+mj-lt"/>
              <a:buAutoNum type="arabicPeriod"/>
            </a:pPr>
            <a:r>
              <a:rPr lang="en-US" dirty="0" smtClean="0"/>
              <a:t>logs the IP addresses of the computers from which the requests originate</a:t>
            </a:r>
          </a:p>
          <a:p>
            <a:pPr marL="596646" indent="-514350">
              <a:buFont typeface="+mj-lt"/>
              <a:buAutoNum type="arabicPeriod"/>
            </a:pPr>
            <a:r>
              <a:rPr lang="en-US" dirty="0" smtClean="0"/>
              <a:t>conversion</a:t>
            </a:r>
          </a:p>
          <a:p>
            <a:pPr marL="596646" indent="-514350">
              <a:buFont typeface="+mj-lt"/>
              <a:buAutoNum type="arabicPeriod"/>
            </a:pPr>
            <a:r>
              <a:rPr lang="en-US" dirty="0" smtClean="0"/>
              <a:t>data compression</a:t>
            </a:r>
          </a:p>
          <a:p>
            <a:pPr marL="596646" indent="-514350">
              <a:buFont typeface="+mj-lt"/>
              <a:buAutoNum type="arabicPeriod"/>
            </a:pPr>
            <a:r>
              <a:rPr lang="en-US" dirty="0" smtClean="0"/>
              <a:t>encryption and decryption</a:t>
            </a:r>
          </a:p>
          <a:p>
            <a:pPr marL="596646" indent="-514350">
              <a:buFont typeface="+mj-lt"/>
              <a:buAutoNum type="arabicPeriod"/>
            </a:pPr>
            <a:r>
              <a:rPr lang="en-US" dirty="0" smtClean="0"/>
              <a:t>input validation etc.</a:t>
            </a:r>
          </a:p>
          <a:p>
            <a:r>
              <a:rPr lang="en-US" dirty="0" smtClean="0"/>
              <a:t>Advantage of Filter</a:t>
            </a:r>
          </a:p>
          <a:p>
            <a:pPr marL="596646" indent="-514350">
              <a:buFont typeface="+mj-lt"/>
              <a:buAutoNum type="arabicPeriod"/>
            </a:pPr>
            <a:r>
              <a:rPr lang="en-US" dirty="0" smtClean="0"/>
              <a:t>Filter is pluggable.</a:t>
            </a:r>
          </a:p>
          <a:p>
            <a:pPr marL="596646" indent="-514350">
              <a:buFont typeface="+mj-lt"/>
              <a:buAutoNum type="arabicPeriod"/>
            </a:pPr>
            <a:r>
              <a:rPr lang="en-US" dirty="0" smtClean="0"/>
              <a:t>One filter don't have dependency onto another resource.</a:t>
            </a:r>
          </a:p>
          <a:p>
            <a:pPr marL="596646" indent="-514350">
              <a:buFont typeface="+mj-lt"/>
              <a:buAutoNum type="arabicPeriod"/>
            </a:pPr>
            <a:r>
              <a:rPr lang="en-US" dirty="0" smtClean="0"/>
              <a:t>Less Maintenance</a:t>
            </a:r>
          </a:p>
          <a:p>
            <a:pPr marL="596646" indent="-514350">
              <a:buFont typeface="+mj-lt"/>
              <a:buAutoNum type="arabicPeriod"/>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ViewServlet.java</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import </a:t>
            </a:r>
            <a:r>
              <a:rPr lang="en-US" dirty="0" err="1" smtClean="0"/>
              <a:t>java.io.IOException</a:t>
            </a:r>
            <a:r>
              <a:rPr lang="en-US" dirty="0" smtClean="0"/>
              <a:t>;  </a:t>
            </a:r>
          </a:p>
          <a:p>
            <a:r>
              <a:rPr lang="en-US" dirty="0" smtClean="0"/>
              <a:t>import </a:t>
            </a:r>
            <a:r>
              <a:rPr lang="en-US" dirty="0" err="1" smtClean="0"/>
              <a:t>java.io.PrintWriter</a:t>
            </a:r>
            <a:r>
              <a:rPr lang="en-US" dirty="0" smtClean="0"/>
              <a:t>;  </a:t>
            </a:r>
          </a:p>
          <a:p>
            <a:r>
              <a:rPr lang="en-US" dirty="0" smtClean="0"/>
              <a:t>import </a:t>
            </a:r>
            <a:r>
              <a:rPr lang="en-US" dirty="0" err="1" smtClean="0"/>
              <a:t>java.util.List</a:t>
            </a:r>
            <a:r>
              <a:rPr lang="en-US" dirty="0" smtClean="0"/>
              <a:t>;  </a:t>
            </a:r>
          </a:p>
          <a:p>
            <a:r>
              <a:rPr lang="en-US" dirty="0" smtClean="0"/>
              <a:t>import </a:t>
            </a:r>
            <a:r>
              <a:rPr lang="en-US" dirty="0" err="1" smtClean="0"/>
              <a:t>javax.servlet.ServletException</a:t>
            </a:r>
            <a:r>
              <a:rPr lang="en-US" dirty="0" smtClean="0"/>
              <a:t>;  </a:t>
            </a:r>
          </a:p>
          <a:p>
            <a:r>
              <a:rPr lang="en-US" dirty="0" smtClean="0"/>
              <a:t>import </a:t>
            </a:r>
            <a:r>
              <a:rPr lang="en-US" dirty="0" err="1" smtClean="0"/>
              <a:t>javax.servlet.annotation.WebServlet</a:t>
            </a:r>
            <a:r>
              <a:rPr lang="en-US" dirty="0" smtClean="0"/>
              <a:t>;  </a:t>
            </a:r>
          </a:p>
          <a:p>
            <a:r>
              <a:rPr lang="en-US" dirty="0" smtClean="0"/>
              <a:t>import </a:t>
            </a:r>
            <a:r>
              <a:rPr lang="en-US" dirty="0" err="1" smtClean="0"/>
              <a:t>javax.servlet.http.HttpServlet</a:t>
            </a:r>
            <a:r>
              <a:rPr lang="en-US" dirty="0" smtClean="0"/>
              <a:t>;  </a:t>
            </a:r>
          </a:p>
          <a:p>
            <a:r>
              <a:rPr lang="en-US" dirty="0" smtClean="0"/>
              <a:t>import </a:t>
            </a:r>
            <a:r>
              <a:rPr lang="en-US" dirty="0" err="1" smtClean="0"/>
              <a:t>javax.servlet.http.HttpServletRequest</a:t>
            </a:r>
            <a:r>
              <a:rPr lang="en-US" dirty="0" smtClean="0"/>
              <a:t>;  </a:t>
            </a:r>
          </a:p>
          <a:p>
            <a:r>
              <a:rPr lang="en-US" dirty="0" smtClean="0"/>
              <a:t>import </a:t>
            </a:r>
            <a:r>
              <a:rPr lang="en-US" dirty="0" err="1" smtClean="0"/>
              <a:t>javax.servlet.http.HttpServletResponse</a:t>
            </a:r>
            <a:r>
              <a:rPr lang="en-US" dirty="0" smtClean="0"/>
              <a:t>;  </a:t>
            </a:r>
          </a:p>
          <a:p>
            <a:r>
              <a:rPr lang="en-US" dirty="0" smtClean="0"/>
              <a:t>  </a:t>
            </a:r>
          </a:p>
          <a:p>
            <a:r>
              <a:rPr lang="en-US" dirty="0" smtClean="0"/>
              <a:t>@</a:t>
            </a:r>
            <a:r>
              <a:rPr lang="en-US" dirty="0" err="1" smtClean="0"/>
              <a:t>WebServlet</a:t>
            </a:r>
            <a:r>
              <a:rPr lang="en-US" dirty="0" smtClean="0"/>
              <a:t>("/</a:t>
            </a:r>
            <a:r>
              <a:rPr lang="en-US" dirty="0" err="1" smtClean="0"/>
              <a:t>ViewServlet</a:t>
            </a:r>
            <a:r>
              <a:rPr lang="en-US" dirty="0" smtClean="0"/>
              <a:t>")  //used annotation so don’t create web.xml</a:t>
            </a:r>
          </a:p>
          <a:p>
            <a:r>
              <a:rPr lang="en-US" dirty="0" smtClean="0"/>
              <a:t>public class </a:t>
            </a:r>
            <a:r>
              <a:rPr lang="en-US" dirty="0" err="1" smtClean="0"/>
              <a:t>ViewServlet</a:t>
            </a:r>
            <a:r>
              <a:rPr lang="en-US" dirty="0" smtClean="0"/>
              <a:t> extends </a:t>
            </a:r>
            <a:r>
              <a:rPr lang="en-US" dirty="0" err="1" smtClean="0"/>
              <a:t>HttpServlet</a:t>
            </a:r>
            <a:r>
              <a:rPr lang="en-US" dirty="0" smtClean="0"/>
              <a:t> {  </a:t>
            </a:r>
          </a:p>
          <a:p>
            <a:r>
              <a:rPr lang="en-US" dirty="0" smtClean="0"/>
              <a:t>    private static final long </a:t>
            </a:r>
            <a:r>
              <a:rPr lang="en-US" dirty="0" err="1" smtClean="0"/>
              <a:t>serialVersionUID</a:t>
            </a:r>
            <a:r>
              <a:rPr lang="en-US" dirty="0" smtClean="0"/>
              <a:t> = 1L;  </a:t>
            </a:r>
          </a:p>
          <a:p>
            <a:r>
              <a:rPr lang="en-US" dirty="0" smtClean="0"/>
              <a:t>    protected void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throws </a:t>
            </a:r>
            <a:r>
              <a:rPr lang="en-US" dirty="0" err="1" smtClean="0"/>
              <a:t>ServletException</a:t>
            </a:r>
            <a:r>
              <a:rPr lang="en-US" dirty="0" smtClean="0"/>
              <a:t>, </a:t>
            </a:r>
            <a:r>
              <a:rPr lang="en-US" dirty="0" err="1" smtClean="0"/>
              <a:t>IOException</a:t>
            </a:r>
            <a:r>
              <a:rPr lang="en-US" dirty="0" smtClean="0"/>
              <a:t> {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a:t>
            </a:r>
            <a:r>
              <a:rPr lang="en-US" dirty="0" err="1" smtClean="0"/>
              <a:t>response.getWriter</a:t>
            </a:r>
            <a:r>
              <a:rPr lang="en-US" dirty="0" smtClean="0"/>
              <a:t>();  </a:t>
            </a:r>
          </a:p>
          <a:p>
            <a:r>
              <a:rPr lang="en-US" dirty="0" smtClean="0"/>
              <a: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25000" lnSpcReduction="20000"/>
          </a:bodyPr>
          <a:lstStyle/>
          <a:p>
            <a:r>
              <a:rPr lang="en-US" dirty="0" smtClean="0"/>
              <a:t>String </a:t>
            </a:r>
            <a:r>
              <a:rPr lang="en-US" dirty="0" err="1" smtClean="0"/>
              <a:t>spageid</a:t>
            </a:r>
            <a:r>
              <a:rPr lang="en-US" dirty="0" smtClean="0"/>
              <a:t>=</a:t>
            </a:r>
            <a:r>
              <a:rPr lang="en-US" dirty="0" err="1" smtClean="0"/>
              <a:t>request.getParameter</a:t>
            </a:r>
            <a:r>
              <a:rPr lang="en-US" dirty="0" smtClean="0"/>
              <a:t>("page");  </a:t>
            </a:r>
          </a:p>
          <a:p>
            <a:r>
              <a:rPr lang="en-US" dirty="0" smtClean="0"/>
              <a:t>        </a:t>
            </a:r>
            <a:r>
              <a:rPr lang="en-US" dirty="0" err="1" smtClean="0"/>
              <a:t>int</a:t>
            </a:r>
            <a:r>
              <a:rPr lang="en-US" dirty="0" smtClean="0"/>
              <a:t> </a:t>
            </a:r>
            <a:r>
              <a:rPr lang="en-US" dirty="0" err="1" smtClean="0"/>
              <a:t>pageid</a:t>
            </a:r>
            <a:r>
              <a:rPr lang="en-US" dirty="0" smtClean="0"/>
              <a:t>=</a:t>
            </a:r>
            <a:r>
              <a:rPr lang="en-US" dirty="0" err="1" smtClean="0"/>
              <a:t>Integer.parseInt</a:t>
            </a:r>
            <a:r>
              <a:rPr lang="en-US" dirty="0" smtClean="0"/>
              <a:t>(</a:t>
            </a:r>
            <a:r>
              <a:rPr lang="en-US" dirty="0" err="1" smtClean="0"/>
              <a:t>spageid</a:t>
            </a:r>
            <a:r>
              <a:rPr lang="en-US" dirty="0" smtClean="0"/>
              <a:t>);  </a:t>
            </a:r>
          </a:p>
          <a:p>
            <a:r>
              <a:rPr lang="en-US" dirty="0" smtClean="0"/>
              <a:t>        </a:t>
            </a:r>
            <a:r>
              <a:rPr lang="en-US" dirty="0" err="1" smtClean="0"/>
              <a:t>int</a:t>
            </a:r>
            <a:r>
              <a:rPr lang="en-US" dirty="0" smtClean="0"/>
              <a:t> total=5;  </a:t>
            </a:r>
          </a:p>
          <a:p>
            <a:r>
              <a:rPr lang="en-US" dirty="0" smtClean="0"/>
              <a:t>        if(</a:t>
            </a:r>
            <a:r>
              <a:rPr lang="en-US" dirty="0" err="1" smtClean="0"/>
              <a:t>pageid</a:t>
            </a:r>
            <a:r>
              <a:rPr lang="en-US" dirty="0" smtClean="0"/>
              <a:t>==1){}  </a:t>
            </a:r>
          </a:p>
          <a:p>
            <a:r>
              <a:rPr lang="en-US" dirty="0" smtClean="0"/>
              <a:t>        else{  </a:t>
            </a:r>
          </a:p>
          <a:p>
            <a:r>
              <a:rPr lang="en-US" dirty="0" smtClean="0"/>
              <a:t>            </a:t>
            </a:r>
            <a:r>
              <a:rPr lang="en-US" dirty="0" err="1" smtClean="0"/>
              <a:t>pageidpageid</a:t>
            </a:r>
            <a:r>
              <a:rPr lang="en-US" dirty="0" smtClean="0"/>
              <a:t>=pageid-1;  </a:t>
            </a:r>
          </a:p>
          <a:p>
            <a:r>
              <a:rPr lang="en-US" dirty="0" smtClean="0"/>
              <a:t>            </a:t>
            </a:r>
            <a:r>
              <a:rPr lang="en-US" dirty="0" err="1" smtClean="0"/>
              <a:t>pageidpageid</a:t>
            </a:r>
            <a:r>
              <a:rPr lang="en-US" dirty="0" smtClean="0"/>
              <a:t>=</a:t>
            </a:r>
            <a:r>
              <a:rPr lang="en-US" dirty="0" err="1" smtClean="0"/>
              <a:t>pageid</a:t>
            </a:r>
            <a:r>
              <a:rPr lang="en-US" dirty="0" smtClean="0"/>
              <a:t>*total+1;  </a:t>
            </a:r>
          </a:p>
          <a:p>
            <a:r>
              <a:rPr lang="en-US" dirty="0" smtClean="0"/>
              <a:t>        }  </a:t>
            </a:r>
          </a:p>
          <a:p>
            <a:r>
              <a:rPr lang="en-US" dirty="0" smtClean="0"/>
              <a:t>        List</a:t>
            </a:r>
            <a:r>
              <a:rPr lang="en-US" b="1" dirty="0" smtClean="0"/>
              <a:t>&lt;</a:t>
            </a:r>
            <a:r>
              <a:rPr lang="en-US" b="1" dirty="0" err="1" smtClean="0"/>
              <a:t>Emp</a:t>
            </a:r>
            <a:r>
              <a:rPr lang="en-US" b="1" dirty="0" smtClean="0"/>
              <a:t>&gt;</a:t>
            </a:r>
            <a:r>
              <a:rPr lang="en-US" dirty="0" smtClean="0"/>
              <a:t> list=</a:t>
            </a:r>
            <a:r>
              <a:rPr lang="en-US" dirty="0" err="1" smtClean="0"/>
              <a:t>EmpDao.getRecords</a:t>
            </a:r>
            <a:r>
              <a:rPr lang="en-US" dirty="0" smtClean="0"/>
              <a:t>(</a:t>
            </a:r>
            <a:r>
              <a:rPr lang="en-US" dirty="0" err="1" smtClean="0"/>
              <a:t>pageid,total</a:t>
            </a:r>
            <a:r>
              <a:rPr lang="en-US" dirty="0" smtClean="0"/>
              <a:t>);  </a:t>
            </a:r>
          </a:p>
          <a:p>
            <a:r>
              <a:rPr lang="en-US" dirty="0" smtClean="0"/>
              <a:t>  </a:t>
            </a:r>
          </a:p>
          <a:p>
            <a:r>
              <a:rPr lang="en-US" dirty="0" smtClean="0"/>
              <a:t>        </a:t>
            </a:r>
            <a:r>
              <a:rPr lang="en-US" dirty="0" err="1" smtClean="0"/>
              <a:t>out.print</a:t>
            </a:r>
            <a:r>
              <a:rPr lang="en-US" dirty="0" smtClean="0"/>
              <a:t>("</a:t>
            </a:r>
            <a:r>
              <a:rPr lang="en-US" b="1" dirty="0" smtClean="0"/>
              <a:t>&lt;h1&gt;</a:t>
            </a:r>
            <a:r>
              <a:rPr lang="en-US" dirty="0" smtClean="0"/>
              <a:t>Page No: "+</a:t>
            </a:r>
            <a:r>
              <a:rPr lang="en-US" dirty="0" err="1" smtClean="0"/>
              <a:t>spageid</a:t>
            </a:r>
            <a:r>
              <a:rPr lang="en-US" dirty="0" smtClean="0"/>
              <a:t>+"</a:t>
            </a:r>
            <a:r>
              <a:rPr lang="en-US" b="1" dirty="0" smtClean="0"/>
              <a:t>&lt;/h1&gt;</a:t>
            </a:r>
            <a:r>
              <a:rPr lang="en-US" dirty="0" smtClean="0"/>
              <a:t>");  </a:t>
            </a:r>
          </a:p>
          <a:p>
            <a:r>
              <a:rPr lang="en-US" dirty="0" smtClean="0"/>
              <a:t>        </a:t>
            </a:r>
            <a:r>
              <a:rPr lang="en-US" dirty="0" err="1" smtClean="0"/>
              <a:t>out.print</a:t>
            </a:r>
            <a:r>
              <a:rPr lang="en-US" dirty="0" smtClean="0"/>
              <a:t>("</a:t>
            </a:r>
            <a:r>
              <a:rPr lang="en-US" b="1" dirty="0" smtClean="0"/>
              <a:t>&lt;table</a:t>
            </a:r>
            <a:r>
              <a:rPr lang="en-US" dirty="0" smtClean="0"/>
              <a:t> border='1' </a:t>
            </a:r>
            <a:r>
              <a:rPr lang="en-US" dirty="0" err="1" smtClean="0"/>
              <a:t>cellpadding</a:t>
            </a:r>
            <a:r>
              <a:rPr lang="en-US" dirty="0" smtClean="0"/>
              <a:t>='4' width='60%'</a:t>
            </a:r>
            <a:r>
              <a:rPr lang="en-US" b="1" dirty="0" smtClean="0"/>
              <a:t>&gt;</a:t>
            </a:r>
            <a:r>
              <a:rPr lang="en-US" dirty="0" smtClean="0"/>
              <a:t>");  </a:t>
            </a:r>
          </a:p>
          <a:p>
            <a:r>
              <a:rPr lang="en-US" dirty="0" smtClean="0"/>
              <a:t>        </a:t>
            </a:r>
            <a:r>
              <a:rPr lang="en-US" dirty="0" err="1" smtClean="0"/>
              <a:t>out.print</a:t>
            </a:r>
            <a:r>
              <a:rPr lang="en-US" dirty="0" smtClean="0"/>
              <a:t>("</a:t>
            </a:r>
            <a:r>
              <a:rPr lang="en-US" b="1" dirty="0" smtClean="0"/>
              <a:t>&lt;</a:t>
            </a:r>
            <a:r>
              <a:rPr lang="en-US" b="1" dirty="0" err="1" smtClean="0"/>
              <a:t>tr</a:t>
            </a:r>
            <a:r>
              <a:rPr lang="en-US" b="1" dirty="0" smtClean="0"/>
              <a:t>&gt;&lt;</a:t>
            </a:r>
            <a:r>
              <a:rPr lang="en-US" b="1" dirty="0" err="1" smtClean="0"/>
              <a:t>th</a:t>
            </a:r>
            <a:r>
              <a:rPr lang="en-US" b="1" dirty="0" smtClean="0"/>
              <a:t>&gt;</a:t>
            </a:r>
            <a:r>
              <a:rPr lang="en-US" dirty="0" smtClean="0"/>
              <a:t>Id</a:t>
            </a:r>
            <a:r>
              <a:rPr lang="en-US" b="1" dirty="0" smtClean="0"/>
              <a:t>&lt;/</a:t>
            </a:r>
            <a:r>
              <a:rPr lang="en-US" b="1" dirty="0" err="1" smtClean="0"/>
              <a:t>th</a:t>
            </a:r>
            <a:r>
              <a:rPr lang="en-US" b="1" dirty="0" smtClean="0"/>
              <a:t>&gt;&lt;</a:t>
            </a:r>
            <a:r>
              <a:rPr lang="en-US" b="1" dirty="0" err="1" smtClean="0"/>
              <a:t>th</a:t>
            </a:r>
            <a:r>
              <a:rPr lang="en-US" b="1" dirty="0" smtClean="0"/>
              <a:t>&gt;</a:t>
            </a:r>
            <a:r>
              <a:rPr lang="en-US" dirty="0" smtClean="0"/>
              <a:t>Name</a:t>
            </a:r>
            <a:r>
              <a:rPr lang="en-US" b="1" dirty="0" smtClean="0"/>
              <a:t>&lt;/</a:t>
            </a:r>
            <a:r>
              <a:rPr lang="en-US" b="1" dirty="0" err="1" smtClean="0"/>
              <a:t>th</a:t>
            </a:r>
            <a:r>
              <a:rPr lang="en-US" b="1" dirty="0" smtClean="0"/>
              <a:t>&gt;&lt;</a:t>
            </a:r>
            <a:r>
              <a:rPr lang="en-US" b="1" dirty="0" err="1" smtClean="0"/>
              <a:t>th</a:t>
            </a:r>
            <a:r>
              <a:rPr lang="en-US" b="1" dirty="0" smtClean="0"/>
              <a:t>&gt;</a:t>
            </a:r>
            <a:r>
              <a:rPr lang="en-US" dirty="0" smtClean="0"/>
              <a:t>Salary</a:t>
            </a:r>
            <a:r>
              <a:rPr lang="en-US" b="1" dirty="0" smtClean="0"/>
              <a:t>&lt;/</a:t>
            </a:r>
            <a:r>
              <a:rPr lang="en-US" b="1" dirty="0" err="1" smtClean="0"/>
              <a:t>th</a:t>
            </a:r>
            <a:r>
              <a:rPr lang="en-US" b="1" dirty="0" smtClean="0"/>
              <a:t>&gt;</a:t>
            </a:r>
            <a:r>
              <a:rPr lang="en-US" dirty="0" smtClean="0"/>
              <a:t>");  </a:t>
            </a:r>
          </a:p>
          <a:p>
            <a:r>
              <a:rPr lang="en-US" dirty="0" smtClean="0"/>
              <a:t>        for(</a:t>
            </a:r>
            <a:r>
              <a:rPr lang="en-US" dirty="0" err="1" smtClean="0"/>
              <a:t>Emp</a:t>
            </a:r>
            <a:r>
              <a:rPr lang="en-US" dirty="0" smtClean="0"/>
              <a:t> e:list){  </a:t>
            </a:r>
          </a:p>
          <a:p>
            <a:r>
              <a:rPr lang="en-US" dirty="0" smtClean="0"/>
              <a:t>            </a:t>
            </a:r>
            <a:r>
              <a:rPr lang="en-US" dirty="0" err="1" smtClean="0"/>
              <a:t>out.print</a:t>
            </a:r>
            <a:r>
              <a:rPr lang="en-US" dirty="0" smtClean="0"/>
              <a:t>("</a:t>
            </a:r>
            <a:r>
              <a:rPr lang="en-US" b="1" dirty="0" smtClean="0"/>
              <a:t>&lt;</a:t>
            </a:r>
            <a:r>
              <a:rPr lang="en-US" b="1" dirty="0" err="1" smtClean="0"/>
              <a:t>tr</a:t>
            </a:r>
            <a:r>
              <a:rPr lang="en-US" b="1" dirty="0" smtClean="0"/>
              <a:t>&gt;&lt;td&gt;</a:t>
            </a:r>
            <a:r>
              <a:rPr lang="en-US" dirty="0" smtClean="0"/>
              <a:t>"+</a:t>
            </a:r>
            <a:r>
              <a:rPr lang="en-US" dirty="0" err="1" smtClean="0"/>
              <a:t>e.getId</a:t>
            </a:r>
            <a:r>
              <a:rPr lang="en-US" dirty="0" smtClean="0"/>
              <a:t>()+"</a:t>
            </a:r>
            <a:r>
              <a:rPr lang="en-US" b="1" dirty="0" smtClean="0"/>
              <a:t>&lt;/td&gt;&lt;td&gt;</a:t>
            </a:r>
            <a:r>
              <a:rPr lang="en-US" dirty="0" smtClean="0"/>
              <a:t>"+</a:t>
            </a:r>
            <a:r>
              <a:rPr lang="en-US" dirty="0" err="1" smtClean="0"/>
              <a:t>e.getName</a:t>
            </a:r>
            <a:r>
              <a:rPr lang="en-US" dirty="0" smtClean="0"/>
              <a:t>()+"</a:t>
            </a:r>
            <a:r>
              <a:rPr lang="en-US" b="1" dirty="0" smtClean="0"/>
              <a:t>&lt;/td&gt;&lt;td&gt;</a:t>
            </a:r>
            <a:r>
              <a:rPr lang="en-US" dirty="0" smtClean="0"/>
              <a:t>"+</a:t>
            </a:r>
            <a:r>
              <a:rPr lang="en-US" dirty="0" err="1" smtClean="0"/>
              <a:t>e.getSalary</a:t>
            </a:r>
            <a:r>
              <a:rPr lang="en-US" dirty="0" smtClean="0"/>
              <a:t>()+"</a:t>
            </a:r>
            <a:r>
              <a:rPr lang="en-US" b="1" dirty="0" smtClean="0"/>
              <a:t>&lt;/td&gt;&lt;/</a:t>
            </a:r>
            <a:r>
              <a:rPr lang="en-US" b="1" dirty="0" err="1" smtClean="0"/>
              <a:t>tr</a:t>
            </a:r>
            <a:r>
              <a:rPr lang="en-US" b="1" dirty="0" smtClean="0"/>
              <a:t>&gt;</a:t>
            </a:r>
            <a:r>
              <a:rPr lang="en-US" dirty="0" smtClean="0"/>
              <a:t>");  </a:t>
            </a:r>
          </a:p>
          <a:p>
            <a:r>
              <a:rPr lang="en-US" dirty="0" smtClean="0"/>
              <a:t>        }  </a:t>
            </a:r>
          </a:p>
          <a:p>
            <a:r>
              <a:rPr lang="en-US" dirty="0" smtClean="0"/>
              <a:t>        </a:t>
            </a:r>
            <a:r>
              <a:rPr lang="en-US" dirty="0" err="1" smtClean="0"/>
              <a:t>out.print</a:t>
            </a:r>
            <a:r>
              <a:rPr lang="en-US" dirty="0" smtClean="0"/>
              <a:t>("</a:t>
            </a:r>
            <a:r>
              <a:rPr lang="en-US" b="1" dirty="0" smtClean="0"/>
              <a:t>&lt;/table&gt;</a:t>
            </a:r>
            <a:r>
              <a:rPr lang="en-US" dirty="0" smtClean="0"/>
              <a:t>");  </a:t>
            </a:r>
          </a:p>
          <a:p>
            <a:r>
              <a:rPr lang="en-US" dirty="0" smtClean="0"/>
              <a:t>          </a:t>
            </a:r>
          </a:p>
          <a:p>
            <a:r>
              <a:rPr lang="en-US" dirty="0" smtClean="0"/>
              <a:t>        </a:t>
            </a:r>
            <a:r>
              <a:rPr lang="en-US" dirty="0" err="1" smtClean="0"/>
              <a:t>out.print</a:t>
            </a:r>
            <a:r>
              <a:rPr lang="en-US" dirty="0" smtClean="0"/>
              <a:t>("</a:t>
            </a:r>
            <a:r>
              <a:rPr lang="en-US" b="1" dirty="0" smtClean="0"/>
              <a:t>&lt;a</a:t>
            </a:r>
            <a:r>
              <a:rPr lang="en-US" dirty="0" smtClean="0"/>
              <a:t> </a:t>
            </a:r>
            <a:r>
              <a:rPr lang="en-US" dirty="0" err="1" smtClean="0"/>
              <a:t>href</a:t>
            </a:r>
            <a:r>
              <a:rPr lang="en-US" dirty="0" smtClean="0"/>
              <a:t>='</a:t>
            </a:r>
            <a:r>
              <a:rPr lang="en-US" dirty="0" err="1" smtClean="0"/>
              <a:t>ViewServlet?page</a:t>
            </a:r>
            <a:r>
              <a:rPr lang="en-US" dirty="0" smtClean="0"/>
              <a:t>=1'</a:t>
            </a:r>
            <a:r>
              <a:rPr lang="en-US" b="1" dirty="0" smtClean="0"/>
              <a:t>&gt;</a:t>
            </a:r>
            <a:r>
              <a:rPr lang="en-US" dirty="0" smtClean="0"/>
              <a:t>1</a:t>
            </a:r>
            <a:r>
              <a:rPr lang="en-US" b="1" dirty="0" smtClean="0"/>
              <a:t>&lt;/a&gt;</a:t>
            </a:r>
            <a:r>
              <a:rPr lang="en-US" dirty="0" smtClean="0"/>
              <a:t> ");  </a:t>
            </a:r>
          </a:p>
          <a:p>
            <a:r>
              <a:rPr lang="en-US" dirty="0" smtClean="0"/>
              <a:t>        </a:t>
            </a:r>
            <a:r>
              <a:rPr lang="en-US" dirty="0" err="1" smtClean="0"/>
              <a:t>out.print</a:t>
            </a:r>
            <a:r>
              <a:rPr lang="en-US" dirty="0" smtClean="0"/>
              <a:t>("</a:t>
            </a:r>
            <a:r>
              <a:rPr lang="en-US" b="1" dirty="0" smtClean="0"/>
              <a:t>&lt;a</a:t>
            </a:r>
            <a:r>
              <a:rPr lang="en-US" dirty="0" smtClean="0"/>
              <a:t> </a:t>
            </a:r>
            <a:r>
              <a:rPr lang="en-US" dirty="0" err="1" smtClean="0"/>
              <a:t>href</a:t>
            </a:r>
            <a:r>
              <a:rPr lang="en-US" dirty="0" smtClean="0"/>
              <a:t>='</a:t>
            </a:r>
            <a:r>
              <a:rPr lang="en-US" dirty="0" err="1" smtClean="0"/>
              <a:t>ViewServlet?page</a:t>
            </a:r>
            <a:r>
              <a:rPr lang="en-US" dirty="0" smtClean="0"/>
              <a:t>=2'</a:t>
            </a:r>
            <a:r>
              <a:rPr lang="en-US" b="1" dirty="0" smtClean="0"/>
              <a:t>&gt;</a:t>
            </a:r>
            <a:r>
              <a:rPr lang="en-US" dirty="0" smtClean="0"/>
              <a:t>2</a:t>
            </a:r>
            <a:r>
              <a:rPr lang="en-US" b="1" dirty="0" smtClean="0"/>
              <a:t>&lt;/a&gt;</a:t>
            </a:r>
            <a:r>
              <a:rPr lang="en-US" dirty="0" smtClean="0"/>
              <a:t> ");  </a:t>
            </a:r>
          </a:p>
          <a:p>
            <a:r>
              <a:rPr lang="en-US" dirty="0" smtClean="0"/>
              <a:t>        </a:t>
            </a:r>
            <a:r>
              <a:rPr lang="en-US" dirty="0" err="1" smtClean="0"/>
              <a:t>out.print</a:t>
            </a:r>
            <a:r>
              <a:rPr lang="en-US" dirty="0" smtClean="0"/>
              <a:t>("</a:t>
            </a:r>
            <a:r>
              <a:rPr lang="en-US" b="1" dirty="0" smtClean="0"/>
              <a:t>&lt;a</a:t>
            </a:r>
            <a:r>
              <a:rPr lang="en-US" dirty="0" smtClean="0"/>
              <a:t> </a:t>
            </a:r>
            <a:r>
              <a:rPr lang="en-US" dirty="0" err="1" smtClean="0"/>
              <a:t>href</a:t>
            </a:r>
            <a:r>
              <a:rPr lang="en-US" dirty="0" smtClean="0"/>
              <a:t>='</a:t>
            </a:r>
            <a:r>
              <a:rPr lang="en-US" dirty="0" err="1" smtClean="0"/>
              <a:t>ViewServlet?page</a:t>
            </a:r>
            <a:r>
              <a:rPr lang="en-US" dirty="0" smtClean="0"/>
              <a:t>=3'</a:t>
            </a:r>
            <a:r>
              <a:rPr lang="en-US" b="1" dirty="0" smtClean="0"/>
              <a:t>&gt;</a:t>
            </a:r>
            <a:r>
              <a:rPr lang="en-US" dirty="0" smtClean="0"/>
              <a:t>3</a:t>
            </a:r>
            <a:r>
              <a:rPr lang="en-US" b="1" dirty="0" smtClean="0"/>
              <a:t>&lt;/a&gt;</a:t>
            </a:r>
            <a:r>
              <a:rPr lang="en-US" dirty="0" smtClean="0"/>
              <a:t> ");  </a:t>
            </a:r>
          </a:p>
          <a:p>
            <a:r>
              <a:rPr lang="en-US" dirty="0" smtClean="0"/>
              <a:t>          </a:t>
            </a:r>
          </a:p>
          <a:p>
            <a:r>
              <a:rPr lang="en-US" dirty="0" smtClean="0"/>
              <a:t>        </a:t>
            </a:r>
            <a:r>
              <a:rPr lang="en-US" dirty="0" err="1" smtClean="0"/>
              <a:t>out.close</a:t>
            </a:r>
            <a:r>
              <a:rPr lang="en-US" dirty="0" smtClean="0"/>
              <a:t>();  </a:t>
            </a:r>
          </a:p>
          <a:p>
            <a:r>
              <a:rPr lang="en-US" dirty="0" smtClean="0"/>
              <a:t>    }  </a:t>
            </a:r>
          </a:p>
          <a:p>
            <a:r>
              <a:rPr lang="en-US" dirty="0" smtClean="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Emp.java</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public class </a:t>
            </a:r>
            <a:r>
              <a:rPr lang="en-US" dirty="0" err="1" smtClean="0"/>
              <a:t>Emp</a:t>
            </a:r>
            <a:r>
              <a:rPr lang="en-US" dirty="0" smtClean="0"/>
              <a:t> {</a:t>
            </a:r>
          </a:p>
          <a:p>
            <a:r>
              <a:rPr lang="en-US" dirty="0" smtClean="0"/>
              <a:t>private </a:t>
            </a:r>
            <a:r>
              <a:rPr lang="en-US" dirty="0" err="1" smtClean="0"/>
              <a:t>int</a:t>
            </a:r>
            <a:r>
              <a:rPr lang="en-US" dirty="0" smtClean="0"/>
              <a:t> id;</a:t>
            </a:r>
          </a:p>
          <a:p>
            <a:r>
              <a:rPr lang="en-US" dirty="0" smtClean="0"/>
              <a:t>private String name;</a:t>
            </a:r>
          </a:p>
          <a:p>
            <a:r>
              <a:rPr lang="en-US" dirty="0" smtClean="0"/>
              <a:t>private float salary;</a:t>
            </a:r>
          </a:p>
          <a:p>
            <a:r>
              <a:rPr lang="en-US" dirty="0" smtClean="0"/>
              <a:t>public </a:t>
            </a:r>
            <a:r>
              <a:rPr lang="en-US" dirty="0" err="1" smtClean="0"/>
              <a:t>int</a:t>
            </a:r>
            <a:r>
              <a:rPr lang="en-US" dirty="0" smtClean="0"/>
              <a:t> </a:t>
            </a:r>
            <a:r>
              <a:rPr lang="en-US" dirty="0" err="1" smtClean="0"/>
              <a:t>getId</a:t>
            </a:r>
            <a:r>
              <a:rPr lang="en-US" dirty="0" smtClean="0"/>
              <a:t>() {</a:t>
            </a:r>
          </a:p>
          <a:p>
            <a:r>
              <a:rPr lang="en-US" dirty="0" smtClean="0"/>
              <a:t>	return id;</a:t>
            </a:r>
          </a:p>
          <a:p>
            <a:r>
              <a:rPr lang="en-US" dirty="0" smtClean="0"/>
              <a:t>}</a:t>
            </a:r>
          </a:p>
          <a:p>
            <a:r>
              <a:rPr lang="en-US" dirty="0" smtClean="0"/>
              <a:t>public void </a:t>
            </a:r>
            <a:r>
              <a:rPr lang="en-US" dirty="0" err="1" smtClean="0"/>
              <a:t>setId</a:t>
            </a:r>
            <a:r>
              <a:rPr lang="en-US" dirty="0" smtClean="0"/>
              <a:t>(</a:t>
            </a:r>
            <a:r>
              <a:rPr lang="en-US" dirty="0" err="1" smtClean="0"/>
              <a:t>int</a:t>
            </a:r>
            <a:r>
              <a:rPr lang="en-US" dirty="0" smtClean="0"/>
              <a:t> id) {</a:t>
            </a:r>
          </a:p>
          <a:p>
            <a:r>
              <a:rPr lang="en-US" dirty="0" smtClean="0"/>
              <a:t>	this.id = id;</a:t>
            </a:r>
          </a:p>
          <a:p>
            <a:r>
              <a:rPr lang="en-US" dirty="0" smtClean="0"/>
              <a:t>}</a:t>
            </a:r>
          </a:p>
          <a:p>
            <a:r>
              <a:rPr lang="en-US" dirty="0" smtClean="0"/>
              <a:t>public String </a:t>
            </a:r>
            <a:r>
              <a:rPr lang="en-US" dirty="0" err="1" smtClean="0"/>
              <a:t>getName</a:t>
            </a:r>
            <a:r>
              <a:rPr lang="en-US" dirty="0" smtClean="0"/>
              <a:t>() {</a:t>
            </a:r>
          </a:p>
          <a:p>
            <a:r>
              <a:rPr lang="en-US" dirty="0" smtClean="0"/>
              <a:t>	return name;</a:t>
            </a:r>
          </a:p>
          <a:p>
            <a:r>
              <a:rPr lang="en-US" dirty="0" smtClean="0"/>
              <a:t>}</a:t>
            </a:r>
          </a:p>
          <a:p>
            <a:r>
              <a:rPr lang="en-US" dirty="0" smtClean="0"/>
              <a:t>public void </a:t>
            </a:r>
            <a:r>
              <a:rPr lang="en-US" dirty="0" err="1" smtClean="0"/>
              <a:t>setName</a:t>
            </a:r>
            <a:r>
              <a:rPr lang="en-US" dirty="0" smtClean="0"/>
              <a:t>(String name) {</a:t>
            </a:r>
          </a:p>
          <a:p>
            <a:r>
              <a:rPr lang="en-US" dirty="0" smtClean="0"/>
              <a:t>	this.name = name;</a:t>
            </a:r>
          </a:p>
          <a:p>
            <a:r>
              <a:rPr lang="en-US" dirty="0" smtClean="0"/>
              <a:t>}</a:t>
            </a:r>
          </a:p>
          <a:p>
            <a:r>
              <a:rPr lang="en-US" dirty="0" smtClean="0"/>
              <a:t>public float </a:t>
            </a:r>
            <a:r>
              <a:rPr lang="en-US" dirty="0" err="1" smtClean="0"/>
              <a:t>getSalary</a:t>
            </a:r>
            <a:r>
              <a:rPr lang="en-US" dirty="0" smtClean="0"/>
              <a:t>() {</a:t>
            </a:r>
          </a:p>
          <a:p>
            <a:r>
              <a:rPr lang="en-US" dirty="0" smtClean="0"/>
              <a:t>	return salary;</a:t>
            </a:r>
          </a:p>
          <a:p>
            <a:r>
              <a:rPr lang="en-US" dirty="0" smtClean="0"/>
              <a:t>}</a:t>
            </a:r>
          </a:p>
          <a:p>
            <a:r>
              <a:rPr lang="en-US" dirty="0" smtClean="0"/>
              <a:t>public void </a:t>
            </a:r>
            <a:r>
              <a:rPr lang="en-US" dirty="0" err="1" smtClean="0"/>
              <a:t>setSalary</a:t>
            </a:r>
            <a:r>
              <a:rPr lang="en-US" dirty="0" smtClean="0"/>
              <a:t>(float salary) {</a:t>
            </a:r>
          </a:p>
          <a:p>
            <a:r>
              <a:rPr lang="en-US" dirty="0" smtClean="0"/>
              <a:t>	</a:t>
            </a:r>
            <a:r>
              <a:rPr lang="en-US" dirty="0" err="1" smtClean="0"/>
              <a:t>this.salary</a:t>
            </a:r>
            <a:r>
              <a:rPr lang="en-US" dirty="0" smtClean="0"/>
              <a:t> = salary;</a:t>
            </a:r>
          </a:p>
          <a:p>
            <a:r>
              <a:rPr lang="en-US" dirty="0" smtClean="0"/>
              <a:t>}</a:t>
            </a:r>
          </a:p>
          <a:p>
            <a:endParaRPr lang="en-US" dirty="0" smtClean="0"/>
          </a:p>
          <a:p>
            <a:r>
              <a:rPr lang="en-US" dirty="0" smtClean="0"/>
              <a: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EmpDao.java</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import</a:t>
            </a:r>
            <a:r>
              <a:rPr lang="en-US" dirty="0" smtClean="0"/>
              <a:t> java.sql.*;  </a:t>
            </a:r>
          </a:p>
          <a:p>
            <a:r>
              <a:rPr lang="en-US" b="1" dirty="0" smtClean="0"/>
              <a:t>import</a:t>
            </a:r>
            <a:r>
              <a:rPr lang="en-US" dirty="0" smtClean="0"/>
              <a:t> </a:t>
            </a:r>
            <a:r>
              <a:rPr lang="en-US" dirty="0" err="1" smtClean="0"/>
              <a:t>java.util.ArrayList</a:t>
            </a:r>
            <a:r>
              <a:rPr lang="en-US" dirty="0" smtClean="0"/>
              <a:t>;  </a:t>
            </a:r>
          </a:p>
          <a:p>
            <a:r>
              <a:rPr lang="en-US" b="1" dirty="0" smtClean="0"/>
              <a:t>import</a:t>
            </a:r>
            <a:r>
              <a:rPr lang="en-US" dirty="0" smtClean="0"/>
              <a:t> </a:t>
            </a:r>
            <a:r>
              <a:rPr lang="en-US" dirty="0" err="1" smtClean="0"/>
              <a:t>java.util.List</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EmpDao</a:t>
            </a:r>
            <a:r>
              <a:rPr lang="en-US" dirty="0" smtClean="0"/>
              <a:t> {  </a:t>
            </a:r>
          </a:p>
          <a:p>
            <a:r>
              <a:rPr lang="en-US" dirty="0" smtClean="0"/>
              <a:t>  </a:t>
            </a:r>
          </a:p>
          <a:p>
            <a:r>
              <a:rPr lang="en-US" dirty="0" smtClean="0"/>
              <a:t>    </a:t>
            </a:r>
            <a:r>
              <a:rPr lang="en-US" b="1" dirty="0" smtClean="0"/>
              <a:t>public</a:t>
            </a:r>
            <a:r>
              <a:rPr lang="en-US" dirty="0" smtClean="0"/>
              <a:t> </a:t>
            </a:r>
            <a:r>
              <a:rPr lang="en-US" b="1" dirty="0" smtClean="0"/>
              <a:t>static</a:t>
            </a:r>
            <a:r>
              <a:rPr lang="en-US" dirty="0" smtClean="0"/>
              <a:t> Connection </a:t>
            </a:r>
            <a:r>
              <a:rPr lang="en-US" dirty="0" err="1" smtClean="0"/>
              <a:t>getConnection</a:t>
            </a:r>
            <a:r>
              <a:rPr lang="en-US" dirty="0" smtClean="0"/>
              <a:t>(){  </a:t>
            </a:r>
          </a:p>
          <a:p>
            <a:r>
              <a:rPr lang="en-US" dirty="0" smtClean="0"/>
              <a:t>        Connection con=</a:t>
            </a:r>
            <a:r>
              <a:rPr lang="en-US" b="1" dirty="0" smtClean="0"/>
              <a:t>null</a:t>
            </a:r>
            <a:r>
              <a:rPr lang="en-US" dirty="0" smtClean="0"/>
              <a:t>;  </a:t>
            </a:r>
          </a:p>
          <a:p>
            <a:r>
              <a:rPr lang="en-US" dirty="0" smtClean="0"/>
              <a:t>        </a:t>
            </a:r>
            <a:r>
              <a:rPr lang="en-US" b="1" dirty="0" smtClean="0"/>
              <a:t>try</a:t>
            </a:r>
            <a:r>
              <a:rPr lang="en-US" dirty="0" smtClean="0"/>
              <a:t>{  </a:t>
            </a:r>
          </a:p>
          <a:p>
            <a:r>
              <a:rPr lang="en-US" dirty="0" smtClean="0"/>
              <a:t>        //use oracle </a:t>
            </a:r>
          </a:p>
          <a:p>
            <a:r>
              <a:rPr lang="en-US" dirty="0" smtClean="0"/>
              <a:t>            </a:t>
            </a:r>
            <a:r>
              <a:rPr lang="en-US" dirty="0" err="1" smtClean="0"/>
              <a:t>Class.forName</a:t>
            </a:r>
            <a:r>
              <a:rPr lang="en-US" dirty="0" smtClean="0"/>
              <a:t>("</a:t>
            </a:r>
            <a:r>
              <a:rPr lang="en-US" dirty="0" err="1" smtClean="0"/>
              <a:t>com.mysql.jdbc.Driver</a:t>
            </a:r>
            <a:r>
              <a:rPr lang="en-US" dirty="0" smtClean="0"/>
              <a:t>");  </a:t>
            </a:r>
          </a:p>
          <a:p>
            <a:r>
              <a:rPr lang="en-US" dirty="0" smtClean="0"/>
              <a:t>            con=</a:t>
            </a:r>
            <a:r>
              <a:rPr lang="en-US" dirty="0" err="1" smtClean="0"/>
              <a:t>DriverManager.getConnection</a:t>
            </a:r>
            <a:r>
              <a:rPr lang="en-US" dirty="0" smtClean="0"/>
              <a:t>("</a:t>
            </a:r>
            <a:r>
              <a:rPr lang="en-US" dirty="0" err="1" smtClean="0"/>
              <a:t>jdbc:mysql</a:t>
            </a:r>
            <a:r>
              <a:rPr lang="en-US" dirty="0" smtClean="0"/>
              <a:t>://localhost:3306/test","","");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a:t>
            </a:r>
            <a:r>
              <a:rPr lang="en-US" b="1" dirty="0" smtClean="0"/>
              <a:t>return</a:t>
            </a:r>
            <a:r>
              <a:rPr lang="en-US" dirty="0" smtClean="0"/>
              <a:t> con;  </a:t>
            </a:r>
          </a:p>
          <a:p>
            <a:r>
              <a:rPr lang="en-US" dirty="0" smtClean="0"/>
              <a:t>    }  </a:t>
            </a:r>
          </a:p>
          <a:p>
            <a:r>
              <a:rPr lang="en-US" dirty="0" smtClean="0"/>
              <a:t>  </a:t>
            </a:r>
          </a:p>
          <a:p>
            <a:r>
              <a:rPr lang="en-US" dirty="0" smtClean="0"/>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   </a:t>
            </a:r>
            <a:r>
              <a:rPr lang="en-US" b="1" dirty="0" smtClean="0"/>
              <a:t>public</a:t>
            </a:r>
            <a:r>
              <a:rPr lang="en-US" dirty="0" smtClean="0"/>
              <a:t> </a:t>
            </a:r>
            <a:r>
              <a:rPr lang="en-US" b="1" dirty="0" smtClean="0"/>
              <a:t>static</a:t>
            </a:r>
            <a:r>
              <a:rPr lang="en-US" dirty="0" smtClean="0"/>
              <a:t> List&lt;</a:t>
            </a:r>
            <a:r>
              <a:rPr lang="en-US" dirty="0" err="1" smtClean="0"/>
              <a:t>Emp</a:t>
            </a:r>
            <a:r>
              <a:rPr lang="en-US" dirty="0" smtClean="0"/>
              <a:t>&gt; </a:t>
            </a:r>
            <a:r>
              <a:rPr lang="en-US" dirty="0" err="1" smtClean="0"/>
              <a:t>getRecords</a:t>
            </a:r>
            <a:r>
              <a:rPr lang="en-US" dirty="0" smtClean="0"/>
              <a:t>(</a:t>
            </a:r>
            <a:r>
              <a:rPr lang="en-US" b="1" dirty="0" err="1" smtClean="0"/>
              <a:t>int</a:t>
            </a:r>
            <a:r>
              <a:rPr lang="en-US" dirty="0" smtClean="0"/>
              <a:t> </a:t>
            </a:r>
            <a:r>
              <a:rPr lang="en-US" dirty="0" err="1" smtClean="0"/>
              <a:t>start,</a:t>
            </a:r>
            <a:r>
              <a:rPr lang="en-US" b="1" dirty="0" err="1" smtClean="0"/>
              <a:t>int</a:t>
            </a:r>
            <a:r>
              <a:rPr lang="en-US" dirty="0" smtClean="0"/>
              <a:t> total){  </a:t>
            </a:r>
          </a:p>
          <a:p>
            <a:r>
              <a:rPr lang="en-US" dirty="0" smtClean="0"/>
              <a:t>        List&lt;</a:t>
            </a:r>
            <a:r>
              <a:rPr lang="en-US" dirty="0" err="1" smtClean="0"/>
              <a:t>Emp</a:t>
            </a:r>
            <a:r>
              <a:rPr lang="en-US" dirty="0" smtClean="0"/>
              <a:t>&gt; list=</a:t>
            </a:r>
            <a:r>
              <a:rPr lang="en-US" b="1" dirty="0" smtClean="0"/>
              <a:t>new</a:t>
            </a:r>
            <a:r>
              <a:rPr lang="en-US" dirty="0" smtClean="0"/>
              <a:t> </a:t>
            </a:r>
            <a:r>
              <a:rPr lang="en-US" dirty="0" err="1" smtClean="0"/>
              <a:t>ArrayList</a:t>
            </a:r>
            <a:r>
              <a:rPr lang="en-US" dirty="0" smtClean="0"/>
              <a:t>&lt;</a:t>
            </a:r>
            <a:r>
              <a:rPr lang="en-US" dirty="0" err="1" smtClean="0"/>
              <a:t>Emp</a:t>
            </a:r>
            <a:r>
              <a:rPr lang="en-US" dirty="0" smtClean="0"/>
              <a:t>&gt;();  </a:t>
            </a:r>
          </a:p>
          <a:p>
            <a:r>
              <a:rPr lang="en-US" dirty="0" smtClean="0"/>
              <a:t>        </a:t>
            </a:r>
            <a:r>
              <a:rPr lang="en-US" b="1" dirty="0" smtClean="0"/>
              <a:t>try</a:t>
            </a:r>
            <a:r>
              <a:rPr lang="en-US" dirty="0" smtClean="0"/>
              <a:t>{  </a:t>
            </a:r>
          </a:p>
          <a:p>
            <a:r>
              <a:rPr lang="en-US" dirty="0" smtClean="0"/>
              <a:t>            Connection con=</a:t>
            </a:r>
            <a:r>
              <a:rPr lang="en-US" dirty="0" err="1" smtClean="0"/>
              <a:t>getConnection</a:t>
            </a:r>
            <a:r>
              <a:rPr lang="en-US" dirty="0" smtClean="0"/>
              <a:t>();  </a:t>
            </a:r>
          </a:p>
          <a:p>
            <a:r>
              <a:rPr lang="en-US" dirty="0" smtClean="0"/>
              <a:t>            </a:t>
            </a:r>
            <a:r>
              <a:rPr lang="en-US" dirty="0" err="1" smtClean="0"/>
              <a:t>PreparedStatement</a:t>
            </a:r>
            <a:r>
              <a:rPr lang="en-US" dirty="0" smtClean="0"/>
              <a:t> </a:t>
            </a:r>
            <a:r>
              <a:rPr lang="en-US" dirty="0" err="1" smtClean="0"/>
              <a:t>ps</a:t>
            </a:r>
            <a:r>
              <a:rPr lang="en-US" dirty="0" smtClean="0"/>
              <a:t>=</a:t>
            </a:r>
            <a:r>
              <a:rPr lang="en-US" dirty="0" err="1" smtClean="0"/>
              <a:t>con.prepareStatement</a:t>
            </a:r>
            <a:r>
              <a:rPr lang="en-US" dirty="0" smtClean="0"/>
              <a:t>("select * from </a:t>
            </a:r>
            <a:r>
              <a:rPr lang="en-US" dirty="0" err="1" smtClean="0"/>
              <a:t>emp</a:t>
            </a:r>
            <a:r>
              <a:rPr lang="en-US" dirty="0" smtClean="0"/>
              <a:t> limit "+(start-1)+","+total);  </a:t>
            </a:r>
          </a:p>
          <a:p>
            <a:r>
              <a:rPr lang="en-US" dirty="0" smtClean="0"/>
              <a:t>            </a:t>
            </a:r>
            <a:r>
              <a:rPr lang="en-US" dirty="0" err="1" smtClean="0"/>
              <a:t>ResultSet</a:t>
            </a:r>
            <a:r>
              <a:rPr lang="en-US" dirty="0" smtClean="0"/>
              <a:t> </a:t>
            </a:r>
            <a:r>
              <a:rPr lang="en-US" dirty="0" err="1" smtClean="0"/>
              <a:t>rs</a:t>
            </a:r>
            <a:r>
              <a:rPr lang="en-US" dirty="0" smtClean="0"/>
              <a:t>=</a:t>
            </a:r>
            <a:r>
              <a:rPr lang="en-US" dirty="0" err="1" smtClean="0"/>
              <a:t>ps.executeQuery</a:t>
            </a:r>
            <a:r>
              <a:rPr lang="en-US" dirty="0" smtClean="0"/>
              <a:t>();  </a:t>
            </a:r>
          </a:p>
          <a:p>
            <a:r>
              <a:rPr lang="en-US" dirty="0" smtClean="0"/>
              <a:t>            </a:t>
            </a:r>
            <a:r>
              <a:rPr lang="en-US" b="1" dirty="0" smtClean="0"/>
              <a:t>while</a:t>
            </a:r>
            <a:r>
              <a:rPr lang="en-US" dirty="0" smtClean="0"/>
              <a:t>(</a:t>
            </a:r>
            <a:r>
              <a:rPr lang="en-US" dirty="0" err="1" smtClean="0"/>
              <a:t>rs.next</a:t>
            </a:r>
            <a:r>
              <a:rPr lang="en-US" dirty="0" smtClean="0"/>
              <a:t>()){  </a:t>
            </a:r>
          </a:p>
          <a:p>
            <a:r>
              <a:rPr lang="en-US" dirty="0" smtClean="0"/>
              <a:t>                </a:t>
            </a:r>
            <a:r>
              <a:rPr lang="en-US" dirty="0" err="1" smtClean="0"/>
              <a:t>Emp</a:t>
            </a:r>
            <a:r>
              <a:rPr lang="en-US" dirty="0" smtClean="0"/>
              <a:t> e=</a:t>
            </a:r>
            <a:r>
              <a:rPr lang="en-US" b="1" dirty="0" smtClean="0"/>
              <a:t>new</a:t>
            </a:r>
            <a:r>
              <a:rPr lang="en-US" dirty="0" smtClean="0"/>
              <a:t> </a:t>
            </a:r>
            <a:r>
              <a:rPr lang="en-US" dirty="0" err="1" smtClean="0"/>
              <a:t>Emp</a:t>
            </a:r>
            <a:r>
              <a:rPr lang="en-US" dirty="0" smtClean="0"/>
              <a:t>();  </a:t>
            </a:r>
          </a:p>
          <a:p>
            <a:r>
              <a:rPr lang="en-US" dirty="0" smtClean="0"/>
              <a:t>                </a:t>
            </a:r>
            <a:r>
              <a:rPr lang="en-US" dirty="0" err="1" smtClean="0"/>
              <a:t>e.setId</a:t>
            </a:r>
            <a:r>
              <a:rPr lang="en-US" dirty="0" smtClean="0"/>
              <a:t>(</a:t>
            </a:r>
            <a:r>
              <a:rPr lang="en-US" dirty="0" err="1" smtClean="0"/>
              <a:t>rs.getInt</a:t>
            </a:r>
            <a:r>
              <a:rPr lang="en-US" dirty="0" smtClean="0"/>
              <a:t>(1));  </a:t>
            </a:r>
          </a:p>
          <a:p>
            <a:r>
              <a:rPr lang="en-US" dirty="0" smtClean="0"/>
              <a:t>                </a:t>
            </a:r>
            <a:r>
              <a:rPr lang="en-US" dirty="0" err="1" smtClean="0"/>
              <a:t>e.setName</a:t>
            </a:r>
            <a:r>
              <a:rPr lang="en-US" dirty="0" smtClean="0"/>
              <a:t>(</a:t>
            </a:r>
            <a:r>
              <a:rPr lang="en-US" dirty="0" err="1" smtClean="0"/>
              <a:t>rs.getString</a:t>
            </a:r>
            <a:r>
              <a:rPr lang="en-US" dirty="0" smtClean="0"/>
              <a:t>(2));  </a:t>
            </a:r>
          </a:p>
          <a:p>
            <a:r>
              <a:rPr lang="en-US" dirty="0" smtClean="0"/>
              <a:t>                </a:t>
            </a:r>
            <a:r>
              <a:rPr lang="en-US" dirty="0" err="1" smtClean="0"/>
              <a:t>e.setSalary</a:t>
            </a:r>
            <a:r>
              <a:rPr lang="en-US" dirty="0" smtClean="0"/>
              <a:t>(</a:t>
            </a:r>
            <a:r>
              <a:rPr lang="en-US" dirty="0" err="1" smtClean="0"/>
              <a:t>rs.getFloat</a:t>
            </a:r>
            <a:r>
              <a:rPr lang="en-US" dirty="0" smtClean="0"/>
              <a:t>(3));  </a:t>
            </a:r>
          </a:p>
          <a:p>
            <a:r>
              <a:rPr lang="en-US" dirty="0" smtClean="0"/>
              <a:t>                </a:t>
            </a:r>
            <a:r>
              <a:rPr lang="en-US" dirty="0" err="1" smtClean="0"/>
              <a:t>list.add</a:t>
            </a:r>
            <a:r>
              <a:rPr lang="en-US" dirty="0" smtClean="0"/>
              <a:t>(e);  </a:t>
            </a:r>
          </a:p>
          <a:p>
            <a:r>
              <a:rPr lang="en-US" dirty="0" smtClean="0"/>
              <a:t>            }  </a:t>
            </a:r>
          </a:p>
          <a:p>
            <a:r>
              <a:rPr lang="en-US" dirty="0" smtClean="0"/>
              <a:t>            </a:t>
            </a:r>
            <a:r>
              <a:rPr lang="en-US" dirty="0" err="1" smtClean="0"/>
              <a:t>con.close</a:t>
            </a:r>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a:t>
            </a:r>
            <a:r>
              <a:rPr lang="en-US" b="1" dirty="0" smtClean="0"/>
              <a:t>return</a:t>
            </a:r>
            <a:r>
              <a:rPr lang="en-US" dirty="0" smtClean="0"/>
              <a:t> list;  </a:t>
            </a:r>
          </a:p>
          <a:p>
            <a:r>
              <a:rPr lang="en-US" dirty="0" smtClean="0"/>
              <a:t>    }  </a:t>
            </a:r>
          </a:p>
          <a:p>
            <a:r>
              <a:rPr lang="en-US" dirty="0" smtClean="0"/>
              <a:t>}  </a:t>
            </a:r>
          </a:p>
          <a:p>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Servlet</a:t>
            </a:r>
            <a:r>
              <a:rPr lang="en-US" dirty="0" smtClean="0"/>
              <a:t> with Annotation (feature of servlet3):</a:t>
            </a:r>
            <a:endParaRPr lang="en-US" dirty="0"/>
          </a:p>
        </p:txBody>
      </p:sp>
      <p:sp>
        <p:nvSpPr>
          <p:cNvPr id="3" name="Content Placeholder 2"/>
          <p:cNvSpPr>
            <a:spLocks noGrp="1"/>
          </p:cNvSpPr>
          <p:nvPr>
            <p:ph idx="1"/>
          </p:nvPr>
        </p:nvSpPr>
        <p:spPr/>
        <p:txBody>
          <a:bodyPr/>
          <a:lstStyle/>
          <a:p>
            <a:r>
              <a:rPr lang="en-US" dirty="0" smtClean="0"/>
              <a:t>Annotation represents the metadata. If you use annotation, deployment descriptor (web.xml file) is not required. But you should have tomcat7 as it will not run in the previous versions of tomcat. @</a:t>
            </a:r>
            <a:r>
              <a:rPr lang="en-US" dirty="0" err="1" smtClean="0"/>
              <a:t>WebServlet</a:t>
            </a:r>
            <a:r>
              <a:rPr lang="en-US" dirty="0" smtClean="0"/>
              <a:t> annotation is used to map the </a:t>
            </a:r>
            <a:r>
              <a:rPr lang="en-US" dirty="0" err="1" smtClean="0"/>
              <a:t>servlet</a:t>
            </a:r>
            <a:r>
              <a:rPr lang="en-US" dirty="0" smtClean="0"/>
              <a:t> with the specified name.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simple </a:t>
            </a:r>
            <a:r>
              <a:rPr lang="en-US" dirty="0" err="1" smtClean="0"/>
              <a:t>servlet</a:t>
            </a:r>
            <a:r>
              <a:rPr lang="en-US" dirty="0" smtClean="0"/>
              <a:t> by annotation</a:t>
            </a:r>
            <a:endParaRPr lang="en-US" dirty="0"/>
          </a:p>
        </p:txBody>
      </p:sp>
      <p:sp>
        <p:nvSpPr>
          <p:cNvPr id="3" name="Content Placeholder 2"/>
          <p:cNvSpPr>
            <a:spLocks noGrp="1"/>
          </p:cNvSpPr>
          <p:nvPr>
            <p:ph idx="1"/>
          </p:nvPr>
        </p:nvSpPr>
        <p:spPr/>
        <p:txBody>
          <a:bodyPr/>
          <a:lstStyle/>
          <a:p>
            <a:r>
              <a:rPr lang="en-US" dirty="0" smtClean="0"/>
              <a:t>There is given the simple example of </a:t>
            </a:r>
            <a:r>
              <a:rPr lang="en-US" dirty="0" err="1" smtClean="0"/>
              <a:t>servlet</a:t>
            </a:r>
            <a:r>
              <a:rPr lang="en-US" dirty="0" smtClean="0"/>
              <a:t> with annotation.</a:t>
            </a:r>
          </a:p>
          <a:p>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Simple.java</a:t>
            </a:r>
            <a:br>
              <a:rPr lang="en-US" dirty="0" smtClean="0"/>
            </a:br>
            <a:endParaRPr lang="en-US" dirty="0"/>
          </a:p>
        </p:txBody>
      </p:sp>
      <p:sp>
        <p:nvSpPr>
          <p:cNvPr id="3" name="Content Placeholder 2"/>
          <p:cNvSpPr>
            <a:spLocks noGrp="1"/>
          </p:cNvSpPr>
          <p:nvPr>
            <p:ph idx="1"/>
          </p:nvPr>
        </p:nvSpPr>
        <p:spPr/>
        <p:txBody>
          <a:bodyPr>
            <a:normAutofit fontScale="250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javax.servlet.annotation.WebServlet</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dirty="0" smtClean="0"/>
              <a:t>  </a:t>
            </a:r>
          </a:p>
          <a:p>
            <a:r>
              <a:rPr lang="en-US" dirty="0" smtClean="0"/>
              <a:t>@</a:t>
            </a:r>
            <a:r>
              <a:rPr lang="en-US" dirty="0" err="1" smtClean="0"/>
              <a:t>WebServlet</a:t>
            </a:r>
            <a:r>
              <a:rPr lang="en-US" dirty="0" smtClean="0"/>
              <a:t>("/Simple")  </a:t>
            </a:r>
          </a:p>
          <a:p>
            <a:r>
              <a:rPr lang="en-US" b="1" dirty="0" smtClean="0"/>
              <a:t>public</a:t>
            </a:r>
            <a:r>
              <a:rPr lang="en-US" dirty="0" smtClean="0"/>
              <a:t> </a:t>
            </a:r>
            <a:r>
              <a:rPr lang="en-US" b="1" dirty="0" smtClean="0"/>
              <a:t>class</a:t>
            </a:r>
            <a:r>
              <a:rPr lang="en-US" dirty="0" smtClean="0"/>
              <a:t> Simple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private</a:t>
            </a:r>
            <a:r>
              <a:rPr lang="en-US" dirty="0" smtClean="0"/>
              <a:t> </a:t>
            </a:r>
            <a:r>
              <a:rPr lang="en-US" b="1" dirty="0" smtClean="0"/>
              <a:t>static</a:t>
            </a:r>
            <a:r>
              <a:rPr lang="en-US" dirty="0" smtClean="0"/>
              <a:t> </a:t>
            </a:r>
            <a:r>
              <a:rPr lang="en-US" b="1" dirty="0" smtClean="0"/>
              <a:t>final</a:t>
            </a:r>
            <a:r>
              <a:rPr lang="en-US" dirty="0" smtClean="0"/>
              <a:t> </a:t>
            </a:r>
            <a:r>
              <a:rPr lang="en-US" b="1" dirty="0" smtClean="0"/>
              <a:t>long</a:t>
            </a:r>
            <a:r>
              <a:rPr lang="en-US" dirty="0" smtClean="0"/>
              <a:t> </a:t>
            </a:r>
            <a:r>
              <a:rPr lang="en-US" dirty="0" err="1" smtClean="0"/>
              <a:t>serialVersionUID</a:t>
            </a:r>
            <a:r>
              <a:rPr lang="en-US" dirty="0" smtClean="0"/>
              <a:t> = 1L;  </a:t>
            </a:r>
          </a:p>
          <a:p>
            <a:r>
              <a:rPr lang="en-US" dirty="0" smtClean="0"/>
              <a:t>  </a:t>
            </a:r>
          </a:p>
          <a:p>
            <a:r>
              <a:rPr lang="en-US" dirty="0" smtClean="0"/>
              <a:t>    </a:t>
            </a:r>
            <a:r>
              <a:rPr lang="en-US" b="1" dirty="0" smtClean="0"/>
              <a:t>protected</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a:t>
            </a:r>
            <a:r>
              <a:rPr lang="en-US" dirty="0" err="1" smtClean="0"/>
              <a:t>response.getWriter</a:t>
            </a:r>
            <a:r>
              <a:rPr lang="en-US" dirty="0" smtClean="0"/>
              <a:t>();  </a:t>
            </a:r>
          </a:p>
          <a:p>
            <a:r>
              <a:rPr lang="en-US" dirty="0" smtClean="0"/>
              <a:t>          </a:t>
            </a:r>
          </a:p>
          <a:p>
            <a:r>
              <a:rPr lang="en-US" dirty="0" smtClean="0"/>
              <a:t>        </a:t>
            </a:r>
            <a:r>
              <a:rPr lang="en-US" dirty="0" err="1" smtClean="0"/>
              <a:t>out.print</a:t>
            </a:r>
            <a:r>
              <a:rPr lang="en-US" dirty="0" smtClean="0"/>
              <a:t>("&lt;html&gt;&lt;body&gt;");  </a:t>
            </a:r>
          </a:p>
          <a:p>
            <a:r>
              <a:rPr lang="en-US" dirty="0" smtClean="0"/>
              <a:t>        </a:t>
            </a:r>
            <a:r>
              <a:rPr lang="en-US" dirty="0" err="1" smtClean="0"/>
              <a:t>out.print</a:t>
            </a:r>
            <a:r>
              <a:rPr lang="en-US" dirty="0" smtClean="0"/>
              <a:t>("&lt;h3&gt;Hello </a:t>
            </a:r>
            <a:r>
              <a:rPr lang="en-US" dirty="0" err="1" smtClean="0"/>
              <a:t>Servlet</a:t>
            </a:r>
            <a:r>
              <a:rPr lang="en-US" dirty="0" smtClean="0"/>
              <a:t>&lt;/h3&gt;");  </a:t>
            </a:r>
          </a:p>
          <a:p>
            <a:r>
              <a:rPr lang="en-US" dirty="0" smtClean="0"/>
              <a:t>        </a:t>
            </a:r>
            <a:r>
              <a:rPr lang="en-US" dirty="0" err="1" smtClean="0"/>
              <a:t>out.print</a:t>
            </a:r>
            <a:r>
              <a:rPr lang="en-US" dirty="0" smtClean="0"/>
              <a:t>("&lt;/body&gt;&lt;/html&gt;");  </a:t>
            </a:r>
          </a:p>
          <a:p>
            <a:r>
              <a:rPr lang="en-US" dirty="0" smtClean="0"/>
              <a:t>    }  </a:t>
            </a:r>
          </a:p>
          <a:p>
            <a:r>
              <a:rPr lang="en-US" dirty="0" smtClean="0"/>
              <a:t>}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SingleThreadModel</a:t>
            </a:r>
            <a:r>
              <a:rPr lang="en-US" dirty="0" smtClean="0"/>
              <a:t> interface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err="1" smtClean="0"/>
              <a:t>servlet</a:t>
            </a:r>
            <a:r>
              <a:rPr lang="en-US" dirty="0" smtClean="0"/>
              <a:t> programmer should implement </a:t>
            </a:r>
            <a:r>
              <a:rPr lang="en-US" dirty="0" err="1" smtClean="0"/>
              <a:t>SingleThreadModel</a:t>
            </a:r>
            <a:r>
              <a:rPr lang="en-US" dirty="0" smtClean="0"/>
              <a:t> interface to ensure that </a:t>
            </a:r>
            <a:r>
              <a:rPr lang="en-US" dirty="0" err="1" smtClean="0"/>
              <a:t>servlet</a:t>
            </a:r>
            <a:r>
              <a:rPr lang="en-US" dirty="0" smtClean="0"/>
              <a:t> can handle only one request at a time. It is a marker interface, means have no methods.</a:t>
            </a:r>
          </a:p>
          <a:p>
            <a:r>
              <a:rPr lang="en-US" dirty="0" smtClean="0"/>
              <a:t/>
            </a:r>
            <a:br>
              <a:rPr lang="en-US" dirty="0" smtClean="0"/>
            </a:br>
            <a:r>
              <a:rPr lang="en-US" dirty="0" smtClean="0"/>
              <a:t>This interface is currently deprecated since </a:t>
            </a:r>
            <a:r>
              <a:rPr lang="en-US" dirty="0" err="1" smtClean="0"/>
              <a:t>Servlet</a:t>
            </a:r>
            <a:r>
              <a:rPr lang="en-US" dirty="0" smtClean="0"/>
              <a:t> API 2.4 because it doesn't solves all the thread-safety issues such as static variable and session attributes can be accessed by multiple threads at the same time even if we have implemented the </a:t>
            </a:r>
            <a:r>
              <a:rPr lang="en-US" dirty="0" err="1" smtClean="0"/>
              <a:t>SingleThreadModel</a:t>
            </a:r>
            <a:r>
              <a:rPr lang="en-US" dirty="0" smtClean="0"/>
              <a:t> interface. So it is recommended to use other means to resolve these thread safety issues such as synchronized block etc.</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t>
            </a:r>
            <a:r>
              <a:rPr lang="en-US" dirty="0" err="1" smtClean="0"/>
              <a:t>SingleThreadModel</a:t>
            </a:r>
            <a:r>
              <a:rPr lang="en-US" dirty="0" smtClean="0"/>
              <a:t> interface MyServlet.java</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javax.servlet.SingleThreadModel</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MyServlet</a:t>
            </a:r>
            <a:r>
              <a:rPr lang="en-US" dirty="0" smtClean="0"/>
              <a:t> </a:t>
            </a:r>
            <a:r>
              <a:rPr lang="en-US" b="1" dirty="0" smtClean="0"/>
              <a:t>extends</a:t>
            </a:r>
            <a:r>
              <a:rPr lang="en-US" dirty="0" smtClean="0"/>
              <a:t> </a:t>
            </a:r>
            <a:r>
              <a:rPr lang="en-US" dirty="0" err="1" smtClean="0"/>
              <a:t>HttpServlet</a:t>
            </a:r>
            <a:r>
              <a:rPr lang="en-US" dirty="0" smtClean="0"/>
              <a:t> </a:t>
            </a:r>
            <a:r>
              <a:rPr lang="en-US" b="1" dirty="0" smtClean="0"/>
              <a:t>implements</a:t>
            </a:r>
            <a:r>
              <a:rPr lang="en-US" dirty="0" smtClean="0"/>
              <a:t> </a:t>
            </a:r>
            <a:r>
              <a:rPr lang="en-US" dirty="0" err="1" smtClean="0"/>
              <a:t>SingleThreadModel</a:t>
            </a:r>
            <a:r>
              <a:rPr lang="en-US" dirty="0" smtClean="0"/>
              <a:t>{  </a:t>
            </a:r>
          </a:p>
          <a:p>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a:t>
            </a:r>
            <a:r>
              <a:rPr lang="en-US" dirty="0" err="1" smtClean="0"/>
              <a:t>out.print</a:t>
            </a:r>
            <a:r>
              <a:rPr lang="en-US" dirty="0" smtClean="0"/>
              <a:t>("welcome");  </a:t>
            </a:r>
          </a:p>
          <a:p>
            <a:r>
              <a:rPr lang="en-US" dirty="0" smtClean="0"/>
              <a:t>    </a:t>
            </a:r>
            <a:r>
              <a:rPr lang="en-US" b="1" dirty="0" smtClean="0"/>
              <a:t>try</a:t>
            </a:r>
            <a:r>
              <a:rPr lang="en-US" dirty="0" smtClean="0"/>
              <a:t>{</a:t>
            </a:r>
            <a:r>
              <a:rPr lang="en-US" dirty="0" err="1" smtClean="0"/>
              <a:t>Thread.sleep</a:t>
            </a:r>
            <a:r>
              <a:rPr lang="en-US" dirty="0" smtClean="0"/>
              <a:t>(10000);}</a:t>
            </a:r>
            <a:r>
              <a:rPr lang="en-US" b="1" dirty="0" smtClean="0"/>
              <a:t>catch</a:t>
            </a:r>
            <a:r>
              <a:rPr lang="en-US" dirty="0" smtClean="0"/>
              <a:t>(Exception e){</a:t>
            </a:r>
            <a:r>
              <a:rPr lang="en-US" dirty="0" err="1" smtClean="0"/>
              <a:t>e.printStackTrace</a:t>
            </a:r>
            <a:r>
              <a:rPr lang="en-US" dirty="0" smtClean="0"/>
              <a:t>();}  </a:t>
            </a:r>
          </a:p>
          <a:p>
            <a:r>
              <a:rPr lang="en-US" dirty="0" smtClean="0"/>
              <a:t>    </a:t>
            </a:r>
            <a:r>
              <a:rPr lang="en-US" dirty="0" err="1" smtClean="0"/>
              <a:t>out.print</a:t>
            </a:r>
            <a:r>
              <a:rPr lang="en-US" dirty="0" smtClean="0"/>
              <a:t>(" to </a:t>
            </a:r>
            <a:r>
              <a:rPr lang="en-US" dirty="0" err="1" smtClean="0"/>
              <a:t>servlet</a:t>
            </a:r>
            <a:r>
              <a:rPr lang="en-US" dirty="0" smtClean="0"/>
              <a:t>");  </a:t>
            </a:r>
          </a:p>
          <a:p>
            <a:r>
              <a:rPr lang="en-US" dirty="0" smtClean="0"/>
              <a:t>    </a:t>
            </a:r>
            <a:r>
              <a:rPr lang="en-US" dirty="0" err="1" smtClean="0"/>
              <a:t>out.close</a:t>
            </a:r>
            <a:r>
              <a:rPr lang="en-US" dirty="0" smtClean="0"/>
              <a:t>();  </a:t>
            </a:r>
          </a:p>
          <a:p>
            <a:r>
              <a:rPr lang="en-US" dirty="0" smtClean="0"/>
              <a:t>    }  </a:t>
            </a:r>
          </a:p>
          <a:p>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Filter API</a:t>
            </a:r>
            <a:endParaRPr lang="en-US" dirty="0"/>
          </a:p>
        </p:txBody>
      </p:sp>
      <p:sp>
        <p:nvSpPr>
          <p:cNvPr id="3" name="Content Placeholder 2"/>
          <p:cNvSpPr>
            <a:spLocks noGrp="1"/>
          </p:cNvSpPr>
          <p:nvPr>
            <p:ph idx="1"/>
          </p:nvPr>
        </p:nvSpPr>
        <p:spPr/>
        <p:txBody>
          <a:bodyPr/>
          <a:lstStyle/>
          <a:p>
            <a:r>
              <a:rPr lang="en-US" dirty="0" smtClean="0"/>
              <a:t>Like </a:t>
            </a:r>
            <a:r>
              <a:rPr lang="en-US" dirty="0" err="1" smtClean="0"/>
              <a:t>servlet</a:t>
            </a:r>
            <a:r>
              <a:rPr lang="en-US" dirty="0" smtClean="0"/>
              <a:t> filter have its own API. The </a:t>
            </a:r>
            <a:r>
              <a:rPr lang="en-US" dirty="0" err="1" smtClean="0"/>
              <a:t>javax.servlet</a:t>
            </a:r>
            <a:r>
              <a:rPr lang="en-US" dirty="0" smtClean="0"/>
              <a:t> package contains the three interfaces of Filter API.</a:t>
            </a:r>
          </a:p>
          <a:p>
            <a:pPr marL="596646" indent="-514350">
              <a:buFont typeface="+mj-lt"/>
              <a:buAutoNum type="arabicPeriod"/>
            </a:pPr>
            <a:r>
              <a:rPr lang="en-US" dirty="0" smtClean="0"/>
              <a:t>Filter</a:t>
            </a:r>
          </a:p>
          <a:p>
            <a:pPr marL="596646" indent="-514350">
              <a:buFont typeface="+mj-lt"/>
              <a:buAutoNum type="arabicPeriod"/>
            </a:pPr>
            <a:r>
              <a:rPr lang="en-US" dirty="0" err="1" smtClean="0"/>
              <a:t>FilterChain</a:t>
            </a:r>
            <a:endParaRPr lang="en-US" dirty="0" smtClean="0"/>
          </a:p>
          <a:p>
            <a:pPr marL="596646" indent="-514350">
              <a:buFont typeface="+mj-lt"/>
              <a:buAutoNum type="arabicPeriod"/>
            </a:pPr>
            <a:r>
              <a:rPr lang="en-US" dirty="0" err="1" smtClean="0"/>
              <a:t>FilterConfig</a:t>
            </a:r>
            <a:endParaRPr lang="en-US" dirty="0" smtClean="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Improving </a:t>
            </a:r>
            <a:r>
              <a:rPr lang="en-US" dirty="0" err="1" smtClean="0"/>
              <a:t>Servlet</a:t>
            </a:r>
            <a:r>
              <a:rPr lang="en-US" dirty="0" smtClean="0"/>
              <a:t> performance to fetch records from database</a:t>
            </a:r>
            <a:endParaRPr lang="en-US" dirty="0"/>
          </a:p>
        </p:txBody>
      </p:sp>
      <p:sp>
        <p:nvSpPr>
          <p:cNvPr id="3" name="Content Placeholder 2"/>
          <p:cNvSpPr>
            <a:spLocks noGrp="1"/>
          </p:cNvSpPr>
          <p:nvPr>
            <p:ph idx="1"/>
          </p:nvPr>
        </p:nvSpPr>
        <p:spPr/>
        <p:txBody>
          <a:bodyPr>
            <a:normAutofit lnSpcReduction="10000"/>
          </a:bodyPr>
          <a:lstStyle/>
          <a:p>
            <a:r>
              <a:rPr lang="en-US" dirty="0" smtClean="0"/>
              <a:t>In this example, we are going to improve the performance of web application to fetch records from the database. To serve this, we are storing the data of the table in a collection, and reusing this collection in our </a:t>
            </a:r>
            <a:r>
              <a:rPr lang="en-US" dirty="0" err="1" smtClean="0"/>
              <a:t>servlet</a:t>
            </a:r>
            <a:r>
              <a:rPr lang="en-US" dirty="0" smtClean="0"/>
              <a:t>. So, we are not directly hitting the database again and again. By this, we are improving the performance.</a:t>
            </a:r>
          </a:p>
          <a:p>
            <a:r>
              <a:rPr lang="en-US" dirty="0" smtClean="0"/>
              <a:t>To run this application, you need to create following table with some records.</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r>
              <a:rPr lang="en-US" dirty="0" err="1" smtClean="0"/>
              <a:t>cuser</a:t>
            </a:r>
            <a:r>
              <a:rPr lang="en-US" dirty="0" smtClean="0"/>
              <a:t> in oracle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 TABLE  "CSUSER"   </a:t>
            </a:r>
          </a:p>
          <a:p>
            <a:r>
              <a:rPr lang="en-US" dirty="0" smtClean="0"/>
              <a:t>   (    "USERID" NUMBER,   </a:t>
            </a:r>
          </a:p>
          <a:p>
            <a:r>
              <a:rPr lang="en-US" dirty="0" smtClean="0"/>
              <a:t>    "USERNAME" VARCHAR2(4000),   </a:t>
            </a:r>
          </a:p>
          <a:p>
            <a:r>
              <a:rPr lang="en-US" dirty="0" smtClean="0"/>
              <a:t>    "USERPASS" VARCHAR2(4000),   </a:t>
            </a:r>
          </a:p>
          <a:p>
            <a:r>
              <a:rPr lang="en-US" dirty="0" smtClean="0"/>
              <a:t>    "USEREMAIL" VARCHAR2(4000),   </a:t>
            </a:r>
          </a:p>
          <a:p>
            <a:r>
              <a:rPr lang="en-US" dirty="0" smtClean="0"/>
              <a:t>    "USERCOUNTRY" VARCHAR2(4000),   </a:t>
            </a:r>
          </a:p>
          <a:p>
            <a:r>
              <a:rPr lang="en-US" dirty="0" smtClean="0"/>
              <a:t>    "CONTACT" NUMBER,   </a:t>
            </a:r>
          </a:p>
          <a:p>
            <a:r>
              <a:rPr lang="en-US" dirty="0" smtClean="0"/>
              <a:t>     CONSTRAINT "CSUSER_PK" PRIMARY KEY ("USERID") ENABLE  </a:t>
            </a:r>
          </a:p>
          <a:p>
            <a:r>
              <a:rPr lang="en-US" dirty="0" smtClean="0"/>
              <a:t>   )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to Improve the performance of </a:t>
            </a:r>
            <a:r>
              <a:rPr lang="en-US" dirty="0" err="1" smtClean="0"/>
              <a:t>servlet</a:t>
            </a:r>
            <a:r>
              <a:rPr lang="en-US" dirty="0" smtClean="0"/>
              <a:t> to fetch records from database</a:t>
            </a:r>
            <a:endParaRPr lang="en-US" dirty="0"/>
          </a:p>
        </p:txBody>
      </p:sp>
      <p:sp>
        <p:nvSpPr>
          <p:cNvPr id="3" name="Content Placeholder 2"/>
          <p:cNvSpPr>
            <a:spLocks noGrp="1"/>
          </p:cNvSpPr>
          <p:nvPr>
            <p:ph idx="1"/>
          </p:nvPr>
        </p:nvSpPr>
        <p:spPr/>
        <p:txBody>
          <a:bodyPr/>
          <a:lstStyle/>
          <a:p>
            <a:endParaRPr lang="en-US" dirty="0" smtClean="0"/>
          </a:p>
          <a:p>
            <a:r>
              <a:rPr lang="en-US" dirty="0" smtClean="0"/>
              <a:t>In this example, we have created 6 pages.</a:t>
            </a:r>
          </a:p>
          <a:p>
            <a:pPr marL="596646" indent="-514350">
              <a:buFont typeface="+mj-lt"/>
              <a:buAutoNum type="arabicPeriod"/>
            </a:pPr>
            <a:r>
              <a:rPr lang="en-US" b="1" dirty="0" smtClean="0"/>
              <a:t>index.html</a:t>
            </a:r>
            <a:endParaRPr lang="en-US" dirty="0" smtClean="0"/>
          </a:p>
          <a:p>
            <a:pPr marL="596646" indent="-514350">
              <a:buFont typeface="+mj-lt"/>
              <a:buAutoNum type="arabicPeriod"/>
            </a:pPr>
            <a:r>
              <a:rPr lang="en-US" b="1" dirty="0" smtClean="0"/>
              <a:t>User.java</a:t>
            </a:r>
            <a:endParaRPr lang="en-US" dirty="0" smtClean="0"/>
          </a:p>
          <a:p>
            <a:pPr marL="596646" indent="-514350">
              <a:buFont typeface="+mj-lt"/>
              <a:buAutoNum type="arabicPeriod"/>
            </a:pPr>
            <a:r>
              <a:rPr lang="en-US" b="1" dirty="0" smtClean="0"/>
              <a:t>MyListener.java</a:t>
            </a:r>
            <a:endParaRPr lang="en-US" dirty="0" smtClean="0"/>
          </a:p>
          <a:p>
            <a:pPr marL="596646" indent="-514350">
              <a:buFont typeface="+mj-lt"/>
              <a:buAutoNum type="arabicPeriod"/>
            </a:pPr>
            <a:r>
              <a:rPr lang="en-US" b="1" dirty="0" smtClean="0"/>
              <a:t>MyServlet1.java</a:t>
            </a:r>
            <a:endParaRPr lang="en-US" dirty="0" smtClean="0"/>
          </a:p>
          <a:p>
            <a:pPr marL="596646" indent="-514350">
              <a:buFont typeface="+mj-lt"/>
              <a:buAutoNum type="arabicPeriod"/>
            </a:pPr>
            <a:r>
              <a:rPr lang="en-US" b="1" dirty="0" smtClean="0"/>
              <a:t>MyServlet2.java</a:t>
            </a:r>
            <a:endParaRPr lang="en-US" dirty="0" smtClean="0"/>
          </a:p>
          <a:p>
            <a:pPr marL="596646" indent="-514350">
              <a:buFont typeface="+mj-lt"/>
              <a:buAutoNum type="arabicPeriod"/>
            </a:pPr>
            <a:r>
              <a:rPr lang="en-US" b="1" dirty="0" smtClean="0"/>
              <a:t>web.xml</a:t>
            </a:r>
            <a:endParaRPr lang="en-US" dirty="0" smtClean="0"/>
          </a:p>
          <a:p>
            <a:endParaRPr lang="en-US"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index.html</a:t>
            </a:r>
            <a:endParaRPr lang="en-US" dirty="0"/>
          </a:p>
        </p:txBody>
      </p:sp>
      <p:sp>
        <p:nvSpPr>
          <p:cNvPr id="3" name="Content Placeholder 2"/>
          <p:cNvSpPr>
            <a:spLocks noGrp="1"/>
          </p:cNvSpPr>
          <p:nvPr>
            <p:ph idx="1"/>
          </p:nvPr>
        </p:nvSpPr>
        <p:spPr/>
        <p:txBody>
          <a:bodyPr/>
          <a:lstStyle/>
          <a:p>
            <a:r>
              <a:rPr lang="en-US" dirty="0" smtClean="0"/>
              <a:t>&lt;a </a:t>
            </a:r>
            <a:r>
              <a:rPr lang="en-US" dirty="0" err="1" smtClean="0"/>
              <a:t>href</a:t>
            </a:r>
            <a:r>
              <a:rPr lang="en-US" dirty="0" smtClean="0"/>
              <a:t>="servlet1"&gt;first </a:t>
            </a:r>
            <a:r>
              <a:rPr lang="en-US" dirty="0" err="1" smtClean="0"/>
              <a:t>servlet</a:t>
            </a:r>
            <a:r>
              <a:rPr lang="en-US" dirty="0" smtClean="0"/>
              <a:t>&lt;/a&gt;|  </a:t>
            </a:r>
          </a:p>
          <a:p>
            <a:r>
              <a:rPr lang="en-US" dirty="0" smtClean="0"/>
              <a:t>&lt;a </a:t>
            </a:r>
            <a:r>
              <a:rPr lang="en-US" dirty="0" err="1" smtClean="0"/>
              <a:t>href</a:t>
            </a:r>
            <a:r>
              <a:rPr lang="en-US" dirty="0" smtClean="0"/>
              <a:t>="servlet2"&gt;second </a:t>
            </a:r>
            <a:r>
              <a:rPr lang="en-US" dirty="0" err="1" smtClean="0"/>
              <a:t>servlet</a:t>
            </a:r>
            <a:r>
              <a:rPr lang="en-US" dirty="0" smtClean="0"/>
              <a:t>&lt;/a&gt;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User.java</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This is simple bean class containing 3 properties with its getters and setters. This class represents the table of the database.</a:t>
            </a:r>
          </a:p>
          <a:p>
            <a:r>
              <a:rPr lang="en-US" b="1" dirty="0" smtClean="0"/>
              <a:t>public</a:t>
            </a:r>
            <a:r>
              <a:rPr lang="en-US" dirty="0" smtClean="0"/>
              <a:t> </a:t>
            </a:r>
            <a:r>
              <a:rPr lang="en-US" b="1" dirty="0" smtClean="0"/>
              <a:t>class</a:t>
            </a:r>
            <a:r>
              <a:rPr lang="en-US" dirty="0" smtClean="0"/>
              <a:t> User {  </a:t>
            </a:r>
          </a:p>
          <a:p>
            <a:r>
              <a:rPr lang="en-US" b="1" dirty="0" smtClean="0"/>
              <a:t>private</a:t>
            </a:r>
            <a:r>
              <a:rPr lang="en-US" dirty="0" smtClean="0"/>
              <a:t> </a:t>
            </a:r>
            <a:r>
              <a:rPr lang="en-US" b="1" dirty="0" err="1" smtClean="0"/>
              <a:t>int</a:t>
            </a:r>
            <a:r>
              <a:rPr lang="en-US" dirty="0" smtClean="0"/>
              <a:t> id;  </a:t>
            </a:r>
          </a:p>
          <a:p>
            <a:r>
              <a:rPr lang="en-US" b="1" dirty="0" smtClean="0"/>
              <a:t>private</a:t>
            </a:r>
            <a:r>
              <a:rPr lang="en-US" dirty="0" smtClean="0"/>
              <a:t> String </a:t>
            </a:r>
            <a:r>
              <a:rPr lang="en-US" dirty="0" err="1" smtClean="0"/>
              <a:t>name,password</a:t>
            </a:r>
            <a:r>
              <a:rPr lang="en-US" dirty="0" smtClean="0"/>
              <a:t>;  </a:t>
            </a:r>
          </a:p>
          <a:p>
            <a:r>
              <a:rPr lang="en-US" dirty="0" smtClean="0"/>
              <a:t>  </a:t>
            </a:r>
          </a:p>
          <a:p>
            <a:r>
              <a:rPr lang="en-US" b="1" dirty="0" smtClean="0"/>
              <a:t>public</a:t>
            </a:r>
            <a:r>
              <a:rPr lang="en-US" dirty="0" smtClean="0"/>
              <a:t> </a:t>
            </a:r>
            <a:r>
              <a:rPr lang="en-US" b="1" dirty="0" err="1" smtClean="0"/>
              <a:t>int</a:t>
            </a:r>
            <a:r>
              <a:rPr lang="en-US" dirty="0" smtClean="0"/>
              <a:t> </a:t>
            </a:r>
            <a:r>
              <a:rPr lang="en-US" dirty="0" err="1" smtClean="0"/>
              <a:t>getId</a:t>
            </a:r>
            <a:r>
              <a:rPr lang="en-US" dirty="0" smtClean="0"/>
              <a:t>() {  </a:t>
            </a:r>
          </a:p>
          <a:p>
            <a:r>
              <a:rPr lang="en-US" dirty="0" smtClean="0"/>
              <a:t>    </a:t>
            </a:r>
            <a:r>
              <a:rPr lang="en-US" b="1" dirty="0" smtClean="0"/>
              <a:t>return</a:t>
            </a:r>
            <a:r>
              <a:rPr lang="en-US" dirty="0" smtClean="0"/>
              <a:t> id;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setId</a:t>
            </a:r>
            <a:r>
              <a:rPr lang="en-US" dirty="0" smtClean="0"/>
              <a:t>(</a:t>
            </a:r>
            <a:r>
              <a:rPr lang="en-US" b="1" dirty="0" err="1" smtClean="0"/>
              <a:t>int</a:t>
            </a:r>
            <a:r>
              <a:rPr lang="en-US" dirty="0" smtClean="0"/>
              <a:t> id) {  </a:t>
            </a:r>
          </a:p>
          <a:p>
            <a:r>
              <a:rPr lang="en-US" dirty="0" smtClean="0"/>
              <a:t>    </a:t>
            </a:r>
            <a:r>
              <a:rPr lang="en-US" b="1" dirty="0" smtClean="0"/>
              <a:t>this</a:t>
            </a:r>
            <a:r>
              <a:rPr lang="en-US" dirty="0" smtClean="0"/>
              <a:t>.id = id;  </a:t>
            </a:r>
          </a:p>
          <a:p>
            <a:r>
              <a:rPr lang="en-US" dirty="0" smtClean="0"/>
              <a:t>}  </a:t>
            </a:r>
          </a:p>
          <a:p>
            <a:r>
              <a:rPr lang="en-US" b="1" dirty="0" smtClean="0"/>
              <a:t>public</a:t>
            </a:r>
            <a:r>
              <a:rPr lang="en-US" dirty="0" smtClean="0"/>
              <a:t> String </a:t>
            </a:r>
            <a:r>
              <a:rPr lang="en-US" dirty="0" err="1" smtClean="0"/>
              <a:t>getName</a:t>
            </a:r>
            <a:r>
              <a:rPr lang="en-US" dirty="0" smtClean="0"/>
              <a:t>() {  </a:t>
            </a:r>
          </a:p>
          <a:p>
            <a:r>
              <a:rPr lang="en-US" dirty="0" smtClean="0"/>
              <a:t>    </a:t>
            </a:r>
            <a:r>
              <a:rPr lang="en-US" b="1" dirty="0" smtClean="0"/>
              <a:t>return</a:t>
            </a:r>
            <a:r>
              <a:rPr lang="en-US" dirty="0" smtClean="0"/>
              <a:t> name;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setName</a:t>
            </a:r>
            <a:r>
              <a:rPr lang="en-US" dirty="0" smtClean="0"/>
              <a:t>(String name) {  </a:t>
            </a:r>
          </a:p>
          <a:p>
            <a:r>
              <a:rPr lang="en-US" dirty="0" smtClean="0"/>
              <a:t>    </a:t>
            </a:r>
            <a:r>
              <a:rPr lang="en-US" b="1" dirty="0" smtClean="0"/>
              <a:t>this</a:t>
            </a:r>
            <a:r>
              <a:rPr lang="en-US" dirty="0" smtClean="0"/>
              <a:t>.name = name;  </a:t>
            </a:r>
          </a:p>
          <a:p>
            <a:r>
              <a:rPr lang="en-US" dirty="0" smtClean="0"/>
              <a:t>}  </a:t>
            </a:r>
          </a:p>
          <a:p>
            <a:r>
              <a:rPr lang="en-US" b="1" dirty="0" smtClean="0"/>
              <a:t>public</a:t>
            </a:r>
            <a:r>
              <a:rPr lang="en-US" dirty="0" smtClean="0"/>
              <a:t> String </a:t>
            </a:r>
            <a:r>
              <a:rPr lang="en-US" dirty="0" err="1" smtClean="0"/>
              <a:t>getPassword</a:t>
            </a:r>
            <a:r>
              <a:rPr lang="en-US" dirty="0" smtClean="0"/>
              <a:t>() {  </a:t>
            </a:r>
          </a:p>
          <a:p>
            <a:r>
              <a:rPr lang="en-US" dirty="0" smtClean="0"/>
              <a:t>    </a:t>
            </a:r>
            <a:r>
              <a:rPr lang="en-US" b="1" dirty="0" smtClean="0"/>
              <a:t>return</a:t>
            </a:r>
            <a:r>
              <a:rPr lang="en-US" dirty="0" smtClean="0"/>
              <a:t> password;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setPassword</a:t>
            </a:r>
            <a:r>
              <a:rPr lang="en-US" dirty="0" smtClean="0"/>
              <a:t>(String password) {  </a:t>
            </a:r>
          </a:p>
          <a:p>
            <a:r>
              <a:rPr lang="en-US" dirty="0" smtClean="0"/>
              <a:t>    </a:t>
            </a:r>
            <a:r>
              <a:rPr lang="en-US" b="1" dirty="0" err="1" smtClean="0"/>
              <a:t>this</a:t>
            </a:r>
            <a:r>
              <a:rPr lang="en-US" dirty="0" err="1" smtClean="0"/>
              <a:t>.password</a:t>
            </a:r>
            <a:r>
              <a:rPr lang="en-US" dirty="0" smtClean="0"/>
              <a:t> = password;  </a:t>
            </a:r>
          </a:p>
          <a:p>
            <a:r>
              <a:rPr lang="en-US" dirty="0" smtClean="0"/>
              <a:t>}    </a:t>
            </a:r>
          </a:p>
          <a:p>
            <a:r>
              <a:rPr lang="en-US" dirty="0" smtClean="0"/>
              <a:t>}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MyListener.java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the listener class. When the project will be deployed, </a:t>
            </a:r>
            <a:r>
              <a:rPr lang="en-US" dirty="0" err="1" smtClean="0"/>
              <a:t>contextInitialized</a:t>
            </a:r>
            <a:r>
              <a:rPr lang="en-US" dirty="0" smtClean="0"/>
              <a:t> method of </a:t>
            </a:r>
            <a:r>
              <a:rPr lang="en-US" dirty="0" err="1" smtClean="0"/>
              <a:t>ServletContextListener</a:t>
            </a:r>
            <a:r>
              <a:rPr lang="en-US" dirty="0" smtClean="0"/>
              <a:t> is invoked by default. Here, we are getting the records of the table and storing it in the User class object which is added in the </a:t>
            </a:r>
            <a:r>
              <a:rPr lang="en-US" dirty="0" err="1" smtClean="0"/>
              <a:t>ArrayList</a:t>
            </a:r>
            <a:r>
              <a:rPr lang="en-US" dirty="0" smtClean="0"/>
              <a:t> class object. At last, all the records of the table will be stored in the </a:t>
            </a:r>
            <a:r>
              <a:rPr lang="en-US" dirty="0" err="1" smtClean="0"/>
              <a:t>ArrayList</a:t>
            </a:r>
            <a:r>
              <a:rPr lang="en-US" dirty="0" smtClean="0"/>
              <a:t> class object (collection). Finally, we are storing the </a:t>
            </a:r>
            <a:r>
              <a:rPr lang="en-US" dirty="0" err="1" smtClean="0"/>
              <a:t>ArrayList</a:t>
            </a:r>
            <a:r>
              <a:rPr lang="en-US" dirty="0" smtClean="0"/>
              <a:t> object in the </a:t>
            </a:r>
            <a:r>
              <a:rPr lang="en-US" dirty="0" err="1" smtClean="0"/>
              <a:t>ServletConext</a:t>
            </a:r>
            <a:r>
              <a:rPr lang="en-US" dirty="0" smtClean="0"/>
              <a:t> object as an attribute so that we can get it in the </a:t>
            </a:r>
            <a:r>
              <a:rPr lang="en-US" dirty="0" err="1" smtClean="0"/>
              <a:t>servlet</a:t>
            </a:r>
            <a:r>
              <a:rPr lang="en-US" dirty="0" smtClean="0"/>
              <a:t> and use it.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MyListener.java</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import</a:t>
            </a:r>
            <a:r>
              <a:rPr lang="en-US" dirty="0" smtClean="0"/>
              <a:t> </a:t>
            </a:r>
            <a:r>
              <a:rPr lang="en-US" dirty="0" err="1" smtClean="0"/>
              <a:t>javax.servlet.ServletContext</a:t>
            </a:r>
            <a:r>
              <a:rPr lang="en-US" dirty="0" smtClean="0"/>
              <a:t>;  </a:t>
            </a:r>
          </a:p>
          <a:p>
            <a:r>
              <a:rPr lang="en-US" b="1" dirty="0" smtClean="0"/>
              <a:t>import</a:t>
            </a:r>
            <a:r>
              <a:rPr lang="en-US" dirty="0" smtClean="0"/>
              <a:t> </a:t>
            </a:r>
            <a:r>
              <a:rPr lang="en-US" dirty="0" err="1" smtClean="0"/>
              <a:t>javax.servlet.ServletContextEvent</a:t>
            </a:r>
            <a:r>
              <a:rPr lang="en-US" dirty="0" smtClean="0"/>
              <a:t>;  </a:t>
            </a:r>
          </a:p>
          <a:p>
            <a:r>
              <a:rPr lang="en-US" b="1" dirty="0" smtClean="0"/>
              <a:t>import</a:t>
            </a:r>
            <a:r>
              <a:rPr lang="en-US" dirty="0" smtClean="0"/>
              <a:t> </a:t>
            </a:r>
            <a:r>
              <a:rPr lang="en-US" dirty="0" err="1" smtClean="0"/>
              <a:t>javax.servlet.ServletContextListener</a:t>
            </a:r>
            <a:r>
              <a:rPr lang="en-US" dirty="0" smtClean="0"/>
              <a:t>;  </a:t>
            </a:r>
          </a:p>
          <a:p>
            <a:r>
              <a:rPr lang="en-US" b="1" dirty="0" smtClean="0"/>
              <a:t>import</a:t>
            </a:r>
            <a:r>
              <a:rPr lang="en-US" dirty="0" smtClean="0"/>
              <a:t> java.sql.*;  </a:t>
            </a:r>
          </a:p>
          <a:p>
            <a:r>
              <a:rPr lang="en-US" b="1" dirty="0" smtClean="0"/>
              <a:t>import</a:t>
            </a:r>
            <a:r>
              <a:rPr lang="en-US" dirty="0" smtClean="0"/>
              <a:t> </a:t>
            </a:r>
            <a:r>
              <a:rPr lang="en-US" dirty="0" err="1" smtClean="0"/>
              <a:t>java.util.ArrayList</a:t>
            </a:r>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MyListener</a:t>
            </a:r>
            <a:r>
              <a:rPr lang="en-US" dirty="0" smtClean="0"/>
              <a:t> </a:t>
            </a:r>
            <a:r>
              <a:rPr lang="en-US" b="1" dirty="0" smtClean="0"/>
              <a:t>implements</a:t>
            </a:r>
            <a:r>
              <a:rPr lang="en-US" dirty="0" smtClean="0"/>
              <a:t> </a:t>
            </a:r>
            <a:r>
              <a:rPr lang="en-US" dirty="0" err="1" smtClean="0"/>
              <a:t>ServletContextListener</a:t>
            </a:r>
            <a:r>
              <a:rPr lang="en-US" dirty="0" smtClean="0"/>
              <a:t>{  </a:t>
            </a:r>
          </a:p>
          <a:p>
            <a:r>
              <a:rPr lang="en-US" dirty="0" smtClean="0"/>
              <a:t>  </a:t>
            </a:r>
          </a:p>
          <a:p>
            <a:r>
              <a:rPr lang="en-US" dirty="0" smtClean="0"/>
              <a:t> </a:t>
            </a:r>
            <a:r>
              <a:rPr lang="en-US" b="1" dirty="0" smtClean="0"/>
              <a:t>public</a:t>
            </a:r>
            <a:r>
              <a:rPr lang="en-US" dirty="0" smtClean="0"/>
              <a:t> </a:t>
            </a:r>
            <a:r>
              <a:rPr lang="en-US" b="1" dirty="0" smtClean="0"/>
              <a:t>void</a:t>
            </a:r>
            <a:r>
              <a:rPr lang="en-US" dirty="0" smtClean="0"/>
              <a:t> </a:t>
            </a:r>
            <a:r>
              <a:rPr lang="en-US" dirty="0" err="1" smtClean="0"/>
              <a:t>contextInitialized</a:t>
            </a:r>
            <a:r>
              <a:rPr lang="en-US" dirty="0" smtClean="0"/>
              <a:t>(</a:t>
            </a:r>
            <a:r>
              <a:rPr lang="en-US" dirty="0" err="1" smtClean="0"/>
              <a:t>ServletContextEvent</a:t>
            </a:r>
            <a:r>
              <a:rPr lang="en-US" dirty="0" smtClean="0"/>
              <a:t> e) {  </a:t>
            </a:r>
          </a:p>
          <a:p>
            <a:r>
              <a:rPr lang="en-US" dirty="0" smtClean="0"/>
              <a:t>          </a:t>
            </a:r>
          </a:p>
          <a:p>
            <a:r>
              <a:rPr lang="en-US" dirty="0" smtClean="0"/>
              <a:t>  </a:t>
            </a:r>
            <a:r>
              <a:rPr lang="en-US" dirty="0" err="1" smtClean="0"/>
              <a:t>ArrayList</a:t>
            </a:r>
            <a:r>
              <a:rPr lang="en-US" dirty="0" smtClean="0"/>
              <a:t> list=</a:t>
            </a:r>
            <a:r>
              <a:rPr lang="en-US" b="1" dirty="0" smtClean="0"/>
              <a:t>new</a:t>
            </a:r>
            <a:r>
              <a:rPr lang="en-US" dirty="0" smtClean="0"/>
              <a:t> </a:t>
            </a:r>
            <a:r>
              <a:rPr lang="en-US" dirty="0" err="1" smtClean="0"/>
              <a:t>ArrayList</a:t>
            </a:r>
            <a:r>
              <a:rPr lang="en-US" dirty="0" smtClean="0"/>
              <a:t>();  </a:t>
            </a:r>
          </a:p>
          <a:p>
            <a:r>
              <a:rPr lang="en-US" dirty="0" smtClean="0"/>
              <a:t>   </a:t>
            </a:r>
            <a:r>
              <a:rPr lang="en-US" b="1" dirty="0" smtClean="0"/>
              <a:t>try</a:t>
            </a:r>
            <a:r>
              <a:rPr lang="en-US" dirty="0" smtClean="0"/>
              <a:t>{  </a:t>
            </a:r>
          </a:p>
          <a:p>
            <a:r>
              <a:rPr lang="en-US" dirty="0" smtClean="0"/>
              <a:t>    </a:t>
            </a:r>
            <a:r>
              <a:rPr lang="en-US" dirty="0" err="1" smtClean="0"/>
              <a:t>Class.forName</a:t>
            </a:r>
            <a:r>
              <a:rPr lang="en-US" dirty="0" smtClean="0"/>
              <a:t>("</a:t>
            </a:r>
            <a:r>
              <a:rPr lang="en-US" dirty="0" err="1" smtClean="0"/>
              <a:t>oracle.jdbc.driver.OracleDriver</a:t>
            </a:r>
            <a:r>
              <a:rPr lang="en-US" dirty="0" smtClean="0"/>
              <a:t>");  </a:t>
            </a:r>
          </a:p>
          <a:p>
            <a:r>
              <a:rPr lang="en-US" dirty="0" smtClean="0"/>
              <a:t>    Connection con=</a:t>
            </a:r>
            <a:r>
              <a:rPr lang="en-US" dirty="0" err="1" smtClean="0"/>
              <a:t>DriverManager.getConnection</a:t>
            </a:r>
            <a:r>
              <a:rPr lang="en-US" dirty="0" smtClean="0"/>
              <a:t>(  </a:t>
            </a:r>
          </a:p>
          <a:p>
            <a:r>
              <a:rPr lang="en-US" dirty="0" smtClean="0"/>
              <a:t>     "</a:t>
            </a:r>
            <a:r>
              <a:rPr lang="en-US" dirty="0" err="1" smtClean="0"/>
              <a:t>jdbc:oracle:thin</a:t>
            </a:r>
            <a:r>
              <a:rPr lang="en-US" dirty="0" smtClean="0"/>
              <a:t>:@localhost:1521:xe","system","oracle");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 </a:t>
            </a:r>
            <a:r>
              <a:rPr lang="en-US" dirty="0" err="1" smtClean="0"/>
              <a:t>PreparedStatement</a:t>
            </a:r>
            <a:r>
              <a:rPr lang="en-US" dirty="0" smtClean="0"/>
              <a:t> </a:t>
            </a:r>
            <a:r>
              <a:rPr lang="en-US" dirty="0" err="1" smtClean="0"/>
              <a:t>ps</a:t>
            </a:r>
            <a:r>
              <a:rPr lang="en-US" dirty="0" smtClean="0"/>
              <a:t>=</a:t>
            </a:r>
            <a:r>
              <a:rPr lang="en-US" dirty="0" err="1" smtClean="0"/>
              <a:t>con.prepareStatement</a:t>
            </a:r>
            <a:r>
              <a:rPr lang="en-US" dirty="0" smtClean="0"/>
              <a:t>("select * from </a:t>
            </a:r>
            <a:r>
              <a:rPr lang="en-US" dirty="0" err="1" smtClean="0"/>
              <a:t>csuser</a:t>
            </a:r>
            <a:r>
              <a:rPr lang="en-US" dirty="0" smtClean="0"/>
              <a:t>");  </a:t>
            </a:r>
          </a:p>
          <a:p>
            <a:r>
              <a:rPr lang="en-US" dirty="0" smtClean="0"/>
              <a:t>    </a:t>
            </a:r>
            <a:r>
              <a:rPr lang="en-US" dirty="0" err="1" smtClean="0"/>
              <a:t>ResultSet</a:t>
            </a:r>
            <a:r>
              <a:rPr lang="en-US" dirty="0" smtClean="0"/>
              <a:t> </a:t>
            </a:r>
            <a:r>
              <a:rPr lang="en-US" dirty="0" err="1" smtClean="0"/>
              <a:t>rs</a:t>
            </a:r>
            <a:r>
              <a:rPr lang="en-US" dirty="0" smtClean="0"/>
              <a:t>=</a:t>
            </a:r>
            <a:r>
              <a:rPr lang="en-US" dirty="0" err="1" smtClean="0"/>
              <a:t>ps.executeQuery</a:t>
            </a:r>
            <a:r>
              <a:rPr lang="en-US" dirty="0" smtClean="0"/>
              <a:t>();  </a:t>
            </a:r>
          </a:p>
          <a:p>
            <a:r>
              <a:rPr lang="en-US" dirty="0" smtClean="0"/>
              <a:t>    </a:t>
            </a:r>
            <a:r>
              <a:rPr lang="en-US" b="1" dirty="0" smtClean="0"/>
              <a:t>while</a:t>
            </a:r>
            <a:r>
              <a:rPr lang="en-US" dirty="0" smtClean="0"/>
              <a:t>(</a:t>
            </a:r>
            <a:r>
              <a:rPr lang="en-US" dirty="0" err="1" smtClean="0"/>
              <a:t>rs.next</a:t>
            </a:r>
            <a:r>
              <a:rPr lang="en-US" dirty="0" smtClean="0"/>
              <a:t>()){  </a:t>
            </a:r>
          </a:p>
          <a:p>
            <a:r>
              <a:rPr lang="en-US" dirty="0" smtClean="0"/>
              <a:t>     User u=</a:t>
            </a:r>
            <a:r>
              <a:rPr lang="en-US" b="1" dirty="0" smtClean="0"/>
              <a:t>new</a:t>
            </a:r>
            <a:r>
              <a:rPr lang="en-US" dirty="0" smtClean="0"/>
              <a:t> User();  </a:t>
            </a:r>
          </a:p>
          <a:p>
            <a:r>
              <a:rPr lang="en-US" dirty="0" smtClean="0"/>
              <a:t>     </a:t>
            </a:r>
            <a:r>
              <a:rPr lang="en-US" dirty="0" err="1" smtClean="0"/>
              <a:t>u.setId</a:t>
            </a:r>
            <a:r>
              <a:rPr lang="en-US" dirty="0" smtClean="0"/>
              <a:t>(</a:t>
            </a:r>
            <a:r>
              <a:rPr lang="en-US" dirty="0" err="1" smtClean="0"/>
              <a:t>rs.getInt</a:t>
            </a:r>
            <a:r>
              <a:rPr lang="en-US" dirty="0" smtClean="0"/>
              <a:t>(1));  </a:t>
            </a:r>
          </a:p>
          <a:p>
            <a:r>
              <a:rPr lang="en-US" dirty="0" smtClean="0"/>
              <a:t>     </a:t>
            </a:r>
            <a:r>
              <a:rPr lang="en-US" dirty="0" err="1" smtClean="0"/>
              <a:t>u.setName</a:t>
            </a:r>
            <a:r>
              <a:rPr lang="en-US" dirty="0" smtClean="0"/>
              <a:t>(</a:t>
            </a:r>
            <a:r>
              <a:rPr lang="en-US" dirty="0" err="1" smtClean="0"/>
              <a:t>rs.getString</a:t>
            </a:r>
            <a:r>
              <a:rPr lang="en-US" dirty="0" smtClean="0"/>
              <a:t>(2));  </a:t>
            </a:r>
          </a:p>
          <a:p>
            <a:r>
              <a:rPr lang="en-US" dirty="0" smtClean="0"/>
              <a:t>     </a:t>
            </a:r>
            <a:r>
              <a:rPr lang="en-US" dirty="0" err="1" smtClean="0"/>
              <a:t>u.setPassword</a:t>
            </a:r>
            <a:r>
              <a:rPr lang="en-US" dirty="0" smtClean="0"/>
              <a:t>(</a:t>
            </a:r>
            <a:r>
              <a:rPr lang="en-US" dirty="0" err="1" smtClean="0"/>
              <a:t>rs.getString</a:t>
            </a:r>
            <a:r>
              <a:rPr lang="en-US" dirty="0" smtClean="0"/>
              <a:t>(3));  </a:t>
            </a:r>
          </a:p>
          <a:p>
            <a:r>
              <a:rPr lang="en-US" dirty="0" smtClean="0"/>
              <a:t>     </a:t>
            </a:r>
            <a:r>
              <a:rPr lang="en-US" dirty="0" err="1" smtClean="0"/>
              <a:t>list.add</a:t>
            </a:r>
            <a:r>
              <a:rPr lang="en-US" dirty="0" smtClean="0"/>
              <a:t>(u);  </a:t>
            </a:r>
          </a:p>
          <a:p>
            <a:r>
              <a:rPr lang="en-US" dirty="0" smtClean="0"/>
              <a:t>    }  </a:t>
            </a:r>
          </a:p>
          <a:p>
            <a:r>
              <a:rPr lang="en-US" dirty="0" smtClean="0"/>
              <a:t>    </a:t>
            </a:r>
            <a:r>
              <a:rPr lang="en-US" dirty="0" err="1" smtClean="0"/>
              <a:t>con.close</a:t>
            </a:r>
            <a:r>
              <a:rPr lang="en-US" dirty="0" smtClean="0"/>
              <a:t>();  </a:t>
            </a:r>
          </a:p>
          <a:p>
            <a:r>
              <a:rPr lang="en-US" dirty="0" smtClean="0"/>
              <a:t>              </a:t>
            </a:r>
          </a:p>
          <a:p>
            <a:r>
              <a:rPr lang="en-US" dirty="0" smtClean="0"/>
              <a:t>   }</a:t>
            </a:r>
            <a:r>
              <a:rPr lang="en-US" b="1" dirty="0" smtClean="0"/>
              <a:t>catch</a:t>
            </a:r>
            <a:r>
              <a:rPr lang="en-US" dirty="0" smtClean="0"/>
              <a:t>(Exception ex){</a:t>
            </a:r>
            <a:r>
              <a:rPr lang="en-US" dirty="0" err="1" smtClean="0"/>
              <a:t>System.out.print</a:t>
            </a:r>
            <a:r>
              <a:rPr lang="en-US" dirty="0" smtClean="0"/>
              <a:t>(ex);}  </a:t>
            </a:r>
          </a:p>
          <a:p>
            <a:r>
              <a:rPr lang="en-US" dirty="0" smtClean="0"/>
              <a:t>  </a:t>
            </a:r>
          </a:p>
          <a:p>
            <a:r>
              <a:rPr lang="en-US" dirty="0" smtClean="0"/>
              <a:t>   //storing the </a:t>
            </a:r>
            <a:r>
              <a:rPr lang="en-US" dirty="0" err="1" smtClean="0"/>
              <a:t>ArrayList</a:t>
            </a:r>
            <a:r>
              <a:rPr lang="en-US" dirty="0" smtClean="0"/>
              <a:t> object in </a:t>
            </a:r>
            <a:r>
              <a:rPr lang="en-US" dirty="0" err="1" smtClean="0"/>
              <a:t>ServletContext</a:t>
            </a:r>
            <a:r>
              <a:rPr lang="en-US" dirty="0" smtClean="0"/>
              <a:t>       </a:t>
            </a:r>
          </a:p>
          <a:p>
            <a:r>
              <a:rPr lang="en-US" dirty="0" smtClean="0"/>
              <a:t>   </a:t>
            </a:r>
            <a:r>
              <a:rPr lang="en-US" dirty="0" err="1" smtClean="0"/>
              <a:t>ServletContext</a:t>
            </a:r>
            <a:r>
              <a:rPr lang="en-US" dirty="0" smtClean="0"/>
              <a:t> context=</a:t>
            </a:r>
            <a:r>
              <a:rPr lang="en-US" dirty="0" err="1" smtClean="0"/>
              <a:t>e.getServletContext</a:t>
            </a:r>
            <a:r>
              <a:rPr lang="en-US" dirty="0" smtClean="0"/>
              <a:t>();  </a:t>
            </a:r>
          </a:p>
          <a:p>
            <a:r>
              <a:rPr lang="en-US" dirty="0" smtClean="0"/>
              <a:t>   </a:t>
            </a:r>
            <a:r>
              <a:rPr lang="en-US" dirty="0" err="1" smtClean="0"/>
              <a:t>context.setAttribute</a:t>
            </a:r>
            <a:r>
              <a:rPr lang="en-US" dirty="0" smtClean="0"/>
              <a:t>("</a:t>
            </a:r>
            <a:r>
              <a:rPr lang="en-US" dirty="0" err="1" smtClean="0"/>
              <a:t>data",list</a:t>
            </a:r>
            <a:r>
              <a:rPr lang="en-US" dirty="0" smtClean="0"/>
              <a:t>);  </a:t>
            </a:r>
          </a:p>
          <a:p>
            <a:r>
              <a:rPr lang="en-US" dirty="0" smtClean="0"/>
              <a:t>          </a:t>
            </a:r>
          </a:p>
          <a:p>
            <a:r>
              <a:rPr lang="en-US" dirty="0" smtClean="0"/>
              <a:t> }  </a:t>
            </a:r>
          </a:p>
          <a:p>
            <a:r>
              <a:rPr lang="en-US" dirty="0" smtClean="0"/>
              <a:t> </a:t>
            </a:r>
            <a:r>
              <a:rPr lang="en-US" b="1" dirty="0" smtClean="0"/>
              <a:t>public</a:t>
            </a:r>
            <a:r>
              <a:rPr lang="en-US" dirty="0" smtClean="0"/>
              <a:t> </a:t>
            </a:r>
            <a:r>
              <a:rPr lang="en-US" b="1" dirty="0" smtClean="0"/>
              <a:t>void</a:t>
            </a:r>
            <a:r>
              <a:rPr lang="en-US" dirty="0" smtClean="0"/>
              <a:t> </a:t>
            </a:r>
            <a:r>
              <a:rPr lang="en-US" dirty="0" err="1" smtClean="0"/>
              <a:t>contextDestroyed</a:t>
            </a:r>
            <a:r>
              <a:rPr lang="en-US" dirty="0" smtClean="0"/>
              <a:t>(</a:t>
            </a:r>
            <a:r>
              <a:rPr lang="en-US" dirty="0" err="1" smtClean="0"/>
              <a:t>ServletContextEvent</a:t>
            </a:r>
            <a:r>
              <a:rPr lang="en-US" dirty="0" smtClean="0"/>
              <a:t> arg0) {  </a:t>
            </a:r>
          </a:p>
          <a:p>
            <a:r>
              <a:rPr lang="en-US" dirty="0" smtClean="0"/>
              <a:t>    </a:t>
            </a:r>
            <a:r>
              <a:rPr lang="en-US" dirty="0" err="1" smtClean="0"/>
              <a:t>System.out.println</a:t>
            </a:r>
            <a:r>
              <a:rPr lang="en-US" dirty="0" smtClean="0"/>
              <a:t>("project </a:t>
            </a:r>
            <a:r>
              <a:rPr lang="en-US" dirty="0" err="1" smtClean="0"/>
              <a:t>undeployed</a:t>
            </a:r>
            <a:r>
              <a:rPr lang="en-US" dirty="0" smtClean="0"/>
              <a:t>...");  </a:t>
            </a:r>
          </a:p>
          <a:p>
            <a:r>
              <a:rPr lang="en-US" dirty="0" smtClean="0"/>
              <a:t> }  </a:t>
            </a:r>
          </a:p>
          <a:p>
            <a:r>
              <a:rPr lang="en-US" dirty="0" smtClean="0"/>
              <a:t>  </a:t>
            </a:r>
          </a:p>
          <a:p>
            <a:r>
              <a:rPr lang="en-US" dirty="0" smtClean="0"/>
              <a:t>}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MyServlet1.java</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This </a:t>
            </a:r>
            <a:r>
              <a:rPr lang="en-US" dirty="0" err="1" smtClean="0"/>
              <a:t>servlet</a:t>
            </a:r>
            <a:r>
              <a:rPr lang="en-US" dirty="0" smtClean="0"/>
              <a:t> gets the information from the </a:t>
            </a:r>
            <a:r>
              <a:rPr lang="en-US" dirty="0" err="1" smtClean="0"/>
              <a:t>servlet</a:t>
            </a:r>
            <a:r>
              <a:rPr lang="en-US" dirty="0" smtClean="0"/>
              <a:t> context object and prints it.</a:t>
            </a:r>
          </a:p>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b="1" dirty="0" smtClean="0"/>
              <a:t>import</a:t>
            </a:r>
            <a:r>
              <a:rPr lang="en-US" dirty="0" smtClean="0"/>
              <a:t> </a:t>
            </a:r>
            <a:r>
              <a:rPr lang="en-US" dirty="0" err="1" smtClean="0"/>
              <a:t>java.sql.Connection</a:t>
            </a:r>
            <a:r>
              <a:rPr lang="en-US" dirty="0" smtClean="0"/>
              <a:t>;  </a:t>
            </a:r>
          </a:p>
          <a:p>
            <a:r>
              <a:rPr lang="en-US" b="1" dirty="0" smtClean="0"/>
              <a:t>import</a:t>
            </a:r>
            <a:r>
              <a:rPr lang="en-US" dirty="0" smtClean="0"/>
              <a:t> </a:t>
            </a:r>
            <a:r>
              <a:rPr lang="en-US" dirty="0" err="1" smtClean="0"/>
              <a:t>java.sql.DriverManager</a:t>
            </a:r>
            <a:r>
              <a:rPr lang="en-US" dirty="0" smtClean="0"/>
              <a:t>;  </a:t>
            </a:r>
          </a:p>
          <a:p>
            <a:r>
              <a:rPr lang="en-US" b="1" dirty="0" smtClean="0"/>
              <a:t>import</a:t>
            </a:r>
            <a:r>
              <a:rPr lang="en-US" dirty="0" smtClean="0"/>
              <a:t> </a:t>
            </a:r>
            <a:r>
              <a:rPr lang="en-US" dirty="0" err="1" smtClean="0"/>
              <a:t>java.sql.PreparedStatement</a:t>
            </a:r>
            <a:r>
              <a:rPr lang="en-US" dirty="0" smtClean="0"/>
              <a:t>;  </a:t>
            </a:r>
          </a:p>
          <a:p>
            <a:r>
              <a:rPr lang="en-US" b="1" dirty="0" smtClean="0"/>
              <a:t>import</a:t>
            </a:r>
            <a:r>
              <a:rPr lang="en-US" dirty="0" smtClean="0"/>
              <a:t> </a:t>
            </a:r>
            <a:r>
              <a:rPr lang="en-US" dirty="0" err="1" smtClean="0"/>
              <a:t>java.sql.ResultSet</a:t>
            </a:r>
            <a:r>
              <a:rPr lang="en-US" dirty="0" smtClean="0"/>
              <a:t>;  </a:t>
            </a:r>
          </a:p>
          <a:p>
            <a:r>
              <a:rPr lang="en-US" b="1" dirty="0" smtClean="0"/>
              <a:t>import</a:t>
            </a:r>
            <a:r>
              <a:rPr lang="en-US" dirty="0" smtClean="0"/>
              <a:t> </a:t>
            </a:r>
            <a:r>
              <a:rPr lang="en-US" dirty="0" err="1" smtClean="0"/>
              <a:t>java.util.Iterator</a:t>
            </a:r>
            <a:r>
              <a:rPr lang="en-US" dirty="0" smtClean="0"/>
              <a:t>;  </a:t>
            </a:r>
          </a:p>
          <a:p>
            <a:r>
              <a:rPr lang="en-US" b="1" dirty="0" smtClean="0"/>
              <a:t>import</a:t>
            </a:r>
            <a:r>
              <a:rPr lang="en-US" dirty="0" smtClean="0"/>
              <a:t> </a:t>
            </a:r>
            <a:r>
              <a:rPr lang="en-US" dirty="0" err="1" smtClean="0"/>
              <a:t>java.util.List</a:t>
            </a:r>
            <a:r>
              <a:rPr lang="en-US" dirty="0" smtClean="0"/>
              <a:t>;  </a:t>
            </a:r>
          </a:p>
          <a:p>
            <a:r>
              <a:rPr lang="en-US" dirty="0" smtClean="0"/>
              <a:t>  </a:t>
            </a:r>
          </a:p>
          <a:p>
            <a:r>
              <a:rPr lang="en-US" b="1" dirty="0" smtClean="0"/>
              <a:t>import</a:t>
            </a:r>
            <a:r>
              <a:rPr lang="en-US" dirty="0" smtClean="0"/>
              <a:t> </a:t>
            </a:r>
            <a:r>
              <a:rPr lang="en-US" dirty="0" err="1" smtClean="0"/>
              <a:t>javax.servlet.ServletContext</a:t>
            </a:r>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MyServlet1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a:t>
            </a:r>
          </a:p>
          <a:p>
            <a:r>
              <a:rPr lang="en-US" dirty="0" smtClean="0"/>
              <a:t>   response)</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  </a:t>
            </a:r>
            <a:r>
              <a:rPr lang="en-US" b="1" dirty="0" smtClean="0"/>
              <a:t>long</a:t>
            </a:r>
            <a:r>
              <a:rPr lang="en-US" dirty="0" smtClean="0"/>
              <a:t> before=</a:t>
            </a:r>
            <a:r>
              <a:rPr lang="en-US" dirty="0" err="1" smtClean="0"/>
              <a:t>System.currentTimeMillis</a:t>
            </a:r>
            <a:r>
              <a:rPr lang="en-US" dirty="0" smtClean="0"/>
              <a:t>();  </a:t>
            </a:r>
          </a:p>
          <a:p>
            <a:r>
              <a:rPr lang="en-US" dirty="0" smtClean="0"/>
              <a:t>          </a:t>
            </a:r>
          </a:p>
          <a:p>
            <a:r>
              <a:rPr lang="en-US" dirty="0" smtClean="0"/>
              <a:t>    </a:t>
            </a:r>
            <a:r>
              <a:rPr lang="en-US" dirty="0" err="1" smtClean="0"/>
              <a:t>ServletContext</a:t>
            </a:r>
            <a:r>
              <a:rPr lang="en-US" dirty="0" smtClean="0"/>
              <a:t> context=</a:t>
            </a:r>
            <a:r>
              <a:rPr lang="en-US" dirty="0" err="1" smtClean="0"/>
              <a:t>getServletContext</a:t>
            </a:r>
            <a:r>
              <a:rPr lang="en-US" dirty="0" smtClean="0"/>
              <a:t>();  </a:t>
            </a:r>
          </a:p>
          <a:p>
            <a:r>
              <a:rPr lang="en-US" dirty="0" smtClean="0"/>
              <a:t>    List </a:t>
            </a:r>
            <a:r>
              <a:rPr lang="en-US" dirty="0" err="1" smtClean="0"/>
              <a:t>list</a:t>
            </a:r>
            <a:r>
              <a:rPr lang="en-US" dirty="0" smtClean="0"/>
              <a:t>=(List)</a:t>
            </a:r>
            <a:r>
              <a:rPr lang="en-US" dirty="0" err="1" smtClean="0"/>
              <a:t>context.getAttribute</a:t>
            </a:r>
            <a:r>
              <a:rPr lang="en-US" dirty="0" smtClean="0"/>
              <a:t>("data");  </a:t>
            </a:r>
          </a:p>
          <a:p>
            <a:r>
              <a:rPr lang="en-US" dirty="0" smtClean="0"/>
              <a:t>          </a:t>
            </a:r>
          </a:p>
          <a:p>
            <a:r>
              <a:rPr lang="en-US" dirty="0" smtClean="0"/>
              <a:t>    </a:t>
            </a:r>
            <a:r>
              <a:rPr lang="en-US" dirty="0" err="1" smtClean="0"/>
              <a:t>Iterator</a:t>
            </a:r>
            <a:r>
              <a:rPr lang="en-US" dirty="0" smtClean="0"/>
              <a:t> </a:t>
            </a:r>
            <a:r>
              <a:rPr lang="en-US" dirty="0" err="1" smtClean="0"/>
              <a:t>itr</a:t>
            </a:r>
            <a:r>
              <a:rPr lang="en-US" dirty="0" smtClean="0"/>
              <a:t>=</a:t>
            </a:r>
            <a:r>
              <a:rPr lang="en-US" dirty="0" err="1" smtClean="0"/>
              <a:t>list.iterator</a:t>
            </a:r>
            <a:r>
              <a:rPr lang="en-US" dirty="0" smtClean="0"/>
              <a:t>();  </a:t>
            </a:r>
          </a:p>
          <a:p>
            <a:r>
              <a:rPr lang="en-US" dirty="0" smtClean="0"/>
              <a:t>    </a:t>
            </a:r>
            <a:r>
              <a:rPr lang="en-US" b="1" dirty="0" smtClean="0"/>
              <a:t>while</a:t>
            </a:r>
            <a:r>
              <a:rPr lang="en-US" dirty="0" smtClean="0"/>
              <a:t>(</a:t>
            </a:r>
            <a:r>
              <a:rPr lang="en-US" dirty="0" err="1" smtClean="0"/>
              <a:t>itr.hasNext</a:t>
            </a:r>
            <a:r>
              <a:rPr lang="en-US" dirty="0" smtClean="0"/>
              <a:t>()){  </a:t>
            </a:r>
          </a:p>
          <a:p>
            <a:r>
              <a:rPr lang="en-US" dirty="0" smtClean="0"/>
              <a:t>     User u=(User)</a:t>
            </a:r>
            <a:r>
              <a:rPr lang="en-US" dirty="0" err="1" smtClean="0"/>
              <a:t>itr.next</a:t>
            </a:r>
            <a:r>
              <a:rPr lang="en-US" dirty="0" smtClean="0"/>
              <a:t>();  </a:t>
            </a:r>
          </a:p>
          <a:p>
            <a:r>
              <a:rPr lang="en-US" dirty="0" smtClean="0"/>
              <a:t>     </a:t>
            </a:r>
            <a:r>
              <a:rPr lang="en-US" dirty="0" err="1" smtClean="0"/>
              <a:t>out.print</a:t>
            </a:r>
            <a:r>
              <a:rPr lang="en-US" dirty="0" smtClean="0"/>
              <a:t>("&lt;</a:t>
            </a:r>
            <a:r>
              <a:rPr lang="en-US" dirty="0" err="1" smtClean="0"/>
              <a:t>br</a:t>
            </a:r>
            <a:r>
              <a:rPr lang="en-US" dirty="0" smtClean="0"/>
              <a:t>&gt;"+</a:t>
            </a:r>
            <a:r>
              <a:rPr lang="en-US" dirty="0" err="1" smtClean="0"/>
              <a:t>u.getId</a:t>
            </a:r>
            <a:r>
              <a:rPr lang="en-US" dirty="0" smtClean="0"/>
              <a:t>()+" "+</a:t>
            </a:r>
            <a:r>
              <a:rPr lang="en-US" dirty="0" err="1" smtClean="0"/>
              <a:t>u.getName</a:t>
            </a:r>
            <a:r>
              <a:rPr lang="en-US" dirty="0" smtClean="0"/>
              <a:t>()+" "+</a:t>
            </a:r>
            <a:r>
              <a:rPr lang="en-US" dirty="0" err="1" smtClean="0"/>
              <a:t>u.getPassword</a:t>
            </a:r>
            <a:r>
              <a:rPr lang="en-US" dirty="0" smtClean="0"/>
              <a:t>());  </a:t>
            </a:r>
          </a:p>
          <a:p>
            <a:r>
              <a:rPr lang="en-US" dirty="0" smtClean="0"/>
              <a:t>    }  </a:t>
            </a:r>
          </a:p>
          <a:p>
            <a:r>
              <a:rPr lang="en-US" dirty="0" smtClean="0"/>
              <a:t>          </a:t>
            </a:r>
          </a:p>
          <a:p>
            <a:r>
              <a:rPr lang="en-US" dirty="0" smtClean="0"/>
              <a:t>    </a:t>
            </a:r>
            <a:r>
              <a:rPr lang="en-US" b="1" dirty="0" smtClean="0"/>
              <a:t>long</a:t>
            </a:r>
            <a:r>
              <a:rPr lang="en-US" dirty="0" smtClean="0"/>
              <a:t> after=</a:t>
            </a:r>
            <a:r>
              <a:rPr lang="en-US" dirty="0" err="1" smtClean="0"/>
              <a:t>System.currentTimeMillis</a:t>
            </a:r>
            <a:r>
              <a:rPr lang="en-US" dirty="0" smtClean="0"/>
              <a:t>();  </a:t>
            </a:r>
          </a:p>
          <a:p>
            <a:r>
              <a:rPr lang="en-US" dirty="0" smtClean="0"/>
              <a:t>    </a:t>
            </a:r>
            <a:r>
              <a:rPr lang="en-US" dirty="0" err="1" smtClean="0"/>
              <a:t>out.print</a:t>
            </a:r>
            <a:r>
              <a:rPr lang="en-US" dirty="0" smtClean="0"/>
              <a:t>("&lt;</a:t>
            </a:r>
            <a:r>
              <a:rPr lang="en-US" dirty="0" err="1" smtClean="0"/>
              <a:t>br</a:t>
            </a:r>
            <a:r>
              <a:rPr lang="en-US" dirty="0" smtClean="0"/>
              <a:t>&gt;total time :"+(after-before));  </a:t>
            </a:r>
          </a:p>
          <a:p>
            <a:r>
              <a:rPr lang="en-US" dirty="0" smtClean="0"/>
              <a:t>          </a:t>
            </a:r>
          </a:p>
          <a:p>
            <a:r>
              <a:rPr lang="en-US" dirty="0" smtClean="0"/>
              <a:t>    </a:t>
            </a:r>
            <a:r>
              <a:rPr lang="en-US" dirty="0" err="1" smtClean="0"/>
              <a:t>out.close</a:t>
            </a:r>
            <a:r>
              <a:rPr lang="en-US" dirty="0" smtClean="0"/>
              <a:t>();  </a:t>
            </a:r>
          </a:p>
          <a:p>
            <a:r>
              <a:rPr lang="en-US" dirty="0" smtClean="0"/>
              <a:t>    }  </a:t>
            </a:r>
          </a:p>
          <a:p>
            <a:r>
              <a:rPr lang="en-US" dirty="0" smtClean="0"/>
              <a:t>  </a:t>
            </a:r>
          </a:p>
          <a:p>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Filter interface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creating any filter, you must implement the Filter interface. Filter interface provides the life cycle methods for a filter.</a:t>
            </a:r>
          </a:p>
          <a:p>
            <a:r>
              <a:rPr lang="en-US" b="1" dirty="0" smtClean="0"/>
              <a:t>public void init(</a:t>
            </a:r>
            <a:r>
              <a:rPr lang="en-US" b="1" dirty="0" err="1" smtClean="0"/>
              <a:t>FilterConfig</a:t>
            </a:r>
            <a:r>
              <a:rPr lang="en-US" b="1" dirty="0" smtClean="0"/>
              <a:t> </a:t>
            </a:r>
            <a:r>
              <a:rPr lang="en-US" b="1" dirty="0" err="1" smtClean="0"/>
              <a:t>config</a:t>
            </a:r>
            <a:r>
              <a:rPr lang="en-US" b="1" dirty="0" smtClean="0"/>
              <a:t>)</a:t>
            </a:r>
            <a:r>
              <a:rPr lang="en-US" dirty="0" smtClean="0"/>
              <a:t>init() method is invoked only once. It is used to initialize the filter.</a:t>
            </a:r>
          </a:p>
          <a:p>
            <a:r>
              <a:rPr lang="en-US" b="1" dirty="0" smtClean="0"/>
              <a:t>public void </a:t>
            </a:r>
            <a:r>
              <a:rPr lang="en-US" b="1" dirty="0" err="1" smtClean="0"/>
              <a:t>doFilter</a:t>
            </a:r>
            <a:r>
              <a:rPr lang="en-US" b="1" dirty="0" smtClean="0"/>
              <a:t>(</a:t>
            </a:r>
            <a:r>
              <a:rPr lang="en-US" b="1" dirty="0" err="1" smtClean="0"/>
              <a:t>HttpServletRequest</a:t>
            </a:r>
            <a:r>
              <a:rPr lang="en-US" b="1" dirty="0" smtClean="0"/>
              <a:t> </a:t>
            </a:r>
            <a:r>
              <a:rPr lang="en-US" b="1" dirty="0" err="1" smtClean="0"/>
              <a:t>request,HttpServletResponse</a:t>
            </a:r>
            <a:r>
              <a:rPr lang="en-US" b="1" dirty="0" smtClean="0"/>
              <a:t> response, </a:t>
            </a:r>
            <a:r>
              <a:rPr lang="en-US" b="1" dirty="0" err="1" smtClean="0"/>
              <a:t>FilterChain</a:t>
            </a:r>
            <a:r>
              <a:rPr lang="en-US" b="1" dirty="0" smtClean="0"/>
              <a:t> chain)</a:t>
            </a:r>
            <a:r>
              <a:rPr lang="en-US" dirty="0" err="1" smtClean="0"/>
              <a:t>doFilter</a:t>
            </a:r>
            <a:r>
              <a:rPr lang="en-US" dirty="0" smtClean="0"/>
              <a:t>() method is invoked every time when user request to any resource, to which the filter is </a:t>
            </a:r>
            <a:r>
              <a:rPr lang="en-US" dirty="0" err="1" smtClean="0"/>
              <a:t>mapped.It</a:t>
            </a:r>
            <a:r>
              <a:rPr lang="en-US" dirty="0" smtClean="0"/>
              <a:t> is used to perform filtering tasks.</a:t>
            </a:r>
          </a:p>
          <a:p>
            <a:r>
              <a:rPr lang="en-US" b="1" dirty="0" smtClean="0"/>
              <a:t>public void destroy()</a:t>
            </a:r>
            <a:r>
              <a:rPr lang="en-US" dirty="0" smtClean="0"/>
              <a:t>This is invoked only once when filter is taken out of the service.</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MyServlet2.java</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It is same as MyServlet1. This </a:t>
            </a:r>
            <a:r>
              <a:rPr lang="en-US" dirty="0" err="1" smtClean="0"/>
              <a:t>servlet</a:t>
            </a:r>
            <a:r>
              <a:rPr lang="en-US" dirty="0" smtClean="0"/>
              <a:t> gets the information from the </a:t>
            </a:r>
            <a:r>
              <a:rPr lang="en-US" dirty="0" err="1" smtClean="0"/>
              <a:t>servlet</a:t>
            </a:r>
            <a:r>
              <a:rPr lang="en-US" dirty="0" smtClean="0"/>
              <a:t> context object and prints it.</a:t>
            </a:r>
          </a:p>
          <a:p>
            <a:r>
              <a:rPr lang="en-US" b="1" dirty="0" smtClean="0"/>
              <a:t>import</a:t>
            </a:r>
            <a:r>
              <a:rPr lang="en-US" dirty="0" smtClean="0"/>
              <a:t> </a:t>
            </a:r>
            <a:r>
              <a:rPr lang="en-US" dirty="0" err="1" smtClean="0"/>
              <a:t>java.io.IOException</a:t>
            </a:r>
            <a:r>
              <a:rPr lang="en-US" dirty="0" smtClean="0"/>
              <a:t>;  </a:t>
            </a:r>
          </a:p>
          <a:p>
            <a:r>
              <a:rPr lang="en-US" b="1" dirty="0" smtClean="0"/>
              <a:t>import</a:t>
            </a:r>
            <a:r>
              <a:rPr lang="en-US" dirty="0" smtClean="0"/>
              <a:t> </a:t>
            </a:r>
            <a:r>
              <a:rPr lang="en-US" dirty="0" err="1" smtClean="0"/>
              <a:t>java.io.PrintWriter</a:t>
            </a:r>
            <a:r>
              <a:rPr lang="en-US" dirty="0" smtClean="0"/>
              <a:t>;  </a:t>
            </a:r>
          </a:p>
          <a:p>
            <a:r>
              <a:rPr lang="en-US" b="1" dirty="0" smtClean="0"/>
              <a:t>import</a:t>
            </a:r>
            <a:r>
              <a:rPr lang="en-US" dirty="0" smtClean="0"/>
              <a:t> </a:t>
            </a:r>
            <a:r>
              <a:rPr lang="en-US" dirty="0" err="1" smtClean="0"/>
              <a:t>java.sql.Connection</a:t>
            </a:r>
            <a:r>
              <a:rPr lang="en-US" dirty="0" smtClean="0"/>
              <a:t>;  </a:t>
            </a:r>
          </a:p>
          <a:p>
            <a:r>
              <a:rPr lang="en-US" b="1" dirty="0" smtClean="0"/>
              <a:t>import</a:t>
            </a:r>
            <a:r>
              <a:rPr lang="en-US" dirty="0" smtClean="0"/>
              <a:t> </a:t>
            </a:r>
            <a:r>
              <a:rPr lang="en-US" dirty="0" err="1" smtClean="0"/>
              <a:t>java.sql.DriverManager</a:t>
            </a:r>
            <a:r>
              <a:rPr lang="en-US" dirty="0" smtClean="0"/>
              <a:t>;  </a:t>
            </a:r>
          </a:p>
          <a:p>
            <a:r>
              <a:rPr lang="en-US" b="1" dirty="0" smtClean="0"/>
              <a:t>import</a:t>
            </a:r>
            <a:r>
              <a:rPr lang="en-US" dirty="0" smtClean="0"/>
              <a:t> </a:t>
            </a:r>
            <a:r>
              <a:rPr lang="en-US" dirty="0" err="1" smtClean="0"/>
              <a:t>java.sql.PreparedStatement</a:t>
            </a:r>
            <a:r>
              <a:rPr lang="en-US" dirty="0" smtClean="0"/>
              <a:t>;  </a:t>
            </a:r>
          </a:p>
          <a:p>
            <a:r>
              <a:rPr lang="en-US" b="1" dirty="0" smtClean="0"/>
              <a:t>import</a:t>
            </a:r>
            <a:r>
              <a:rPr lang="en-US" dirty="0" smtClean="0"/>
              <a:t> </a:t>
            </a:r>
            <a:r>
              <a:rPr lang="en-US" dirty="0" err="1" smtClean="0"/>
              <a:t>java.sql.ResultSet</a:t>
            </a:r>
            <a:r>
              <a:rPr lang="en-US" dirty="0" smtClean="0"/>
              <a:t>;  </a:t>
            </a:r>
          </a:p>
          <a:p>
            <a:r>
              <a:rPr lang="en-US" b="1" dirty="0" smtClean="0"/>
              <a:t>import</a:t>
            </a:r>
            <a:r>
              <a:rPr lang="en-US" dirty="0" smtClean="0"/>
              <a:t> </a:t>
            </a:r>
            <a:r>
              <a:rPr lang="en-US" dirty="0" err="1" smtClean="0"/>
              <a:t>java.util.Iterator</a:t>
            </a:r>
            <a:r>
              <a:rPr lang="en-US" dirty="0" smtClean="0"/>
              <a:t>;  </a:t>
            </a:r>
          </a:p>
          <a:p>
            <a:r>
              <a:rPr lang="en-US" b="1" dirty="0" smtClean="0"/>
              <a:t>import</a:t>
            </a:r>
            <a:r>
              <a:rPr lang="en-US" dirty="0" smtClean="0"/>
              <a:t> </a:t>
            </a:r>
            <a:r>
              <a:rPr lang="en-US" dirty="0" err="1" smtClean="0"/>
              <a:t>java.util.List</a:t>
            </a:r>
            <a:r>
              <a:rPr lang="en-US" dirty="0" smtClean="0"/>
              <a:t>;  </a:t>
            </a:r>
          </a:p>
          <a:p>
            <a:r>
              <a:rPr lang="en-US" dirty="0" smtClean="0"/>
              <a:t>  </a:t>
            </a:r>
          </a:p>
          <a:p>
            <a:r>
              <a:rPr lang="en-US" b="1" dirty="0" smtClean="0"/>
              <a:t>import</a:t>
            </a:r>
            <a:r>
              <a:rPr lang="en-US" dirty="0" smtClean="0"/>
              <a:t> </a:t>
            </a:r>
            <a:r>
              <a:rPr lang="en-US" dirty="0" err="1" smtClean="0"/>
              <a:t>javax.servlet.ServletContext</a:t>
            </a:r>
            <a:r>
              <a:rPr lang="en-US" dirty="0" smtClean="0"/>
              <a:t>;  </a:t>
            </a:r>
          </a:p>
          <a:p>
            <a:r>
              <a:rPr lang="en-US" b="1" dirty="0" smtClean="0"/>
              <a:t>import</a:t>
            </a:r>
            <a:r>
              <a:rPr lang="en-US" dirty="0" smtClean="0"/>
              <a:t> </a:t>
            </a:r>
            <a:r>
              <a:rPr lang="en-US" dirty="0" err="1" smtClean="0"/>
              <a:t>javax.servlet.ServletException</a:t>
            </a:r>
            <a:r>
              <a:rPr lang="en-US" dirty="0" smtClean="0"/>
              <a:t>;  </a:t>
            </a:r>
          </a:p>
          <a:p>
            <a:r>
              <a:rPr lang="en-US" b="1" dirty="0" smtClean="0"/>
              <a:t>import</a:t>
            </a:r>
            <a:r>
              <a:rPr lang="en-US" dirty="0" smtClean="0"/>
              <a:t> </a:t>
            </a:r>
            <a:r>
              <a:rPr lang="en-US" dirty="0" err="1" smtClean="0"/>
              <a:t>javax.servlet.http.HttpServlet</a:t>
            </a:r>
            <a:r>
              <a:rPr lang="en-US" dirty="0" smtClean="0"/>
              <a:t>;  </a:t>
            </a:r>
          </a:p>
          <a:p>
            <a:r>
              <a:rPr lang="en-US" b="1" dirty="0" smtClean="0"/>
              <a:t>import</a:t>
            </a:r>
            <a:r>
              <a:rPr lang="en-US" dirty="0" smtClean="0"/>
              <a:t> </a:t>
            </a:r>
            <a:r>
              <a:rPr lang="en-US" dirty="0" err="1" smtClean="0"/>
              <a:t>javax.servlet.http.HttpServletRequest</a:t>
            </a:r>
            <a:r>
              <a:rPr lang="en-US" dirty="0" smtClean="0"/>
              <a:t>;  </a:t>
            </a:r>
          </a:p>
          <a:p>
            <a:r>
              <a:rPr lang="en-US" b="1" dirty="0" smtClean="0"/>
              <a:t>import</a:t>
            </a:r>
            <a:r>
              <a:rPr lang="en-US" dirty="0" smtClean="0"/>
              <a:t> </a:t>
            </a:r>
            <a:r>
              <a:rPr lang="en-US" dirty="0" err="1" smtClean="0"/>
              <a:t>javax.servlet.http.HttpServletResponse</a:t>
            </a:r>
            <a:r>
              <a:rPr lang="en-US" dirty="0" smtClean="0"/>
              <a:t>;  </a:t>
            </a:r>
          </a:p>
          <a:p>
            <a:r>
              <a:rPr lang="en-US" dirty="0" smtClean="0"/>
              <a:t>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25000" lnSpcReduction="20000"/>
          </a:bodyPr>
          <a:lstStyle/>
          <a:p>
            <a:r>
              <a:rPr lang="en-US" b="1" dirty="0" smtClean="0"/>
              <a:t>public</a:t>
            </a:r>
            <a:r>
              <a:rPr lang="en-US" dirty="0" smtClean="0"/>
              <a:t> </a:t>
            </a:r>
            <a:r>
              <a:rPr lang="en-US" b="1" dirty="0" smtClean="0"/>
              <a:t>class</a:t>
            </a:r>
            <a:r>
              <a:rPr lang="en-US" dirty="0" smtClean="0"/>
              <a:t> MyServlet2 </a:t>
            </a:r>
            <a:r>
              <a:rPr lang="en-US" b="1" dirty="0" smtClean="0"/>
              <a:t>extends</a:t>
            </a:r>
            <a:r>
              <a:rPr lang="en-US" dirty="0" smtClean="0"/>
              <a:t> </a:t>
            </a:r>
            <a:r>
              <a:rPr lang="en-US" dirty="0" err="1" smtClean="0"/>
              <a:t>HttpServlet</a:t>
            </a:r>
            <a:r>
              <a:rPr lang="en-US" dirty="0" smtClean="0"/>
              <a:t> {  </a:t>
            </a:r>
          </a:p>
          <a:p>
            <a:r>
              <a:rPr lang="en-US" dirty="0" smtClean="0"/>
              <a:t> </a:t>
            </a: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a:t>
            </a:r>
          </a:p>
          <a:p>
            <a:r>
              <a:rPr lang="en-US" dirty="0" smtClean="0"/>
              <a:t>   response)</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r>
              <a:rPr lang="en-US" dirty="0" smtClean="0"/>
              <a:t>  </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  </a:t>
            </a:r>
          </a:p>
          <a:p>
            <a:r>
              <a:rPr lang="en-US" dirty="0" smtClean="0"/>
              <a:t>      </a:t>
            </a:r>
          </a:p>
          <a:p>
            <a:r>
              <a:rPr lang="en-US" dirty="0" smtClean="0"/>
              <a:t>    </a:t>
            </a:r>
            <a:r>
              <a:rPr lang="en-US" b="1" dirty="0" smtClean="0"/>
              <a:t>long</a:t>
            </a:r>
            <a:r>
              <a:rPr lang="en-US" dirty="0" smtClean="0"/>
              <a:t> before=</a:t>
            </a:r>
            <a:r>
              <a:rPr lang="en-US" dirty="0" err="1" smtClean="0"/>
              <a:t>System.currentTimeMillis</a:t>
            </a:r>
            <a:r>
              <a:rPr lang="en-US" dirty="0" smtClean="0"/>
              <a:t>();  </a:t>
            </a:r>
          </a:p>
          <a:p>
            <a:r>
              <a:rPr lang="en-US" dirty="0" smtClean="0"/>
              <a:t>          </a:t>
            </a:r>
          </a:p>
          <a:p>
            <a:r>
              <a:rPr lang="en-US" dirty="0" smtClean="0"/>
              <a:t>    </a:t>
            </a:r>
            <a:r>
              <a:rPr lang="en-US" dirty="0" err="1" smtClean="0"/>
              <a:t>ServletContext</a:t>
            </a:r>
            <a:r>
              <a:rPr lang="en-US" dirty="0" smtClean="0"/>
              <a:t> context=</a:t>
            </a:r>
            <a:r>
              <a:rPr lang="en-US" dirty="0" err="1" smtClean="0"/>
              <a:t>getServletContext</a:t>
            </a:r>
            <a:r>
              <a:rPr lang="en-US" dirty="0" smtClean="0"/>
              <a:t>();  </a:t>
            </a:r>
          </a:p>
          <a:p>
            <a:r>
              <a:rPr lang="en-US" dirty="0" smtClean="0"/>
              <a:t>    List </a:t>
            </a:r>
            <a:r>
              <a:rPr lang="en-US" dirty="0" err="1" smtClean="0"/>
              <a:t>list</a:t>
            </a:r>
            <a:r>
              <a:rPr lang="en-US" dirty="0" smtClean="0"/>
              <a:t>=(List)</a:t>
            </a:r>
            <a:r>
              <a:rPr lang="en-US" dirty="0" err="1" smtClean="0"/>
              <a:t>context.getAttribute</a:t>
            </a:r>
            <a:r>
              <a:rPr lang="en-US" dirty="0" smtClean="0"/>
              <a:t>("data");  </a:t>
            </a:r>
          </a:p>
          <a:p>
            <a:r>
              <a:rPr lang="en-US" dirty="0" smtClean="0"/>
              <a:t>          </a:t>
            </a:r>
          </a:p>
          <a:p>
            <a:r>
              <a:rPr lang="en-US" dirty="0" smtClean="0"/>
              <a:t>    </a:t>
            </a:r>
            <a:r>
              <a:rPr lang="en-US" dirty="0" err="1" smtClean="0"/>
              <a:t>Iterator</a:t>
            </a:r>
            <a:r>
              <a:rPr lang="en-US" dirty="0" smtClean="0"/>
              <a:t> </a:t>
            </a:r>
            <a:r>
              <a:rPr lang="en-US" dirty="0" err="1" smtClean="0"/>
              <a:t>itr</a:t>
            </a:r>
            <a:r>
              <a:rPr lang="en-US" dirty="0" smtClean="0"/>
              <a:t>=</a:t>
            </a:r>
            <a:r>
              <a:rPr lang="en-US" dirty="0" err="1" smtClean="0"/>
              <a:t>list.iterator</a:t>
            </a:r>
            <a:r>
              <a:rPr lang="en-US" dirty="0" smtClean="0"/>
              <a:t>();  </a:t>
            </a:r>
          </a:p>
          <a:p>
            <a:r>
              <a:rPr lang="en-US" dirty="0" smtClean="0"/>
              <a:t>    </a:t>
            </a:r>
            <a:r>
              <a:rPr lang="en-US" b="1" dirty="0" smtClean="0"/>
              <a:t>while</a:t>
            </a:r>
            <a:r>
              <a:rPr lang="en-US" dirty="0" smtClean="0"/>
              <a:t>(</a:t>
            </a:r>
            <a:r>
              <a:rPr lang="en-US" dirty="0" err="1" smtClean="0"/>
              <a:t>itr.hasNext</a:t>
            </a:r>
            <a:r>
              <a:rPr lang="en-US" dirty="0" smtClean="0"/>
              <a:t>()){  </a:t>
            </a:r>
          </a:p>
          <a:p>
            <a:r>
              <a:rPr lang="en-US" dirty="0" smtClean="0"/>
              <a:t>     User u=(User)</a:t>
            </a:r>
            <a:r>
              <a:rPr lang="en-US" dirty="0" err="1" smtClean="0"/>
              <a:t>itr.next</a:t>
            </a:r>
            <a:r>
              <a:rPr lang="en-US" dirty="0" smtClean="0"/>
              <a:t>();  </a:t>
            </a:r>
          </a:p>
          <a:p>
            <a:r>
              <a:rPr lang="en-US" dirty="0" smtClean="0"/>
              <a:t>     </a:t>
            </a:r>
            <a:r>
              <a:rPr lang="en-US" dirty="0" err="1" smtClean="0"/>
              <a:t>out.print</a:t>
            </a:r>
            <a:r>
              <a:rPr lang="en-US" dirty="0" smtClean="0"/>
              <a:t>("&lt;</a:t>
            </a:r>
            <a:r>
              <a:rPr lang="en-US" dirty="0" err="1" smtClean="0"/>
              <a:t>br</a:t>
            </a:r>
            <a:r>
              <a:rPr lang="en-US" dirty="0" smtClean="0"/>
              <a:t>&gt;"+</a:t>
            </a:r>
            <a:r>
              <a:rPr lang="en-US" dirty="0" err="1" smtClean="0"/>
              <a:t>u.getId</a:t>
            </a:r>
            <a:r>
              <a:rPr lang="en-US" dirty="0" smtClean="0"/>
              <a:t>()+" "+</a:t>
            </a:r>
            <a:r>
              <a:rPr lang="en-US" dirty="0" err="1" smtClean="0"/>
              <a:t>u.getName</a:t>
            </a:r>
            <a:r>
              <a:rPr lang="en-US" dirty="0" smtClean="0"/>
              <a:t>()+" "+</a:t>
            </a:r>
            <a:r>
              <a:rPr lang="en-US" dirty="0" err="1" smtClean="0"/>
              <a:t>u.getPassword</a:t>
            </a:r>
            <a:r>
              <a:rPr lang="en-US" dirty="0" smtClean="0"/>
              <a:t>());  </a:t>
            </a:r>
          </a:p>
          <a:p>
            <a:r>
              <a:rPr lang="en-US" dirty="0" smtClean="0"/>
              <a:t>    }  </a:t>
            </a:r>
          </a:p>
          <a:p>
            <a:r>
              <a:rPr lang="en-US" dirty="0" smtClean="0"/>
              <a:t>          </a:t>
            </a:r>
          </a:p>
          <a:p>
            <a:r>
              <a:rPr lang="en-US" dirty="0" smtClean="0"/>
              <a:t>    </a:t>
            </a:r>
            <a:r>
              <a:rPr lang="en-US" b="1" dirty="0" smtClean="0"/>
              <a:t>long</a:t>
            </a:r>
            <a:r>
              <a:rPr lang="en-US" dirty="0" smtClean="0"/>
              <a:t> after=</a:t>
            </a:r>
            <a:r>
              <a:rPr lang="en-US" dirty="0" err="1" smtClean="0"/>
              <a:t>System.currentTimeMillis</a:t>
            </a:r>
            <a:r>
              <a:rPr lang="en-US" dirty="0" smtClean="0"/>
              <a:t>();  </a:t>
            </a:r>
          </a:p>
          <a:p>
            <a:r>
              <a:rPr lang="en-US" dirty="0" smtClean="0"/>
              <a:t>    </a:t>
            </a:r>
            <a:r>
              <a:rPr lang="en-US" dirty="0" err="1" smtClean="0"/>
              <a:t>out.print</a:t>
            </a:r>
            <a:r>
              <a:rPr lang="en-US" dirty="0" smtClean="0"/>
              <a:t>("&lt;</a:t>
            </a:r>
            <a:r>
              <a:rPr lang="en-US" dirty="0" err="1" smtClean="0"/>
              <a:t>br</a:t>
            </a:r>
            <a:r>
              <a:rPr lang="en-US" dirty="0" smtClean="0"/>
              <a:t>&gt;total time :"+(after-before));  </a:t>
            </a:r>
          </a:p>
          <a:p>
            <a:r>
              <a:rPr lang="en-US" dirty="0" smtClean="0"/>
              <a:t>          </a:t>
            </a:r>
          </a:p>
          <a:p>
            <a:r>
              <a:rPr lang="en-US" dirty="0" smtClean="0"/>
              <a:t>    </a:t>
            </a:r>
            <a:r>
              <a:rPr lang="en-US" dirty="0" err="1" smtClean="0"/>
              <a:t>out.close</a:t>
            </a:r>
            <a:r>
              <a:rPr lang="en-US" dirty="0" smtClean="0"/>
              <a:t>();  </a:t>
            </a:r>
          </a:p>
          <a:p>
            <a:r>
              <a:rPr lang="en-US" dirty="0" smtClean="0"/>
              <a:t>    }  </a:t>
            </a:r>
          </a:p>
          <a:p>
            <a:r>
              <a:rPr lang="en-US" dirty="0" smtClean="0"/>
              <a:t>  </a:t>
            </a:r>
          </a:p>
          <a:p>
            <a:r>
              <a:rPr lang="en-US" dirty="0" smtClean="0"/>
              <a:t>}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web.xml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&lt;?xml version="1.0" encoding="UTF-8"?&gt;  </a:t>
            </a:r>
          </a:p>
          <a:p>
            <a:r>
              <a:rPr lang="en-US" dirty="0" smtClean="0"/>
              <a:t>&lt;web-app version="2.5"   </a:t>
            </a:r>
          </a:p>
          <a:p>
            <a:r>
              <a:rPr lang="en-US" dirty="0" smtClean="0"/>
              <a:t>    </a:t>
            </a:r>
            <a:r>
              <a:rPr lang="en-US" dirty="0" err="1" smtClean="0"/>
              <a:t>xmlns</a:t>
            </a:r>
            <a:r>
              <a:rPr lang="en-US" dirty="0" smtClean="0"/>
              <a:t>="http://java.sun.com/xml/ns/javaee"   </a:t>
            </a:r>
          </a:p>
          <a:p>
            <a:r>
              <a:rPr lang="en-US" dirty="0" smtClean="0"/>
              <a:t>    </a:t>
            </a:r>
            <a:r>
              <a:rPr lang="en-US" dirty="0" err="1" smtClean="0"/>
              <a:t>xmlns:xsi</a:t>
            </a:r>
            <a:r>
              <a:rPr lang="en-US" dirty="0" smtClean="0"/>
              <a:t>="http://www.w3.org/2001/XMLSchema-instance"   </a:t>
            </a:r>
          </a:p>
          <a:p>
            <a:r>
              <a:rPr lang="en-US" dirty="0" smtClean="0"/>
              <a:t>    </a:t>
            </a:r>
            <a:r>
              <a:rPr lang="en-US" dirty="0" err="1" smtClean="0"/>
              <a:t>xsi:schemaLocation</a:t>
            </a:r>
            <a:r>
              <a:rPr lang="en-US" dirty="0" smtClean="0"/>
              <a:t>="http://java.sun.com/xml/ns/javaee   </a:t>
            </a:r>
          </a:p>
          <a:p>
            <a:r>
              <a:rPr lang="en-US" dirty="0" smtClean="0"/>
              <a:t>    http://java.sun.com/xml/ns/javaee/web-app_2_5.xsd"&gt;  </a:t>
            </a:r>
          </a:p>
          <a:p>
            <a:r>
              <a:rPr lang="en-US" dirty="0" smtClean="0"/>
              <a:t>   </a:t>
            </a:r>
          </a:p>
          <a:p>
            <a:r>
              <a:rPr lang="en-US" dirty="0" smtClean="0"/>
              <a:t> &lt;listener&gt;  </a:t>
            </a:r>
          </a:p>
          <a:p>
            <a:r>
              <a:rPr lang="en-US" dirty="0" smtClean="0"/>
              <a:t> &lt;listener-</a:t>
            </a:r>
            <a:r>
              <a:rPr lang="en-US" b="1" dirty="0" smtClean="0"/>
              <a:t>class</a:t>
            </a:r>
            <a:r>
              <a:rPr lang="en-US" dirty="0" smtClean="0"/>
              <a:t>&gt;</a:t>
            </a:r>
            <a:r>
              <a:rPr lang="en-US" dirty="0" err="1" smtClean="0"/>
              <a:t>MyListener</a:t>
            </a:r>
            <a:r>
              <a:rPr lang="en-US" dirty="0" smtClean="0"/>
              <a:t>&lt;/listener-</a:t>
            </a:r>
            <a:r>
              <a:rPr lang="en-US" b="1" dirty="0" smtClean="0"/>
              <a:t>class</a:t>
            </a:r>
            <a:r>
              <a:rPr lang="en-US" dirty="0" smtClean="0"/>
              <a:t>&gt;  </a:t>
            </a:r>
          </a:p>
          <a:p>
            <a:r>
              <a:rPr lang="en-US" dirty="0" smtClean="0"/>
              <a:t> &lt;/listener&gt;  </a:t>
            </a:r>
          </a:p>
          <a:p>
            <a:r>
              <a:rPr lang="en-US" dirty="0" smtClean="0"/>
              <a:t>   </a:t>
            </a:r>
          </a:p>
          <a:p>
            <a:r>
              <a:rPr lang="en-US" dirty="0" smtClean="0"/>
              <a:t> &lt;</a:t>
            </a:r>
            <a:r>
              <a:rPr lang="en-US" dirty="0" err="1" smtClean="0"/>
              <a:t>servlet</a:t>
            </a:r>
            <a:r>
              <a:rPr lang="en-US" dirty="0" smtClean="0"/>
              <a:t>&gt;  </a:t>
            </a:r>
          </a:p>
          <a:p>
            <a:r>
              <a:rPr lang="en-US" dirty="0" smtClean="0"/>
              <a:t>    &lt;</a:t>
            </a:r>
            <a:r>
              <a:rPr lang="en-US" dirty="0" err="1" smtClean="0"/>
              <a:t>servlet</a:t>
            </a:r>
            <a:r>
              <a:rPr lang="en-US" dirty="0" smtClean="0"/>
              <a:t>-name&gt;MyServlet1&lt;/</a:t>
            </a:r>
            <a:r>
              <a:rPr lang="en-US" dirty="0" err="1" smtClean="0"/>
              <a:t>servlet</a:t>
            </a:r>
            <a:r>
              <a:rPr lang="en-US" dirty="0" smtClean="0"/>
              <a:t>-name&gt;  </a:t>
            </a:r>
          </a:p>
          <a:p>
            <a:r>
              <a:rPr lang="en-US" dirty="0" smtClean="0"/>
              <a:t>    &lt;</a:t>
            </a:r>
            <a:r>
              <a:rPr lang="en-US" dirty="0" err="1" smtClean="0"/>
              <a:t>servlet</a:t>
            </a:r>
            <a:r>
              <a:rPr lang="en-US" dirty="0" smtClean="0"/>
              <a:t>-</a:t>
            </a:r>
            <a:r>
              <a:rPr lang="en-US" b="1" dirty="0" smtClean="0"/>
              <a:t>class</a:t>
            </a:r>
            <a:r>
              <a:rPr lang="en-US" dirty="0" smtClean="0"/>
              <a:t>&gt;MyServlet1&lt;/</a:t>
            </a:r>
            <a:r>
              <a:rPr lang="en-US" dirty="0" err="1" smtClean="0"/>
              <a:t>servlet</a:t>
            </a:r>
            <a:r>
              <a:rPr lang="en-US" dirty="0" smtClean="0"/>
              <a:t>-</a:t>
            </a:r>
            <a:r>
              <a:rPr lang="en-US" b="1" dirty="0" smtClean="0"/>
              <a:t>class</a:t>
            </a:r>
            <a:r>
              <a:rPr lang="en-US" dirty="0" smtClean="0"/>
              <a:t>&gt;  </a:t>
            </a:r>
          </a:p>
          <a:p>
            <a:r>
              <a:rPr lang="en-US" dirty="0" smtClean="0"/>
              <a:t>      </a:t>
            </a:r>
          </a:p>
          <a:p>
            <a:r>
              <a:rPr lang="en-US" dirty="0" smtClean="0"/>
              <a:t>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 &lt;/</a:t>
            </a:r>
            <a:r>
              <a:rPr lang="en-US" dirty="0" err="1" smtClean="0"/>
              <a:t>servlet</a:t>
            </a:r>
            <a:r>
              <a:rPr lang="en-US" dirty="0" smtClean="0"/>
              <a:t>&gt;  </a:t>
            </a:r>
          </a:p>
          <a:p>
            <a:r>
              <a:rPr lang="en-US" dirty="0" smtClean="0"/>
              <a:t>  &lt;</a:t>
            </a:r>
            <a:r>
              <a:rPr lang="en-US" dirty="0" err="1" smtClean="0"/>
              <a:t>servlet</a:t>
            </a:r>
            <a:r>
              <a:rPr lang="en-US" dirty="0" smtClean="0"/>
              <a:t>&gt;  </a:t>
            </a:r>
          </a:p>
          <a:p>
            <a:r>
              <a:rPr lang="en-US" dirty="0" smtClean="0"/>
              <a:t>    &lt;</a:t>
            </a:r>
            <a:r>
              <a:rPr lang="en-US" dirty="0" err="1" smtClean="0"/>
              <a:t>servlet</a:t>
            </a:r>
            <a:r>
              <a:rPr lang="en-US" dirty="0" smtClean="0"/>
              <a:t>-name&gt;MyServlet2&lt;/</a:t>
            </a:r>
            <a:r>
              <a:rPr lang="en-US" dirty="0" err="1" smtClean="0"/>
              <a:t>servlet</a:t>
            </a:r>
            <a:r>
              <a:rPr lang="en-US" dirty="0" smtClean="0"/>
              <a:t>-name&gt;  </a:t>
            </a:r>
          </a:p>
          <a:p>
            <a:r>
              <a:rPr lang="en-US" dirty="0" smtClean="0"/>
              <a:t>    &lt;</a:t>
            </a:r>
            <a:r>
              <a:rPr lang="en-US" dirty="0" err="1" smtClean="0"/>
              <a:t>servlet</a:t>
            </a:r>
            <a:r>
              <a:rPr lang="en-US" dirty="0" smtClean="0"/>
              <a:t>-</a:t>
            </a:r>
            <a:r>
              <a:rPr lang="en-US" b="1" dirty="0" smtClean="0"/>
              <a:t>class</a:t>
            </a:r>
            <a:r>
              <a:rPr lang="en-US" dirty="0" smtClean="0"/>
              <a:t>&gt;MyServlet2&lt;/</a:t>
            </a:r>
            <a:r>
              <a:rPr lang="en-US" dirty="0" err="1" smtClean="0"/>
              <a:t>servlet</a:t>
            </a:r>
            <a:r>
              <a:rPr lang="en-US" dirty="0" smtClean="0"/>
              <a:t>-</a:t>
            </a:r>
            <a:r>
              <a:rPr lang="en-US" b="1" dirty="0" smtClean="0"/>
              <a:t>class</a:t>
            </a:r>
            <a:r>
              <a:rPr lang="en-US" dirty="0" smtClean="0"/>
              <a:t>&gt;  </a:t>
            </a:r>
          </a:p>
          <a:p>
            <a:r>
              <a:rPr lang="en-US" dirty="0" smtClean="0"/>
              <a:t>      </a:t>
            </a:r>
          </a:p>
          <a:p>
            <a:r>
              <a:rPr lang="en-US" dirty="0" smtClean="0"/>
              <a:t>  &lt;/</a:t>
            </a:r>
            <a:r>
              <a:rPr lang="en-US" dirty="0" err="1" smtClean="0"/>
              <a:t>servlet</a:t>
            </a:r>
            <a:r>
              <a:rPr lang="en-US" dirty="0" smtClean="0"/>
              <a:t>&gt;  </a:t>
            </a:r>
          </a:p>
          <a:p>
            <a:r>
              <a:rPr lang="en-US" dirty="0" smtClean="0"/>
              <a:t>    </a:t>
            </a:r>
          </a:p>
          <a:p>
            <a:r>
              <a:rPr lang="en-US" dirty="0" smtClean="0"/>
              <a:t>   &lt;</a:t>
            </a:r>
            <a:r>
              <a:rPr lang="en-US" dirty="0" err="1" smtClean="0"/>
              <a:t>servlet</a:t>
            </a:r>
            <a:r>
              <a:rPr lang="en-US" dirty="0" smtClean="0"/>
              <a:t>-mapping&gt;  </a:t>
            </a:r>
          </a:p>
          <a:p>
            <a:r>
              <a:rPr lang="en-US" dirty="0" smtClean="0"/>
              <a:t>    &lt;</a:t>
            </a:r>
            <a:r>
              <a:rPr lang="en-US" dirty="0" err="1" smtClean="0"/>
              <a:t>servlet</a:t>
            </a:r>
            <a:r>
              <a:rPr lang="en-US" dirty="0" smtClean="0"/>
              <a:t>-name&gt;MyServlet1&lt;/</a:t>
            </a:r>
            <a:r>
              <a:rPr lang="en-US" dirty="0" err="1" smtClean="0"/>
              <a:t>servlet</a:t>
            </a:r>
            <a:r>
              <a:rPr lang="en-US" dirty="0" smtClean="0"/>
              <a:t>-name&gt;  </a:t>
            </a:r>
          </a:p>
          <a:p>
            <a:r>
              <a:rPr lang="en-US" dirty="0" smtClean="0"/>
              <a:t>    &lt;</a:t>
            </a:r>
            <a:r>
              <a:rPr lang="en-US" dirty="0" err="1" smtClean="0"/>
              <a:t>url</a:t>
            </a:r>
            <a:r>
              <a:rPr lang="en-US" dirty="0" smtClean="0"/>
              <a:t>-pattern&gt;/servlet1&lt;/</a:t>
            </a:r>
            <a:r>
              <a:rPr lang="en-US" dirty="0" err="1" smtClean="0"/>
              <a:t>url</a:t>
            </a:r>
            <a:r>
              <a:rPr lang="en-US" dirty="0" smtClean="0"/>
              <a:t>-pattern&gt;  </a:t>
            </a:r>
          </a:p>
          <a:p>
            <a:r>
              <a:rPr lang="en-US" dirty="0" smtClean="0"/>
              <a:t>  &lt;/</a:t>
            </a:r>
            <a:r>
              <a:rPr lang="en-US" dirty="0" err="1" smtClean="0"/>
              <a:t>servlet</a:t>
            </a:r>
            <a:r>
              <a:rPr lang="en-US" dirty="0" smtClean="0"/>
              <a:t>-mapping&gt;  </a:t>
            </a:r>
          </a:p>
          <a:p>
            <a:r>
              <a:rPr lang="en-US" dirty="0" smtClean="0"/>
              <a:t>  &lt;</a:t>
            </a:r>
            <a:r>
              <a:rPr lang="en-US" dirty="0" err="1" smtClean="0"/>
              <a:t>servlet</a:t>
            </a:r>
            <a:r>
              <a:rPr lang="en-US" dirty="0" smtClean="0"/>
              <a:t>-mapping&gt;  </a:t>
            </a:r>
          </a:p>
          <a:p>
            <a:r>
              <a:rPr lang="en-US" dirty="0" smtClean="0"/>
              <a:t>    &lt;</a:t>
            </a:r>
            <a:r>
              <a:rPr lang="en-US" dirty="0" err="1" smtClean="0"/>
              <a:t>servlet</a:t>
            </a:r>
            <a:r>
              <a:rPr lang="en-US" dirty="0" smtClean="0"/>
              <a:t>-name&gt;MyServlet2&lt;/</a:t>
            </a:r>
            <a:r>
              <a:rPr lang="en-US" dirty="0" err="1" smtClean="0"/>
              <a:t>servlet</a:t>
            </a:r>
            <a:r>
              <a:rPr lang="en-US" dirty="0" smtClean="0"/>
              <a:t>-name&gt;  </a:t>
            </a:r>
          </a:p>
          <a:p>
            <a:r>
              <a:rPr lang="en-US" dirty="0" smtClean="0"/>
              <a:t>    &lt;</a:t>
            </a:r>
            <a:r>
              <a:rPr lang="en-US" dirty="0" err="1" smtClean="0"/>
              <a:t>url</a:t>
            </a:r>
            <a:r>
              <a:rPr lang="en-US" dirty="0" smtClean="0"/>
              <a:t>-pattern&gt;/servlet2&lt;/</a:t>
            </a:r>
            <a:r>
              <a:rPr lang="en-US" dirty="0" err="1" smtClean="0"/>
              <a:t>url</a:t>
            </a:r>
            <a:r>
              <a:rPr lang="en-US" dirty="0" smtClean="0"/>
              <a:t>-pattern&gt;  </a:t>
            </a:r>
          </a:p>
          <a:p>
            <a:r>
              <a:rPr lang="en-US" dirty="0" smtClean="0"/>
              <a:t>  &lt;/</a:t>
            </a:r>
            <a:r>
              <a:rPr lang="en-US" dirty="0" err="1" smtClean="0"/>
              <a:t>servlet</a:t>
            </a:r>
            <a:r>
              <a:rPr lang="en-US" dirty="0" smtClean="0"/>
              <a:t>-mapping&gt;  </a:t>
            </a:r>
          </a:p>
          <a:p>
            <a:r>
              <a:rPr lang="en-US" dirty="0" smtClean="0"/>
              <a:t>    </a:t>
            </a:r>
          </a:p>
          <a:p>
            <a:r>
              <a:rPr lang="en-US" dirty="0" smtClean="0"/>
              <a:t>&lt;/web-app&gt;  </a:t>
            </a:r>
          </a:p>
          <a:p>
            <a:endParaRPr lang="en-US"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a:t>
            </a:r>
            <a:r>
              <a:rPr lang="en-US" dirty="0" err="1" smtClean="0"/>
              <a:t>FilterChain</a:t>
            </a:r>
            <a:r>
              <a:rPr lang="en-US" dirty="0" smtClean="0"/>
              <a:t> interface</a:t>
            </a:r>
            <a:endParaRPr lang="en-US" dirty="0"/>
          </a:p>
        </p:txBody>
      </p:sp>
      <p:sp>
        <p:nvSpPr>
          <p:cNvPr id="3" name="Content Placeholder 2"/>
          <p:cNvSpPr>
            <a:spLocks noGrp="1"/>
          </p:cNvSpPr>
          <p:nvPr>
            <p:ph idx="1"/>
          </p:nvPr>
        </p:nvSpPr>
        <p:spPr/>
        <p:txBody>
          <a:bodyPr>
            <a:normAutofit fontScale="92500"/>
          </a:bodyPr>
          <a:lstStyle/>
          <a:p>
            <a:r>
              <a:rPr lang="en-US" dirty="0" smtClean="0"/>
              <a:t>The object of </a:t>
            </a:r>
            <a:r>
              <a:rPr lang="en-US" dirty="0" err="1" smtClean="0"/>
              <a:t>FilterChain</a:t>
            </a:r>
            <a:r>
              <a:rPr lang="en-US" dirty="0" smtClean="0"/>
              <a:t> is responsible to invoke the next filter or resource in the </a:t>
            </a:r>
            <a:r>
              <a:rPr lang="en-US" dirty="0" err="1" smtClean="0"/>
              <a:t>chain.This</a:t>
            </a:r>
            <a:r>
              <a:rPr lang="en-US" dirty="0" smtClean="0"/>
              <a:t> object is passed in the </a:t>
            </a:r>
            <a:r>
              <a:rPr lang="en-US" dirty="0" err="1" smtClean="0"/>
              <a:t>doFilter</a:t>
            </a:r>
            <a:r>
              <a:rPr lang="en-US" dirty="0" smtClean="0"/>
              <a:t> method of Filter </a:t>
            </a:r>
            <a:r>
              <a:rPr lang="en-US" dirty="0" err="1" smtClean="0"/>
              <a:t>interface.The</a:t>
            </a:r>
            <a:r>
              <a:rPr lang="en-US" dirty="0" smtClean="0"/>
              <a:t> </a:t>
            </a:r>
            <a:r>
              <a:rPr lang="en-US" dirty="0" err="1" smtClean="0"/>
              <a:t>FilterChain</a:t>
            </a:r>
            <a:r>
              <a:rPr lang="en-US" dirty="0" smtClean="0"/>
              <a:t> interface contains only one method:</a:t>
            </a:r>
          </a:p>
          <a:p>
            <a:r>
              <a:rPr lang="en-US" b="1" dirty="0" smtClean="0"/>
              <a:t>public void </a:t>
            </a:r>
            <a:r>
              <a:rPr lang="en-US" b="1" dirty="0" err="1" smtClean="0"/>
              <a:t>doFilter</a:t>
            </a:r>
            <a:r>
              <a:rPr lang="en-US" b="1" dirty="0" smtClean="0"/>
              <a:t>(</a:t>
            </a:r>
            <a:r>
              <a:rPr lang="en-US" b="1" dirty="0" err="1" smtClean="0"/>
              <a:t>HttpServletRequest</a:t>
            </a:r>
            <a:r>
              <a:rPr lang="en-US" b="1" dirty="0" smtClean="0"/>
              <a:t> request, </a:t>
            </a:r>
            <a:r>
              <a:rPr lang="en-US" b="1" dirty="0" err="1" smtClean="0"/>
              <a:t>HttpServletResponse</a:t>
            </a:r>
            <a:r>
              <a:rPr lang="en-US" b="1" dirty="0" smtClean="0"/>
              <a:t> response):</a:t>
            </a:r>
            <a:r>
              <a:rPr lang="en-US" dirty="0" smtClean="0"/>
              <a:t> it passes the control to the next filter or resource.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define Filter</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We can define filter same as </a:t>
            </a:r>
            <a:r>
              <a:rPr lang="en-US" dirty="0" err="1" smtClean="0"/>
              <a:t>servlet</a:t>
            </a:r>
            <a:r>
              <a:rPr lang="en-US" dirty="0" smtClean="0"/>
              <a:t>. Let's see the elements of filter and filter-mapping.</a:t>
            </a:r>
          </a:p>
          <a:p>
            <a:pPr>
              <a:buNone/>
            </a:pPr>
            <a:r>
              <a:rPr lang="en-US" dirty="0" smtClean="0"/>
              <a:t>&lt;web-app&gt;  </a:t>
            </a:r>
          </a:p>
          <a:p>
            <a:pPr>
              <a:buNone/>
            </a:pPr>
            <a:r>
              <a:rPr lang="en-US" dirty="0" smtClean="0"/>
              <a:t>  </a:t>
            </a:r>
          </a:p>
          <a:p>
            <a:pPr>
              <a:buNone/>
            </a:pPr>
            <a:r>
              <a:rPr lang="en-US" b="1" dirty="0" smtClean="0"/>
              <a:t>&lt;filter&gt;  </a:t>
            </a:r>
          </a:p>
          <a:p>
            <a:pPr>
              <a:buNone/>
            </a:pPr>
            <a:r>
              <a:rPr lang="en-US" b="1" dirty="0" smtClean="0"/>
              <a:t>&lt;filter-name&gt;...&lt;/filter-name&gt;  </a:t>
            </a:r>
          </a:p>
          <a:p>
            <a:pPr>
              <a:buNone/>
            </a:pPr>
            <a:r>
              <a:rPr lang="en-US" b="1" dirty="0" smtClean="0"/>
              <a:t>&lt;filter-class&gt;...&lt;/filter-class&gt;  </a:t>
            </a:r>
          </a:p>
          <a:p>
            <a:pPr>
              <a:buNone/>
            </a:pPr>
            <a:r>
              <a:rPr lang="en-US" b="1" dirty="0" smtClean="0"/>
              <a:t>&lt;/filter&gt;  </a:t>
            </a:r>
          </a:p>
          <a:p>
            <a:pPr>
              <a:buNone/>
            </a:pPr>
            <a:r>
              <a:rPr lang="en-US" b="1" dirty="0" smtClean="0"/>
              <a:t>   </a:t>
            </a:r>
          </a:p>
          <a:p>
            <a:pPr>
              <a:buNone/>
            </a:pPr>
            <a:r>
              <a:rPr lang="en-US" b="1" dirty="0" smtClean="0"/>
              <a:t>&lt;filter-mapping&gt;  </a:t>
            </a:r>
          </a:p>
          <a:p>
            <a:pPr>
              <a:buNone/>
            </a:pPr>
            <a:r>
              <a:rPr lang="en-US" b="1" dirty="0" smtClean="0"/>
              <a:t>&lt;filter-name&gt;...&lt;/filter-name&gt;  </a:t>
            </a:r>
          </a:p>
          <a:p>
            <a:pPr>
              <a:buNone/>
            </a:pPr>
            <a:r>
              <a:rPr lang="en-US" b="1" dirty="0" smtClean="0"/>
              <a:t>&lt;</a:t>
            </a:r>
            <a:r>
              <a:rPr lang="en-US" b="1" dirty="0" err="1" smtClean="0"/>
              <a:t>url</a:t>
            </a:r>
            <a:r>
              <a:rPr lang="en-US" b="1" dirty="0" smtClean="0"/>
              <a:t>-pattern&gt;...&lt;/</a:t>
            </a:r>
            <a:r>
              <a:rPr lang="en-US" b="1" dirty="0" err="1" smtClean="0"/>
              <a:t>url</a:t>
            </a:r>
            <a:r>
              <a:rPr lang="en-US" b="1" dirty="0" smtClean="0"/>
              <a:t>-pattern&gt;  </a:t>
            </a:r>
          </a:p>
          <a:p>
            <a:pPr>
              <a:buNone/>
            </a:pPr>
            <a:r>
              <a:rPr lang="en-US" b="1" dirty="0" smtClean="0"/>
              <a:t>&lt;/filter-mapping&gt;  </a:t>
            </a:r>
          </a:p>
          <a:p>
            <a:pPr>
              <a:buNone/>
            </a:pPr>
            <a:r>
              <a:rPr lang="en-US" dirty="0" smtClean="0"/>
              <a:t>  </a:t>
            </a:r>
          </a:p>
          <a:p>
            <a:pPr>
              <a:buNone/>
            </a:pPr>
            <a:r>
              <a:rPr lang="en-US" dirty="0" smtClean="0"/>
              <a:t>&lt;/web-app&gt;  </a:t>
            </a:r>
          </a:p>
          <a:p>
            <a:pPr>
              <a:buNone/>
            </a:pPr>
            <a:r>
              <a:rPr lang="en-US" dirty="0" smtClean="0"/>
              <a:t>For mapping filter we can use, either </a:t>
            </a:r>
            <a:r>
              <a:rPr lang="en-US" dirty="0" err="1" smtClean="0"/>
              <a:t>url</a:t>
            </a:r>
            <a:r>
              <a:rPr lang="en-US" dirty="0" smtClean="0"/>
              <a:t>-pattern or </a:t>
            </a:r>
            <a:r>
              <a:rPr lang="en-US" dirty="0" err="1" smtClean="0"/>
              <a:t>servlet</a:t>
            </a:r>
            <a:r>
              <a:rPr lang="en-US" dirty="0" smtClean="0"/>
              <a:t>-name. The </a:t>
            </a:r>
            <a:r>
              <a:rPr lang="en-US" dirty="0" err="1" smtClean="0"/>
              <a:t>url</a:t>
            </a:r>
            <a:r>
              <a:rPr lang="en-US" dirty="0" smtClean="0"/>
              <a:t>-pattern elements</a:t>
            </a:r>
          </a:p>
          <a:p>
            <a:pPr>
              <a:buNone/>
            </a:pPr>
            <a:r>
              <a:rPr lang="en-US" dirty="0" smtClean="0"/>
              <a:t>has an advantage over </a:t>
            </a:r>
            <a:r>
              <a:rPr lang="en-US" dirty="0" err="1" smtClean="0"/>
              <a:t>servlet</a:t>
            </a:r>
            <a:r>
              <a:rPr lang="en-US" dirty="0" smtClean="0"/>
              <a:t>-name element i.e. it can be applied on </a:t>
            </a:r>
            <a:r>
              <a:rPr lang="en-US" dirty="0" err="1" smtClean="0"/>
              <a:t>servlet</a:t>
            </a:r>
            <a:r>
              <a:rPr lang="en-US" dirty="0" smtClean="0"/>
              <a:t>, JSP or HTML.</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Example of Filter</a:t>
            </a:r>
            <a:endParaRPr lang="en-US" dirty="0"/>
          </a:p>
        </p:txBody>
      </p:sp>
      <p:sp>
        <p:nvSpPr>
          <p:cNvPr id="3" name="Content Placeholder 2"/>
          <p:cNvSpPr>
            <a:spLocks noGrp="1"/>
          </p:cNvSpPr>
          <p:nvPr>
            <p:ph idx="1"/>
          </p:nvPr>
        </p:nvSpPr>
        <p:spPr/>
        <p:txBody>
          <a:bodyPr/>
          <a:lstStyle/>
          <a:p>
            <a:r>
              <a:rPr lang="en-US" dirty="0" smtClean="0"/>
              <a:t>In this example, we are simply displaying information that filter is invoked automatically after the post processing of the request.</a:t>
            </a:r>
          </a:p>
          <a:p>
            <a:pPr>
              <a:buNone/>
            </a:pP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607</TotalTime>
  <Words>1218</Words>
  <Application>Microsoft Office PowerPoint</Application>
  <PresentationFormat>On-screen Show (4:3)</PresentationFormat>
  <Paragraphs>784</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Gill Sans MT</vt:lpstr>
      <vt:lpstr>Verdana</vt:lpstr>
      <vt:lpstr>Wingdings 2</vt:lpstr>
      <vt:lpstr>Solstice</vt:lpstr>
      <vt:lpstr>Advance Java</vt:lpstr>
      <vt:lpstr>Servlet Filter</vt:lpstr>
      <vt:lpstr>PowerPoint Presentation</vt:lpstr>
      <vt:lpstr>Why Filter ?</vt:lpstr>
      <vt:lpstr>Filter API</vt:lpstr>
      <vt:lpstr>1) Filter interface</vt:lpstr>
      <vt:lpstr>2) FilterChain interface</vt:lpstr>
      <vt:lpstr>How to define Filter</vt:lpstr>
      <vt:lpstr>Simple Example of Filter</vt:lpstr>
      <vt:lpstr>index.html</vt:lpstr>
      <vt:lpstr>MyFilter.java</vt:lpstr>
      <vt:lpstr>HelloServlet.java</vt:lpstr>
      <vt:lpstr>web.xml</vt:lpstr>
      <vt:lpstr>Continue…</vt:lpstr>
      <vt:lpstr>Authentication Filter</vt:lpstr>
      <vt:lpstr>Example of authenticating user using filter</vt:lpstr>
      <vt:lpstr>index.html</vt:lpstr>
      <vt:lpstr>MyFilter.java</vt:lpstr>
      <vt:lpstr>Continue…</vt:lpstr>
      <vt:lpstr>AdminServlet.java</vt:lpstr>
      <vt:lpstr>web.xml</vt:lpstr>
      <vt:lpstr>FilterConfig</vt:lpstr>
      <vt:lpstr>Example of FilterConfig</vt:lpstr>
      <vt:lpstr>Index.html</vt:lpstr>
      <vt:lpstr>MyFilter.java</vt:lpstr>
      <vt:lpstr>Continue…</vt:lpstr>
      <vt:lpstr>HelloServlet.java</vt:lpstr>
      <vt:lpstr>web.xml</vt:lpstr>
      <vt:lpstr>Continue…</vt:lpstr>
      <vt:lpstr>Useful Filter Examples Example of sending response by filter only </vt:lpstr>
      <vt:lpstr>MyFilter.java</vt:lpstr>
      <vt:lpstr>Example of counting number of visitors for a single page MyFilter.java</vt:lpstr>
      <vt:lpstr>Example of checking total response time in filter MyFilter.java</vt:lpstr>
      <vt:lpstr>Servlet with Annotation (feature of servlet3):</vt:lpstr>
      <vt:lpstr>Example of simple servlet by annotation</vt:lpstr>
      <vt:lpstr>Simple.java</vt:lpstr>
      <vt:lpstr>Continue…</vt:lpstr>
      <vt:lpstr>Servlet Pagination</vt:lpstr>
      <vt:lpstr>Example description </vt:lpstr>
      <vt:lpstr>ViewServlet.java</vt:lpstr>
      <vt:lpstr>Continue…</vt:lpstr>
      <vt:lpstr>Emp.java</vt:lpstr>
      <vt:lpstr>EmpDao.java</vt:lpstr>
      <vt:lpstr>Continue…</vt:lpstr>
      <vt:lpstr>Servlet with Annotation (feature of servlet3):</vt:lpstr>
      <vt:lpstr>Example of simple servlet by annotation</vt:lpstr>
      <vt:lpstr>Simple.java </vt:lpstr>
      <vt:lpstr>SingleThreadModel interface</vt:lpstr>
      <vt:lpstr>Example of SingleThreadModel interface MyServlet.java</vt:lpstr>
      <vt:lpstr>Improving Servlet performance to fetch records from database</vt:lpstr>
      <vt:lpstr>Table cuser in oracle </vt:lpstr>
      <vt:lpstr>Example to Improve the performance of servlet to fetch records from database</vt:lpstr>
      <vt:lpstr>1) index.html</vt:lpstr>
      <vt:lpstr> User.java</vt:lpstr>
      <vt:lpstr>MyListener.java</vt:lpstr>
      <vt:lpstr>MyListener.java</vt:lpstr>
      <vt:lpstr>Continue..</vt:lpstr>
      <vt:lpstr>MyServlet1.java</vt:lpstr>
      <vt:lpstr>Continue…</vt:lpstr>
      <vt:lpstr>MyServlet2.java</vt:lpstr>
      <vt:lpstr>Continue…</vt:lpstr>
      <vt:lpstr>web.xml</vt:lpstr>
      <vt:lpstr>Continue…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Admin</cp:lastModifiedBy>
  <cp:revision>66</cp:revision>
  <dcterms:created xsi:type="dcterms:W3CDTF">2017-07-16T08:17:53Z</dcterms:created>
  <dcterms:modified xsi:type="dcterms:W3CDTF">2017-07-20T07:10:40Z</dcterms:modified>
</cp:coreProperties>
</file>