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C9C9F7D-F2B6-4A17-B753-622378D110D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9C9F7D-F2B6-4A17-B753-622378D110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9C9F7D-F2B6-4A17-B753-622378D110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9C9F7D-F2B6-4A17-B753-622378D110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9C9F7D-F2B6-4A17-B753-622378D110D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C9C9F7D-F2B6-4A17-B753-622378D110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C9C9F7D-F2B6-4A17-B753-622378D110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C9C9F7D-F2B6-4A17-B753-622378D110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C9C9F7D-F2B6-4A17-B753-622378D110D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C9C9F7D-F2B6-4A17-B753-622378D110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C9C9F7D-F2B6-4A17-B753-622378D110D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C354765-996C-4804-8F37-130F1E165E34}" type="datetimeFigureOut">
              <a:rPr lang="en-US" smtClean="0"/>
              <a:pPr/>
              <a:t>7/20/2017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C9C9F7D-F2B6-4A17-B753-622378D110D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 Java</a:t>
            </a:r>
            <a:endParaRPr lang="en-US" dirty="0"/>
          </a:p>
        </p:txBody>
      </p:sp>
      <p:sp>
        <p:nvSpPr>
          <p:cNvPr id="3" name="Subtitle 2"/>
          <p:cNvSpPr>
            <a:spLocks noGrp="1"/>
          </p:cNvSpPr>
          <p:nvPr>
            <p:ph type="subTitle" idx="1"/>
          </p:nvPr>
        </p:nvSpPr>
        <p:spPr/>
        <p:txBody>
          <a:bodyPr/>
          <a:lstStyle/>
          <a:p>
            <a:r>
              <a:rPr lang="en-IN" dirty="0"/>
              <a:t>Event and Listener in Servlet</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MyListener.java</a:t>
            </a:r>
            <a:endParaRPr lang="en-US" dirty="0"/>
          </a:p>
        </p:txBody>
      </p:sp>
      <p:sp>
        <p:nvSpPr>
          <p:cNvPr id="3" name="Content Placeholder 2"/>
          <p:cNvSpPr>
            <a:spLocks noGrp="1"/>
          </p:cNvSpPr>
          <p:nvPr>
            <p:ph idx="1"/>
          </p:nvPr>
        </p:nvSpPr>
        <p:spPr/>
        <p:txBody>
          <a:bodyPr>
            <a:normAutofit fontScale="40000" lnSpcReduction="20000"/>
          </a:bodyPr>
          <a:lstStyle/>
          <a:p>
            <a:r>
              <a:rPr lang="en-US" b="1" dirty="0" smtClean="0"/>
              <a:t>import</a:t>
            </a:r>
            <a:r>
              <a:rPr lang="en-US" dirty="0" smtClean="0"/>
              <a:t> </a:t>
            </a:r>
            <a:r>
              <a:rPr lang="en-US" dirty="0" err="1" smtClean="0"/>
              <a:t>javax.servlet</a:t>
            </a:r>
            <a:r>
              <a:rPr lang="en-US" dirty="0" smtClean="0"/>
              <a:t>.*;  </a:t>
            </a:r>
          </a:p>
          <a:p>
            <a:r>
              <a:rPr lang="en-US" b="1" dirty="0" smtClean="0"/>
              <a:t>import</a:t>
            </a:r>
            <a:r>
              <a:rPr lang="en-US" dirty="0" smtClean="0"/>
              <a:t> java.sql.*;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MyListener</a:t>
            </a:r>
            <a:r>
              <a:rPr lang="en-US" dirty="0" smtClean="0"/>
              <a:t> </a:t>
            </a:r>
            <a:r>
              <a:rPr lang="en-US" b="1" dirty="0" smtClean="0"/>
              <a:t>implements</a:t>
            </a:r>
            <a:r>
              <a:rPr lang="en-US" dirty="0" smtClean="0"/>
              <a:t> </a:t>
            </a:r>
            <a:r>
              <a:rPr lang="en-US" dirty="0" err="1" smtClean="0"/>
              <a:t>ServletContextListener</a:t>
            </a:r>
            <a:r>
              <a:rPr lang="en-US" dirty="0" smtClean="0"/>
              <a:t>{  </a:t>
            </a:r>
          </a:p>
          <a:p>
            <a:r>
              <a:rPr lang="en-US" b="1" dirty="0" smtClean="0"/>
              <a:t>public</a:t>
            </a:r>
            <a:r>
              <a:rPr lang="en-US" dirty="0" smtClean="0"/>
              <a:t> </a:t>
            </a:r>
            <a:r>
              <a:rPr lang="en-US" b="1" dirty="0" smtClean="0"/>
              <a:t>void</a:t>
            </a:r>
            <a:r>
              <a:rPr lang="en-US" dirty="0" smtClean="0"/>
              <a:t> </a:t>
            </a:r>
            <a:r>
              <a:rPr lang="en-US" dirty="0" err="1" smtClean="0"/>
              <a:t>contextInitialized</a:t>
            </a:r>
            <a:r>
              <a:rPr lang="en-US" dirty="0" smtClean="0"/>
              <a:t>(</a:t>
            </a:r>
            <a:r>
              <a:rPr lang="en-US" dirty="0" err="1" smtClean="0"/>
              <a:t>ServletContextEvent</a:t>
            </a:r>
            <a:r>
              <a:rPr lang="en-US" dirty="0" smtClean="0"/>
              <a:t> event) {  </a:t>
            </a:r>
          </a:p>
          <a:p>
            <a:r>
              <a:rPr lang="en-US" b="1" dirty="0" smtClean="0"/>
              <a:t>try</a:t>
            </a:r>
            <a:r>
              <a:rPr lang="en-US" dirty="0" smtClean="0"/>
              <a:t>{  </a:t>
            </a:r>
          </a:p>
          <a:p>
            <a:r>
              <a:rPr lang="en-US" dirty="0" err="1" smtClean="0"/>
              <a:t>Class.forName</a:t>
            </a:r>
            <a:r>
              <a:rPr lang="en-US" dirty="0" smtClean="0"/>
              <a:t>("</a:t>
            </a:r>
            <a:r>
              <a:rPr lang="en-US" dirty="0" err="1" smtClean="0"/>
              <a:t>oracle.jdbc.driver.OracleDriver</a:t>
            </a:r>
            <a:r>
              <a:rPr lang="en-US" dirty="0" smtClean="0"/>
              <a:t>");  </a:t>
            </a:r>
          </a:p>
          <a:p>
            <a:r>
              <a:rPr lang="en-US" dirty="0" smtClean="0"/>
              <a:t>Connection con=</a:t>
            </a:r>
            <a:r>
              <a:rPr lang="en-US" dirty="0" err="1" smtClean="0"/>
              <a:t>DriverManager.getConnection</a:t>
            </a:r>
            <a:r>
              <a:rPr lang="en-US" dirty="0" smtClean="0"/>
              <a:t>(  </a:t>
            </a:r>
          </a:p>
          <a:p>
            <a:r>
              <a:rPr lang="en-US" dirty="0" smtClean="0"/>
              <a:t>"</a:t>
            </a:r>
            <a:r>
              <a:rPr lang="en-US" dirty="0" err="1" smtClean="0"/>
              <a:t>jdbc:oracle:thin</a:t>
            </a:r>
            <a:r>
              <a:rPr lang="en-US" dirty="0" smtClean="0"/>
              <a:t>:@localhost:1521:xe","system","oracle");  </a:t>
            </a:r>
          </a:p>
          <a:p>
            <a:r>
              <a:rPr lang="en-US" dirty="0" smtClean="0"/>
              <a:t>          </a:t>
            </a:r>
          </a:p>
          <a:p>
            <a:r>
              <a:rPr lang="en-US" dirty="0" smtClean="0"/>
              <a:t>//storing connection object as an attribute in </a:t>
            </a:r>
            <a:r>
              <a:rPr lang="en-US" dirty="0" err="1" smtClean="0"/>
              <a:t>ServletContext</a:t>
            </a:r>
            <a:r>
              <a:rPr lang="en-US" dirty="0" smtClean="0"/>
              <a:t>  </a:t>
            </a:r>
          </a:p>
          <a:p>
            <a:r>
              <a:rPr lang="en-US" dirty="0" err="1" smtClean="0"/>
              <a:t>ServletContext</a:t>
            </a:r>
            <a:r>
              <a:rPr lang="en-US" dirty="0" smtClean="0"/>
              <a:t> </a:t>
            </a:r>
            <a:r>
              <a:rPr lang="en-US" dirty="0" err="1" smtClean="0"/>
              <a:t>ctx</a:t>
            </a:r>
            <a:r>
              <a:rPr lang="en-US" dirty="0" smtClean="0"/>
              <a:t>=</a:t>
            </a:r>
            <a:r>
              <a:rPr lang="en-US" dirty="0" err="1" smtClean="0"/>
              <a:t>event.getServletContext</a:t>
            </a:r>
            <a:r>
              <a:rPr lang="en-US" dirty="0" smtClean="0"/>
              <a:t>();  </a:t>
            </a:r>
          </a:p>
          <a:p>
            <a:r>
              <a:rPr lang="en-US" dirty="0" err="1" smtClean="0"/>
              <a:t>ctx.setAttribute</a:t>
            </a:r>
            <a:r>
              <a:rPr lang="en-US" dirty="0" smtClean="0"/>
              <a:t>("</a:t>
            </a:r>
            <a:r>
              <a:rPr lang="en-US" dirty="0" err="1" smtClean="0"/>
              <a:t>mycon</a:t>
            </a:r>
            <a:r>
              <a:rPr lang="en-US" dirty="0" smtClean="0"/>
              <a:t>", con);  </a:t>
            </a:r>
          </a:p>
          <a:p>
            <a:r>
              <a:rPr lang="en-US" dirty="0" smtClean="0"/>
              <a:t>          </a:t>
            </a:r>
          </a:p>
          <a:p>
            <a:r>
              <a:rPr lang="en-US" dirty="0" smtClean="0"/>
              <a:t>}</a:t>
            </a:r>
            <a:r>
              <a:rPr lang="en-US" b="1" dirty="0" smtClean="0"/>
              <a:t>catch</a:t>
            </a:r>
            <a:r>
              <a:rPr lang="en-US" dirty="0" smtClean="0"/>
              <a:t>(Exception e){</a:t>
            </a:r>
            <a:r>
              <a:rPr lang="en-US" dirty="0" err="1" smtClean="0"/>
              <a:t>e.printStackTrace</a:t>
            </a:r>
            <a:r>
              <a:rPr lang="en-US" dirty="0" smtClean="0"/>
              <a:t>();}  </a:t>
            </a:r>
          </a:p>
          <a:p>
            <a:r>
              <a:rPr lang="en-US" dirty="0" smtClean="0"/>
              <a:t>}  </a:t>
            </a:r>
          </a:p>
          <a:p>
            <a:r>
              <a:rPr lang="en-US" dirty="0" smtClean="0"/>
              <a:t>  </a:t>
            </a:r>
          </a:p>
          <a:p>
            <a:r>
              <a:rPr lang="en-US" b="1" dirty="0" smtClean="0"/>
              <a:t>public</a:t>
            </a:r>
            <a:r>
              <a:rPr lang="en-US" dirty="0" smtClean="0"/>
              <a:t> </a:t>
            </a:r>
            <a:r>
              <a:rPr lang="en-US" b="1" dirty="0" smtClean="0"/>
              <a:t>void</a:t>
            </a:r>
            <a:r>
              <a:rPr lang="en-US" dirty="0" smtClean="0"/>
              <a:t> </a:t>
            </a:r>
            <a:r>
              <a:rPr lang="en-US" dirty="0" err="1" smtClean="0"/>
              <a:t>contextDestroyed</a:t>
            </a:r>
            <a:r>
              <a:rPr lang="en-US" dirty="0" smtClean="0"/>
              <a:t>(</a:t>
            </a:r>
            <a:r>
              <a:rPr lang="en-US" dirty="0" err="1" smtClean="0"/>
              <a:t>ServletContextEvent</a:t>
            </a:r>
            <a:r>
              <a:rPr lang="en-US" dirty="0" smtClean="0"/>
              <a:t> arg0) {}  </a:t>
            </a:r>
          </a:p>
          <a:p>
            <a:r>
              <a:rPr lang="en-US" dirty="0" smtClean="0"/>
              <a: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MyListener.java</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1066800" y="1524000"/>
            <a:ext cx="7848600" cy="5078313"/>
          </a:xfrm>
          <a:prstGeom prst="rect">
            <a:avLst/>
          </a:prstGeom>
        </p:spPr>
        <p:txBody>
          <a:bodyPr wrap="square">
            <a:spAutoFit/>
          </a:bodyPr>
          <a:lstStyle/>
          <a:p>
            <a:r>
              <a:rPr lang="en-US" b="1" dirty="0" smtClean="0"/>
              <a:t>import</a:t>
            </a:r>
            <a:r>
              <a:rPr lang="en-US" dirty="0" smtClean="0"/>
              <a:t> java.io.*;  </a:t>
            </a:r>
          </a:p>
          <a:p>
            <a:r>
              <a:rPr lang="en-US" b="1" dirty="0" smtClean="0"/>
              <a:t>import</a:t>
            </a:r>
            <a:r>
              <a:rPr lang="en-US" dirty="0" smtClean="0"/>
              <a:t> </a:t>
            </a:r>
            <a:r>
              <a:rPr lang="en-US" dirty="0" err="1" smtClean="0"/>
              <a:t>javax.servlet</a:t>
            </a:r>
            <a:r>
              <a:rPr lang="en-US" dirty="0" smtClean="0"/>
              <a:t>.*;  </a:t>
            </a:r>
          </a:p>
          <a:p>
            <a:r>
              <a:rPr lang="en-US" b="1" dirty="0" smtClean="0"/>
              <a:t>import</a:t>
            </a:r>
            <a:r>
              <a:rPr lang="en-US" dirty="0" smtClean="0"/>
              <a:t> </a:t>
            </a:r>
            <a:r>
              <a:rPr lang="en-US" dirty="0" err="1" smtClean="0"/>
              <a:t>javax.servlet.http</a:t>
            </a:r>
            <a:r>
              <a:rPr lang="en-US" dirty="0" smtClean="0"/>
              <a:t>.*;  </a:t>
            </a:r>
          </a:p>
          <a:p>
            <a:r>
              <a:rPr lang="en-US" b="1" dirty="0" smtClean="0"/>
              <a:t>import</a:t>
            </a:r>
            <a:r>
              <a:rPr lang="en-US" dirty="0" smtClean="0"/>
              <a:t> java.sql.*;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FetchData</a:t>
            </a:r>
            <a:r>
              <a:rPr lang="en-US" dirty="0" smtClean="0"/>
              <a:t> </a:t>
            </a:r>
            <a:r>
              <a:rPr lang="en-US" b="1" dirty="0" smtClean="0"/>
              <a:t>extends</a:t>
            </a:r>
            <a:r>
              <a:rPr lang="en-US" dirty="0" smtClean="0"/>
              <a:t> </a:t>
            </a:r>
            <a:r>
              <a:rPr lang="en-US" dirty="0" err="1" smtClean="0"/>
              <a:t>HttpServlet</a:t>
            </a:r>
            <a:r>
              <a:rPr lang="en-US" dirty="0" smtClean="0"/>
              <a:t> {  </a:t>
            </a:r>
          </a:p>
          <a:p>
            <a:r>
              <a:rPr lang="en-US" dirty="0" smtClean="0"/>
              <a:t>      </a:t>
            </a:r>
          </a:p>
          <a:p>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r>
              <a:rPr lang="en-US" dirty="0" smtClean="0"/>
              <a:t>  </a:t>
            </a:r>
          </a:p>
          <a:p>
            <a:r>
              <a:rPr lang="en-US" dirty="0" err="1" smtClean="0"/>
              <a:t>response.setContentType</a:t>
            </a:r>
            <a:r>
              <a:rPr lang="en-US" dirty="0" smtClean="0"/>
              <a:t>("text/html");  </a:t>
            </a:r>
          </a:p>
          <a:p>
            <a:r>
              <a:rPr lang="en-US" dirty="0" err="1" smtClean="0"/>
              <a:t>PrintWriter</a:t>
            </a:r>
            <a:r>
              <a:rPr lang="en-US" dirty="0" smtClean="0"/>
              <a:t> out = </a:t>
            </a:r>
            <a:r>
              <a:rPr lang="en-US" dirty="0" err="1" smtClean="0"/>
              <a:t>response.getWriter</a:t>
            </a:r>
            <a:r>
              <a:rPr lang="en-US" dirty="0" smtClean="0"/>
              <a:t>();  </a:t>
            </a:r>
          </a:p>
          <a:p>
            <a:r>
              <a:rPr lang="en-US" dirty="0" smtClean="0"/>
              <a:t>      </a:t>
            </a:r>
          </a:p>
          <a:p>
            <a:r>
              <a:rPr lang="en-US" b="1" dirty="0" smtClean="0"/>
              <a:t>try</a:t>
            </a:r>
            <a:r>
              <a:rPr lang="en-US" dirty="0" smtClean="0"/>
              <a:t>{  </a:t>
            </a:r>
          </a:p>
          <a:p>
            <a:r>
              <a:rPr lang="en-US" dirty="0" smtClean="0"/>
              <a:t>//Retrieving connection object from </a:t>
            </a:r>
            <a:r>
              <a:rPr lang="en-US" dirty="0" err="1" smtClean="0"/>
              <a:t>ServletContext</a:t>
            </a:r>
            <a:r>
              <a:rPr lang="en-US" dirty="0" smtClean="0"/>
              <a:t> object  </a:t>
            </a:r>
          </a:p>
          <a:p>
            <a:r>
              <a:rPr lang="en-US" dirty="0" err="1" smtClean="0"/>
              <a:t>ServletContext</a:t>
            </a:r>
            <a:r>
              <a:rPr lang="en-US" dirty="0" smtClean="0"/>
              <a:t> </a:t>
            </a:r>
            <a:r>
              <a:rPr lang="en-US" dirty="0" err="1" smtClean="0"/>
              <a:t>ctx</a:t>
            </a:r>
            <a:r>
              <a:rPr lang="en-US" dirty="0" smtClean="0"/>
              <a:t>=</a:t>
            </a:r>
            <a:r>
              <a:rPr lang="en-US" dirty="0" err="1" smtClean="0"/>
              <a:t>getServletContext</a:t>
            </a:r>
            <a:r>
              <a:rPr lang="en-US" dirty="0" smtClean="0"/>
              <a:t>();  </a:t>
            </a:r>
          </a:p>
          <a:p>
            <a:r>
              <a:rPr lang="en-US" dirty="0" smtClean="0"/>
              <a:t>Connection con=(Connection)</a:t>
            </a:r>
            <a:r>
              <a:rPr lang="en-US" dirty="0" err="1" smtClean="0"/>
              <a:t>ctx.getAttribute</a:t>
            </a:r>
            <a:r>
              <a:rPr lang="en-US" dirty="0" smtClean="0"/>
              <a:t>("</a:t>
            </a:r>
            <a:r>
              <a:rPr lang="en-US" dirty="0" err="1" smtClean="0"/>
              <a:t>mycon</a:t>
            </a:r>
            <a:r>
              <a:rPr lang="en-US" dirty="0" smtClean="0"/>
              <a:t>");  </a:t>
            </a:r>
          </a:p>
          <a:p>
            <a:r>
              <a:rPr lang="en-US" dirty="0" smtClean="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t>
            </a:r>
            <a:r>
              <a:rPr lang="en-US" dirty="0" err="1" smtClean="0"/>
              <a:t>retieving</a:t>
            </a:r>
            <a:r>
              <a:rPr lang="en-US" dirty="0" smtClean="0"/>
              <a:t> data  from emp32 table        </a:t>
            </a:r>
          </a:p>
          <a:p>
            <a:r>
              <a:rPr lang="en-US" dirty="0" err="1" smtClean="0"/>
              <a:t>PreparedStatement</a:t>
            </a:r>
            <a:r>
              <a:rPr lang="en-US" dirty="0" smtClean="0"/>
              <a:t> </a:t>
            </a:r>
            <a:r>
              <a:rPr lang="en-US" dirty="0" err="1" smtClean="0"/>
              <a:t>ps</a:t>
            </a:r>
            <a:r>
              <a:rPr lang="en-US" dirty="0" smtClean="0"/>
              <a:t>=</a:t>
            </a:r>
            <a:r>
              <a:rPr lang="en-US" dirty="0" err="1" smtClean="0"/>
              <a:t>con.prepareStatement</a:t>
            </a:r>
            <a:r>
              <a:rPr lang="en-US" dirty="0" smtClean="0"/>
              <a:t>("select * from emp32",  </a:t>
            </a:r>
          </a:p>
          <a:p>
            <a:r>
              <a:rPr lang="en-US" dirty="0" err="1" smtClean="0"/>
              <a:t>ResultSet.TYPE_SCROLL_SENSITIVE,ResultSet.CONCUR_UPDATABLE</a:t>
            </a:r>
            <a:r>
              <a:rPr lang="en-US" dirty="0" smtClean="0"/>
              <a:t>);  </a:t>
            </a:r>
          </a:p>
          <a:p>
            <a:r>
              <a:rPr lang="en-US" dirty="0" smtClean="0"/>
              <a:t>              </a:t>
            </a:r>
          </a:p>
          <a:p>
            <a:r>
              <a:rPr lang="en-US" dirty="0" err="1" smtClean="0"/>
              <a:t>ResultSet</a:t>
            </a:r>
            <a:r>
              <a:rPr lang="en-US" dirty="0" smtClean="0"/>
              <a:t> </a:t>
            </a:r>
            <a:r>
              <a:rPr lang="en-US" dirty="0" err="1" smtClean="0"/>
              <a:t>rs</a:t>
            </a:r>
            <a:r>
              <a:rPr lang="en-US" dirty="0" smtClean="0"/>
              <a:t>=</a:t>
            </a:r>
            <a:r>
              <a:rPr lang="en-US" dirty="0" err="1" smtClean="0"/>
              <a:t>ps.executeQuery</a:t>
            </a:r>
            <a:r>
              <a:rPr lang="en-US" dirty="0" smtClean="0"/>
              <a:t>();  </a:t>
            </a:r>
          </a:p>
          <a:p>
            <a:r>
              <a:rPr lang="en-US" b="1" dirty="0" smtClean="0"/>
              <a:t>while</a:t>
            </a:r>
            <a:r>
              <a:rPr lang="en-US" dirty="0" smtClean="0"/>
              <a:t>(</a:t>
            </a:r>
            <a:r>
              <a:rPr lang="en-US" dirty="0" err="1" smtClean="0"/>
              <a:t>rs.next</a:t>
            </a:r>
            <a:r>
              <a:rPr lang="en-US" dirty="0" smtClean="0"/>
              <a:t>()){  </a:t>
            </a:r>
          </a:p>
          <a:p>
            <a:r>
              <a:rPr lang="en-US" dirty="0" err="1" smtClean="0"/>
              <a:t>out.print</a:t>
            </a:r>
            <a:r>
              <a:rPr lang="en-US" dirty="0" smtClean="0"/>
              <a:t>("&lt;</a:t>
            </a:r>
            <a:r>
              <a:rPr lang="en-US" dirty="0" err="1" smtClean="0"/>
              <a:t>br</a:t>
            </a:r>
            <a:r>
              <a:rPr lang="en-US" dirty="0" smtClean="0"/>
              <a:t>&gt;"+</a:t>
            </a:r>
            <a:r>
              <a:rPr lang="en-US" dirty="0" err="1" smtClean="0"/>
              <a:t>rs.getString</a:t>
            </a:r>
            <a:r>
              <a:rPr lang="en-US" dirty="0" smtClean="0"/>
              <a:t>(1)+" "+</a:t>
            </a:r>
            <a:r>
              <a:rPr lang="en-US" dirty="0" err="1" smtClean="0"/>
              <a:t>rs.getString</a:t>
            </a:r>
            <a:r>
              <a:rPr lang="en-US" dirty="0" smtClean="0"/>
              <a:t>(2));  </a:t>
            </a:r>
          </a:p>
          <a:p>
            <a:r>
              <a:rPr lang="en-US" dirty="0" smtClean="0"/>
              <a:t>}  </a:t>
            </a:r>
          </a:p>
          <a:p>
            <a:r>
              <a:rPr lang="en-US" dirty="0" smtClean="0"/>
              <a:t>              </a:t>
            </a:r>
          </a:p>
          <a:p>
            <a:r>
              <a:rPr lang="en-US" dirty="0" err="1" smtClean="0"/>
              <a:t>con.close</a:t>
            </a:r>
            <a:r>
              <a:rPr lang="en-US" dirty="0" smtClean="0"/>
              <a:t>();  </a:t>
            </a:r>
          </a:p>
          <a:p>
            <a:r>
              <a:rPr lang="en-US" dirty="0" smtClean="0"/>
              <a:t>}</a:t>
            </a:r>
            <a:r>
              <a:rPr lang="en-US" b="1" dirty="0" smtClean="0"/>
              <a:t>catch</a:t>
            </a:r>
            <a:r>
              <a:rPr lang="en-US" dirty="0" smtClean="0"/>
              <a:t>(Exception e){</a:t>
            </a:r>
            <a:r>
              <a:rPr lang="en-US" dirty="0" err="1" smtClean="0"/>
              <a:t>e.printStackTrace</a:t>
            </a:r>
            <a:r>
              <a:rPr lang="en-US" dirty="0" smtClean="0"/>
              <a:t>();}  </a:t>
            </a:r>
          </a:p>
          <a:p>
            <a:r>
              <a:rPr lang="en-US" dirty="0" smtClean="0"/>
              <a:t>          </a:t>
            </a:r>
          </a:p>
          <a:p>
            <a:r>
              <a:rPr lang="en-US" dirty="0" err="1" smtClean="0"/>
              <a:t>out.close</a:t>
            </a:r>
            <a:r>
              <a:rPr lang="en-US" dirty="0" smtClean="0"/>
              <a:t>();  </a:t>
            </a:r>
          </a:p>
          <a:p>
            <a:r>
              <a:rPr lang="en-US" dirty="0" smtClean="0"/>
              <a:t>}  </a:t>
            </a:r>
          </a:p>
          <a:p>
            <a:r>
              <a:rPr lang="en-US" dirty="0" smtClean="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Events</a:t>
            </a:r>
          </a:p>
        </p:txBody>
      </p:sp>
      <p:sp>
        <p:nvSpPr>
          <p:cNvPr id="3" name="Content Placeholder 2"/>
          <p:cNvSpPr>
            <a:spLocks noGrp="1"/>
          </p:cNvSpPr>
          <p:nvPr>
            <p:ph idx="1"/>
          </p:nvPr>
        </p:nvSpPr>
        <p:spPr/>
        <p:txBody>
          <a:bodyPr>
            <a:normAutofit fontScale="92500" lnSpcReduction="20000"/>
          </a:bodyPr>
          <a:lstStyle/>
          <a:p>
            <a:r>
              <a:rPr lang="en-IN" dirty="0"/>
              <a:t>Events are basically occurrence of something. Changing the state of an object is known as an event.</a:t>
            </a:r>
          </a:p>
          <a:p>
            <a:r>
              <a:rPr lang="en-IN" dirty="0"/>
              <a:t>We can perform some important tasks at the occurrence of these exceptions, such as counting total and current logged-in users, creating tables of the database at time of deploying the project, creating database connection object etc.</a:t>
            </a:r>
          </a:p>
          <a:p>
            <a:r>
              <a:rPr lang="en-IN" dirty="0"/>
              <a:t>There are many Event classes and Listener interfaces in the </a:t>
            </a:r>
            <a:r>
              <a:rPr lang="en-IN" dirty="0" err="1"/>
              <a:t>javax.servlet</a:t>
            </a:r>
            <a:r>
              <a:rPr lang="en-IN" dirty="0"/>
              <a:t> and </a:t>
            </a:r>
            <a:r>
              <a:rPr lang="en-IN" dirty="0" err="1"/>
              <a:t>javax.servlet.http</a:t>
            </a:r>
            <a:r>
              <a:rPr lang="en-IN" dirty="0"/>
              <a:t> packages.</a:t>
            </a:r>
          </a:p>
          <a:p>
            <a:endParaRPr lang="en-IN" dirty="0"/>
          </a:p>
        </p:txBody>
      </p:sp>
    </p:spTree>
    <p:extLst>
      <p:ext uri="{BB962C8B-B14F-4D97-AF65-F5344CB8AC3E}">
        <p14:creationId xmlns:p14="http://schemas.microsoft.com/office/powerpoint/2010/main" xmlns="" val="91626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Event classes</a:t>
            </a:r>
            <a:br>
              <a:rPr lang="en-IN" dirty="0"/>
            </a:br>
            <a:endParaRPr lang="en-IN" dirty="0"/>
          </a:p>
        </p:txBody>
      </p:sp>
      <p:sp>
        <p:nvSpPr>
          <p:cNvPr id="3" name="Content Placeholder 2"/>
          <p:cNvSpPr>
            <a:spLocks noGrp="1"/>
          </p:cNvSpPr>
          <p:nvPr>
            <p:ph idx="1"/>
          </p:nvPr>
        </p:nvSpPr>
        <p:spPr/>
        <p:txBody>
          <a:bodyPr/>
          <a:lstStyle/>
          <a:p>
            <a:r>
              <a:rPr lang="en-IN" dirty="0" smtClean="0"/>
              <a:t>The </a:t>
            </a:r>
            <a:r>
              <a:rPr lang="en-IN" dirty="0"/>
              <a:t>event classes are as follows:</a:t>
            </a:r>
          </a:p>
          <a:p>
            <a:pPr marL="596646" indent="-514350">
              <a:buFont typeface="+mj-lt"/>
              <a:buAutoNum type="arabicPeriod"/>
            </a:pPr>
            <a:r>
              <a:rPr lang="en-IN" dirty="0" err="1"/>
              <a:t>ServletRequestEvent</a:t>
            </a:r>
            <a:endParaRPr lang="en-IN" dirty="0"/>
          </a:p>
          <a:p>
            <a:pPr marL="596646" indent="-514350">
              <a:buFont typeface="+mj-lt"/>
              <a:buAutoNum type="arabicPeriod"/>
            </a:pPr>
            <a:r>
              <a:rPr lang="en-IN" dirty="0" err="1"/>
              <a:t>ServletContextEvent</a:t>
            </a:r>
            <a:endParaRPr lang="en-IN" dirty="0"/>
          </a:p>
          <a:p>
            <a:pPr marL="596646" indent="-514350">
              <a:buFont typeface="+mj-lt"/>
              <a:buAutoNum type="arabicPeriod"/>
            </a:pPr>
            <a:r>
              <a:rPr lang="en-IN" dirty="0" err="1"/>
              <a:t>ServletRequestAttributeEvent</a:t>
            </a:r>
            <a:endParaRPr lang="en-IN" dirty="0"/>
          </a:p>
          <a:p>
            <a:pPr marL="596646" indent="-514350">
              <a:buFont typeface="+mj-lt"/>
              <a:buAutoNum type="arabicPeriod"/>
            </a:pPr>
            <a:r>
              <a:rPr lang="en-IN" dirty="0" err="1"/>
              <a:t>ServletContextAttributeEvent</a:t>
            </a:r>
            <a:endParaRPr lang="en-IN" dirty="0"/>
          </a:p>
          <a:p>
            <a:pPr marL="596646" indent="-514350">
              <a:buFont typeface="+mj-lt"/>
              <a:buAutoNum type="arabicPeriod"/>
            </a:pPr>
            <a:r>
              <a:rPr lang="en-IN" dirty="0" err="1"/>
              <a:t>HttpSessionEvent</a:t>
            </a:r>
            <a:endParaRPr lang="en-IN" dirty="0"/>
          </a:p>
          <a:p>
            <a:pPr marL="596646" indent="-514350">
              <a:buFont typeface="+mj-lt"/>
              <a:buAutoNum type="arabicPeriod"/>
            </a:pPr>
            <a:r>
              <a:rPr lang="en-IN" dirty="0" err="1"/>
              <a:t>HttpSessionBindingEvent</a:t>
            </a:r>
            <a:endParaRPr lang="en-IN" dirty="0"/>
          </a:p>
          <a:p>
            <a:endParaRPr lang="en-IN" dirty="0"/>
          </a:p>
        </p:txBody>
      </p:sp>
    </p:spTree>
    <p:extLst>
      <p:ext uri="{BB962C8B-B14F-4D97-AF65-F5344CB8AC3E}">
        <p14:creationId xmlns:p14="http://schemas.microsoft.com/office/powerpoint/2010/main" xmlns="" val="237508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Event interfaces</a:t>
            </a:r>
            <a:br>
              <a:rPr lang="en-IN" dirty="0">
                <a:effectLst/>
              </a:rPr>
            </a:br>
            <a:endParaRPr lang="en-IN" dirty="0"/>
          </a:p>
        </p:txBody>
      </p:sp>
      <p:sp>
        <p:nvSpPr>
          <p:cNvPr id="3" name="Content Placeholder 2"/>
          <p:cNvSpPr>
            <a:spLocks noGrp="1"/>
          </p:cNvSpPr>
          <p:nvPr>
            <p:ph idx="1"/>
          </p:nvPr>
        </p:nvSpPr>
        <p:spPr/>
        <p:txBody>
          <a:bodyPr>
            <a:normAutofit lnSpcReduction="10000"/>
          </a:bodyPr>
          <a:lstStyle/>
          <a:p>
            <a:r>
              <a:rPr lang="en-IN" dirty="0"/>
              <a:t>The event interfaces are as follows:</a:t>
            </a:r>
          </a:p>
          <a:p>
            <a:r>
              <a:rPr lang="en-IN" dirty="0" err="1"/>
              <a:t>ServletRequestListener</a:t>
            </a:r>
            <a:endParaRPr lang="en-IN" dirty="0"/>
          </a:p>
          <a:p>
            <a:r>
              <a:rPr lang="en-IN" dirty="0" err="1"/>
              <a:t>ServletRequestAttributeListener</a:t>
            </a:r>
            <a:endParaRPr lang="en-IN" dirty="0"/>
          </a:p>
          <a:p>
            <a:r>
              <a:rPr lang="en-IN" dirty="0" err="1"/>
              <a:t>ServletContextListener</a:t>
            </a:r>
            <a:endParaRPr lang="en-IN" dirty="0"/>
          </a:p>
          <a:p>
            <a:r>
              <a:rPr lang="en-IN" dirty="0" err="1"/>
              <a:t>ServletContextAttributeListener</a:t>
            </a:r>
            <a:endParaRPr lang="en-IN" dirty="0"/>
          </a:p>
          <a:p>
            <a:r>
              <a:rPr lang="en-IN" dirty="0" err="1"/>
              <a:t>HttpSessionListener</a:t>
            </a:r>
            <a:endParaRPr lang="en-IN" dirty="0"/>
          </a:p>
          <a:p>
            <a:r>
              <a:rPr lang="en-IN" dirty="0" err="1"/>
              <a:t>HttpSessionAttributeListener</a:t>
            </a:r>
            <a:endParaRPr lang="en-IN" dirty="0"/>
          </a:p>
          <a:p>
            <a:r>
              <a:rPr lang="en-IN" dirty="0" err="1"/>
              <a:t>HttpSessionBindingListener</a:t>
            </a:r>
            <a:endParaRPr lang="en-IN" dirty="0"/>
          </a:p>
          <a:p>
            <a:r>
              <a:rPr lang="en-IN" dirty="0" err="1"/>
              <a:t>HttpSessionActivationListener</a:t>
            </a:r>
            <a:endParaRPr lang="en-IN" dirty="0"/>
          </a:p>
          <a:p>
            <a:endParaRPr lang="en-IN" dirty="0"/>
          </a:p>
        </p:txBody>
      </p:sp>
    </p:spTree>
    <p:extLst>
      <p:ext uri="{BB962C8B-B14F-4D97-AF65-F5344CB8AC3E}">
        <p14:creationId xmlns:p14="http://schemas.microsoft.com/office/powerpoint/2010/main" xmlns="" val="2318751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effectLst/>
              </a:rPr>
              <a:t>ServletContextEvent</a:t>
            </a:r>
            <a:r>
              <a:rPr lang="en-IN" dirty="0">
                <a:effectLst/>
              </a:rPr>
              <a:t> and </a:t>
            </a:r>
            <a:r>
              <a:rPr lang="en-IN" dirty="0" err="1">
                <a:effectLst/>
              </a:rPr>
              <a:t>ServletContextListener</a:t>
            </a:r>
            <a:r>
              <a:rPr lang="en-IN" dirty="0">
                <a:effectLst/>
              </a:rPr>
              <a:t/>
            </a:r>
            <a:br>
              <a:rPr lang="en-IN" dirty="0">
                <a:effectLst/>
              </a:rPr>
            </a:br>
            <a:endParaRPr lang="en-IN" dirty="0"/>
          </a:p>
        </p:txBody>
      </p:sp>
      <p:sp>
        <p:nvSpPr>
          <p:cNvPr id="3" name="Content Placeholder 2"/>
          <p:cNvSpPr>
            <a:spLocks noGrp="1"/>
          </p:cNvSpPr>
          <p:nvPr>
            <p:ph idx="1"/>
          </p:nvPr>
        </p:nvSpPr>
        <p:spPr/>
        <p:txBody>
          <a:bodyPr>
            <a:normAutofit fontScale="92500" lnSpcReduction="20000"/>
          </a:bodyPr>
          <a:lstStyle/>
          <a:p>
            <a:r>
              <a:rPr lang="en-IN" dirty="0"/>
              <a:t>The </a:t>
            </a:r>
            <a:r>
              <a:rPr lang="en-IN" dirty="0" err="1"/>
              <a:t>ServletContextEvent</a:t>
            </a:r>
            <a:r>
              <a:rPr lang="en-IN" dirty="0"/>
              <a:t> is notified when web application is deployed on the server.</a:t>
            </a:r>
          </a:p>
          <a:p>
            <a:r>
              <a:rPr lang="en-IN" dirty="0"/>
              <a:t/>
            </a:r>
            <a:br>
              <a:rPr lang="en-IN" dirty="0"/>
            </a:br>
            <a:r>
              <a:rPr lang="en-IN" dirty="0"/>
              <a:t>If you want to perform some action at the time of deploying the web application such as creating database connection, creating all the tables of the project </a:t>
            </a:r>
            <a:r>
              <a:rPr lang="en-IN" dirty="0" err="1"/>
              <a:t>etc</a:t>
            </a:r>
            <a:r>
              <a:rPr lang="en-IN" dirty="0"/>
              <a:t>, you need to implement </a:t>
            </a:r>
            <a:r>
              <a:rPr lang="en-IN" dirty="0" err="1"/>
              <a:t>ServletContextListener</a:t>
            </a:r>
            <a:r>
              <a:rPr lang="en-IN" dirty="0"/>
              <a:t> interface and provide the implementation of its methods.</a:t>
            </a:r>
          </a:p>
          <a:p>
            <a:r>
              <a:rPr lang="en-IN" dirty="0"/>
              <a:t/>
            </a:r>
            <a:br>
              <a:rPr lang="en-IN" dirty="0"/>
            </a:br>
            <a:endParaRPr lang="en-IN" dirty="0"/>
          </a:p>
        </p:txBody>
      </p:sp>
    </p:spTree>
    <p:extLst>
      <p:ext uri="{BB962C8B-B14F-4D97-AF65-F5344CB8AC3E}">
        <p14:creationId xmlns:p14="http://schemas.microsoft.com/office/powerpoint/2010/main" xmlns="" val="311685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Constructor of </a:t>
            </a:r>
            <a:r>
              <a:rPr lang="en-IN" dirty="0" err="1"/>
              <a:t>ServletContextEvent</a:t>
            </a:r>
            <a:endParaRPr lang="en-IN" dirty="0"/>
          </a:p>
        </p:txBody>
      </p:sp>
      <p:sp>
        <p:nvSpPr>
          <p:cNvPr id="3" name="Content Placeholder 2"/>
          <p:cNvSpPr>
            <a:spLocks noGrp="1"/>
          </p:cNvSpPr>
          <p:nvPr>
            <p:ph idx="1"/>
          </p:nvPr>
        </p:nvSpPr>
        <p:spPr/>
        <p:txBody>
          <a:bodyPr/>
          <a:lstStyle/>
          <a:p>
            <a:r>
              <a:rPr lang="en-IN" dirty="0"/>
              <a:t>Constructor of </a:t>
            </a:r>
            <a:r>
              <a:rPr lang="en-IN" dirty="0" err="1"/>
              <a:t>ServletContextEvent</a:t>
            </a:r>
            <a:r>
              <a:rPr lang="en-IN" dirty="0"/>
              <a:t> class</a:t>
            </a:r>
          </a:p>
          <a:p>
            <a:r>
              <a:rPr lang="en-IN" dirty="0"/>
              <a:t>There is only one constructor defined in the </a:t>
            </a:r>
            <a:r>
              <a:rPr lang="en-IN" dirty="0" err="1"/>
              <a:t>ServletContextEvent</a:t>
            </a:r>
            <a:r>
              <a:rPr lang="en-IN" dirty="0"/>
              <a:t> class. The web container creates the instance of </a:t>
            </a:r>
            <a:r>
              <a:rPr lang="en-IN" dirty="0" err="1"/>
              <a:t>ServletContextEvent</a:t>
            </a:r>
            <a:r>
              <a:rPr lang="en-IN" dirty="0"/>
              <a:t> after the </a:t>
            </a:r>
            <a:r>
              <a:rPr lang="en-IN" dirty="0" err="1"/>
              <a:t>ServletContext</a:t>
            </a:r>
            <a:r>
              <a:rPr lang="en-IN" dirty="0"/>
              <a:t> instance.</a:t>
            </a:r>
          </a:p>
          <a:p>
            <a:pPr marL="596646" indent="-514350">
              <a:buFont typeface="+mj-lt"/>
              <a:buAutoNum type="arabicPeriod"/>
            </a:pPr>
            <a:r>
              <a:rPr lang="en-IN" dirty="0" err="1"/>
              <a:t>ServletContextEvent</a:t>
            </a:r>
            <a:r>
              <a:rPr lang="en-IN" dirty="0"/>
              <a:t>(</a:t>
            </a:r>
            <a:r>
              <a:rPr lang="en-IN" dirty="0" err="1"/>
              <a:t>ServletContext</a:t>
            </a:r>
            <a:r>
              <a:rPr lang="en-IN" dirty="0"/>
              <a:t> e)</a:t>
            </a:r>
          </a:p>
          <a:p>
            <a:endParaRPr lang="en-IN" dirty="0"/>
          </a:p>
        </p:txBody>
      </p:sp>
    </p:spTree>
    <p:extLst>
      <p:ext uri="{BB962C8B-B14F-4D97-AF65-F5344CB8AC3E}">
        <p14:creationId xmlns:p14="http://schemas.microsoft.com/office/powerpoint/2010/main" xmlns="" val="3691886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of </a:t>
            </a:r>
            <a:r>
              <a:rPr lang="en-US" dirty="0" err="1" smtClean="0"/>
              <a:t>ServletContextListener</a:t>
            </a:r>
            <a:r>
              <a:rPr lang="en-US" dirty="0" smtClean="0"/>
              <a:t> </a:t>
            </a:r>
            <a:r>
              <a:rPr lang="en-US" dirty="0" smtClean="0"/>
              <a:t>interface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are two methods declared in the </a:t>
            </a:r>
            <a:r>
              <a:rPr lang="en-US" dirty="0" err="1" smtClean="0"/>
              <a:t>ServletContextListener</a:t>
            </a:r>
            <a:r>
              <a:rPr lang="en-US" dirty="0" smtClean="0"/>
              <a:t> interface which must be implemented by the </a:t>
            </a:r>
            <a:r>
              <a:rPr lang="en-US" dirty="0" err="1" smtClean="0"/>
              <a:t>servlet</a:t>
            </a:r>
            <a:r>
              <a:rPr lang="en-US" dirty="0" smtClean="0"/>
              <a:t> programmer to perform some action such as creating database connection etc.</a:t>
            </a:r>
          </a:p>
          <a:p>
            <a:pPr marL="596646" indent="-514350">
              <a:buFont typeface="+mj-lt"/>
              <a:buAutoNum type="arabicPeriod"/>
            </a:pPr>
            <a:r>
              <a:rPr lang="en-US" b="1" dirty="0" smtClean="0"/>
              <a:t>public void </a:t>
            </a:r>
            <a:r>
              <a:rPr lang="en-US" b="1" dirty="0" err="1" smtClean="0"/>
              <a:t>contextInitialized</a:t>
            </a:r>
            <a:r>
              <a:rPr lang="en-US" b="1" dirty="0" smtClean="0"/>
              <a:t>(</a:t>
            </a:r>
            <a:r>
              <a:rPr lang="en-US" b="1" dirty="0" err="1" smtClean="0"/>
              <a:t>ServletContextEvent</a:t>
            </a:r>
            <a:r>
              <a:rPr lang="en-US" b="1" dirty="0" smtClean="0"/>
              <a:t> e)</a:t>
            </a:r>
            <a:r>
              <a:rPr lang="en-US" dirty="0" smtClean="0"/>
              <a:t>: is invoked when application is deployed on the server.</a:t>
            </a:r>
          </a:p>
          <a:p>
            <a:pPr marL="596646" indent="-514350">
              <a:buFont typeface="+mj-lt"/>
              <a:buAutoNum type="arabicPeriod"/>
            </a:pPr>
            <a:r>
              <a:rPr lang="en-US" b="1" dirty="0" smtClean="0"/>
              <a:t>public void </a:t>
            </a:r>
            <a:r>
              <a:rPr lang="en-US" b="1" dirty="0" err="1" smtClean="0"/>
              <a:t>contextDestroyed</a:t>
            </a:r>
            <a:r>
              <a:rPr lang="en-US" b="1" dirty="0" smtClean="0"/>
              <a:t>(</a:t>
            </a:r>
            <a:r>
              <a:rPr lang="en-US" b="1" dirty="0" err="1" smtClean="0"/>
              <a:t>ServletContextEvent</a:t>
            </a:r>
            <a:r>
              <a:rPr lang="en-US" b="1" dirty="0" smtClean="0"/>
              <a:t> e)</a:t>
            </a:r>
            <a:r>
              <a:rPr lang="en-US" dirty="0" smtClean="0"/>
              <a:t>: is invoked when application is </a:t>
            </a:r>
            <a:r>
              <a:rPr lang="en-US" dirty="0" err="1" smtClean="0"/>
              <a:t>undeployed</a:t>
            </a:r>
            <a:r>
              <a:rPr lang="en-US" dirty="0" smtClean="0"/>
              <a:t> from the server.</a:t>
            </a:r>
          </a:p>
          <a:p>
            <a:pPr marL="596646" indent="-514350">
              <a:buFont typeface="+mj-lt"/>
              <a:buAutoNum type="arabicPeriod"/>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t>
            </a:r>
            <a:r>
              <a:rPr lang="en-US" dirty="0" err="1" smtClean="0"/>
              <a:t>ServletContextEvent</a:t>
            </a:r>
            <a:r>
              <a:rPr lang="en-US" dirty="0" smtClean="0"/>
              <a:t> and </a:t>
            </a:r>
            <a:r>
              <a:rPr lang="en-US" dirty="0" err="1" smtClean="0"/>
              <a:t>ServletContextListener</a:t>
            </a:r>
            <a:endParaRPr lang="en-US" dirty="0"/>
          </a:p>
        </p:txBody>
      </p:sp>
      <p:sp>
        <p:nvSpPr>
          <p:cNvPr id="3" name="Content Placeholder 2"/>
          <p:cNvSpPr>
            <a:spLocks noGrp="1"/>
          </p:cNvSpPr>
          <p:nvPr>
            <p:ph idx="1"/>
          </p:nvPr>
        </p:nvSpPr>
        <p:spPr/>
        <p:txBody>
          <a:bodyPr/>
          <a:lstStyle/>
          <a:p>
            <a:r>
              <a:rPr lang="en-US" dirty="0" smtClean="0"/>
              <a:t>In this example, we are retrieving the data from the emp32 table. To serve this, we have created the connection object in the listener class and used the connection object in the </a:t>
            </a:r>
            <a:r>
              <a:rPr lang="en-US" dirty="0" err="1" smtClean="0"/>
              <a:t>servlet</a:t>
            </a:r>
            <a:r>
              <a:rPr lang="en-US" dirty="0" smtClean="0"/>
              <a:t>.</a:t>
            </a:r>
          </a:p>
          <a:p>
            <a:r>
              <a:rPr lang="en-US" b="1" dirty="0" smtClean="0"/>
              <a:t>index.html</a:t>
            </a:r>
          </a:p>
          <a:p>
            <a:r>
              <a:rPr lang="en-US" b="1" dirty="0" smtClean="0"/>
              <a:t>MyListener.java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dirty="0" smtClean="0"/>
              <a:t>&lt;a </a:t>
            </a:r>
            <a:r>
              <a:rPr lang="en-US" dirty="0" err="1" smtClean="0"/>
              <a:t>href</a:t>
            </a:r>
            <a:r>
              <a:rPr lang="en-US" dirty="0" smtClean="0"/>
              <a:t>="servlet1"&gt;fetch records&lt;/a&gt;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572</TotalTime>
  <Words>281</Words>
  <Application>Microsoft Office PowerPoint</Application>
  <PresentationFormat>On-screen Show (4:3)</PresentationFormat>
  <Paragraphs>97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Advance Java</vt:lpstr>
      <vt:lpstr>Events</vt:lpstr>
      <vt:lpstr>Event classes </vt:lpstr>
      <vt:lpstr>Event interfaces </vt:lpstr>
      <vt:lpstr>ServletContextEvent and ServletContextListener </vt:lpstr>
      <vt:lpstr>Constructor of ServletContextEvent</vt:lpstr>
      <vt:lpstr>Methods of ServletContextListener interface</vt:lpstr>
      <vt:lpstr>Example of ServletContextEvent and ServletContextListener</vt:lpstr>
      <vt:lpstr>Index.html</vt:lpstr>
      <vt:lpstr>MyListener.java</vt:lpstr>
      <vt:lpstr>MyListener.java</vt:lpstr>
      <vt:lpstr>Continue…</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49</cp:revision>
  <dcterms:created xsi:type="dcterms:W3CDTF">2017-07-16T08:17:53Z</dcterms:created>
  <dcterms:modified xsi:type="dcterms:W3CDTF">2017-07-20T05:00:47Z</dcterms:modified>
</cp:coreProperties>
</file>