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31" r:id="rId20"/>
    <p:sldId id="274" r:id="rId21"/>
    <p:sldId id="332" r:id="rId22"/>
    <p:sldId id="333"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9" r:id="rId37"/>
    <p:sldId id="288"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A67399E-C444-41F7-B9E6-052971FA801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67399E-C444-41F7-B9E6-052971FA80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67399E-C444-41F7-B9E6-052971FA80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67399E-C444-41F7-B9E6-052971FA80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67399E-C444-41F7-B9E6-052971FA801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67399E-C444-41F7-B9E6-052971FA80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67399E-C444-41F7-B9E6-052971FA80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67399E-C444-41F7-B9E6-052971FA80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A67399E-C444-41F7-B9E6-052971FA801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67399E-C444-41F7-B9E6-052971FA80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159848C-2764-4B81-8D87-90C1905494CD}" type="datetimeFigureOut">
              <a:rPr lang="en-US" smtClean="0"/>
              <a:pPr/>
              <a:t>7/20/2017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67399E-C444-41F7-B9E6-052971FA801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159848C-2764-4B81-8D87-90C1905494CD}" type="datetimeFigureOut">
              <a:rPr lang="en-US" smtClean="0"/>
              <a:pPr/>
              <a:t>7/20/2017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A67399E-C444-41F7-B9E6-052971FA801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Java</a:t>
            </a:r>
            <a:endParaRPr lang="en-US" dirty="0"/>
          </a:p>
        </p:txBody>
      </p:sp>
      <p:sp>
        <p:nvSpPr>
          <p:cNvPr id="3" name="Subtitle 2"/>
          <p:cNvSpPr>
            <a:spLocks noGrp="1"/>
          </p:cNvSpPr>
          <p:nvPr>
            <p:ph type="subTitle" idx="1"/>
          </p:nvPr>
        </p:nvSpPr>
        <p:spPr/>
        <p:txBody>
          <a:bodyPr/>
          <a:lstStyle/>
          <a:p>
            <a:r>
              <a:rPr lang="en-US" dirty="0" err="1" smtClean="0"/>
              <a:t>Servlet</a:t>
            </a:r>
            <a:r>
              <a:rPr lang="en-US" dirty="0" smtClean="0"/>
              <a:t> session tracking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Cookie class</a:t>
            </a:r>
            <a:br>
              <a:rPr lang="en-US" dirty="0" smtClean="0"/>
            </a:br>
            <a:endParaRPr lang="en-US" dirty="0"/>
          </a:p>
        </p:txBody>
      </p:sp>
      <p:sp>
        <p:nvSpPr>
          <p:cNvPr id="3" name="Content Placeholder 2"/>
          <p:cNvSpPr>
            <a:spLocks noGrp="1"/>
          </p:cNvSpPr>
          <p:nvPr>
            <p:ph idx="1"/>
          </p:nvPr>
        </p:nvSpPr>
        <p:spPr/>
        <p:txBody>
          <a:bodyPr/>
          <a:lstStyle/>
          <a:p>
            <a:r>
              <a:rPr lang="en-US" b="1" dirty="0" err="1" smtClean="0"/>
              <a:t>javax.servlet.http.Cookie</a:t>
            </a:r>
            <a:r>
              <a:rPr lang="en-US" dirty="0" smtClean="0"/>
              <a:t> class provides the functionality of using cookies. It provides a lot of useful methods for cookies.</a:t>
            </a:r>
          </a:p>
          <a:p>
            <a:r>
              <a:rPr lang="en-US" dirty="0" smtClean="0"/>
              <a:t>Constructor of Cookie class</a:t>
            </a:r>
          </a:p>
          <a:p>
            <a:pPr marL="596646" indent="-514350">
              <a:buFont typeface="+mj-lt"/>
              <a:buAutoNum type="arabicPeriod"/>
            </a:pPr>
            <a:r>
              <a:rPr lang="en-US" dirty="0" smtClean="0"/>
              <a:t>Cookie()constructs a cookie.</a:t>
            </a:r>
          </a:p>
          <a:p>
            <a:pPr marL="596646" indent="-514350">
              <a:buFont typeface="+mj-lt"/>
              <a:buAutoNum type="arabicPeriod"/>
            </a:pPr>
            <a:r>
              <a:rPr lang="en-US" dirty="0" smtClean="0"/>
              <a:t>Cookie(String name, String value)</a:t>
            </a:r>
          </a:p>
          <a:p>
            <a:pPr>
              <a:buNone/>
            </a:pPr>
            <a:r>
              <a:rPr lang="en-US" dirty="0" smtClean="0"/>
              <a:t>     constructs a cookie with a specified name and value.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Useful Methods of Cookie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public void </a:t>
            </a:r>
            <a:r>
              <a:rPr lang="en-US" dirty="0" err="1" smtClean="0"/>
              <a:t>setMaxAge</a:t>
            </a:r>
            <a:r>
              <a:rPr lang="en-US" dirty="0" smtClean="0"/>
              <a:t>(</a:t>
            </a:r>
            <a:r>
              <a:rPr lang="en-US" dirty="0" err="1" smtClean="0"/>
              <a:t>int</a:t>
            </a:r>
            <a:r>
              <a:rPr lang="en-US" dirty="0" smtClean="0"/>
              <a:t> expiry)Sets the maximum age of the cookie in seconds.</a:t>
            </a:r>
          </a:p>
          <a:p>
            <a:r>
              <a:rPr lang="en-US" dirty="0" smtClean="0"/>
              <a:t>public String </a:t>
            </a:r>
            <a:r>
              <a:rPr lang="en-US" dirty="0" err="1" smtClean="0"/>
              <a:t>getName</a:t>
            </a:r>
            <a:r>
              <a:rPr lang="en-US" dirty="0" smtClean="0"/>
              <a:t>()Returns the name of the cookie. The name cannot be changed after creation.</a:t>
            </a:r>
          </a:p>
          <a:p>
            <a:r>
              <a:rPr lang="en-US" dirty="0" smtClean="0"/>
              <a:t>public String </a:t>
            </a:r>
            <a:r>
              <a:rPr lang="en-US" dirty="0" err="1" smtClean="0"/>
              <a:t>getValue</a:t>
            </a:r>
            <a:r>
              <a:rPr lang="en-US" dirty="0" smtClean="0"/>
              <a:t>()Returns the value of the cookie.</a:t>
            </a:r>
          </a:p>
          <a:p>
            <a:r>
              <a:rPr lang="en-US" dirty="0" smtClean="0"/>
              <a:t>public void </a:t>
            </a:r>
            <a:r>
              <a:rPr lang="en-US" dirty="0" err="1" smtClean="0"/>
              <a:t>setName</a:t>
            </a:r>
            <a:r>
              <a:rPr lang="en-US" dirty="0" smtClean="0"/>
              <a:t>(String name)changes the name of the cookie.</a:t>
            </a:r>
          </a:p>
          <a:p>
            <a:r>
              <a:rPr lang="en-US" dirty="0" smtClean="0"/>
              <a:t>public void </a:t>
            </a:r>
            <a:r>
              <a:rPr lang="en-US" dirty="0" err="1" smtClean="0"/>
              <a:t>setValue</a:t>
            </a:r>
            <a:r>
              <a:rPr lang="en-US" dirty="0" smtClean="0"/>
              <a:t>(String value)changes the value of the cookie.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methods required for using Cookies like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adding cookie or getting the value from the cookie, we need some methods provided by other interfaces. They are:</a:t>
            </a:r>
          </a:p>
          <a:p>
            <a:r>
              <a:rPr lang="en-US" b="1" dirty="0" smtClean="0"/>
              <a:t>public void </a:t>
            </a:r>
            <a:r>
              <a:rPr lang="en-US" b="1" dirty="0" err="1" smtClean="0"/>
              <a:t>addCookie</a:t>
            </a:r>
            <a:r>
              <a:rPr lang="en-US" b="1" dirty="0" smtClean="0"/>
              <a:t>(Cookie ck):</a:t>
            </a:r>
            <a:r>
              <a:rPr lang="en-US" dirty="0" smtClean="0"/>
              <a:t>method of </a:t>
            </a:r>
            <a:r>
              <a:rPr lang="en-US" dirty="0" err="1" smtClean="0"/>
              <a:t>HttpServletResponse</a:t>
            </a:r>
            <a:r>
              <a:rPr lang="en-US" dirty="0" smtClean="0"/>
              <a:t> interface is used to add cookie in response object.</a:t>
            </a:r>
          </a:p>
          <a:p>
            <a:r>
              <a:rPr lang="en-US" b="1" dirty="0" smtClean="0"/>
              <a:t>public Cookie[] </a:t>
            </a:r>
            <a:r>
              <a:rPr lang="en-US" b="1" dirty="0" err="1" smtClean="0"/>
              <a:t>getCookies</a:t>
            </a:r>
            <a:r>
              <a:rPr lang="en-US" b="1" dirty="0" smtClean="0"/>
              <a:t>():</a:t>
            </a:r>
            <a:r>
              <a:rPr lang="en-US" dirty="0" smtClean="0"/>
              <a:t>method of </a:t>
            </a:r>
            <a:r>
              <a:rPr lang="en-US" dirty="0" err="1" smtClean="0"/>
              <a:t>HttpServletRequest</a:t>
            </a:r>
            <a:r>
              <a:rPr lang="en-US" dirty="0" smtClean="0"/>
              <a:t> interface is used to return all the cookies from the browser.</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create Cookie?</a:t>
            </a:r>
            <a:br>
              <a:rPr lang="en-US" dirty="0" smtClean="0"/>
            </a:br>
            <a:endParaRPr lang="en-US" dirty="0"/>
          </a:p>
        </p:txBody>
      </p:sp>
      <p:sp>
        <p:nvSpPr>
          <p:cNvPr id="3" name="Content Placeholder 2"/>
          <p:cNvSpPr>
            <a:spLocks noGrp="1"/>
          </p:cNvSpPr>
          <p:nvPr>
            <p:ph idx="1"/>
          </p:nvPr>
        </p:nvSpPr>
        <p:spPr/>
        <p:txBody>
          <a:bodyPr/>
          <a:lstStyle/>
          <a:p>
            <a:r>
              <a:rPr lang="en-US" dirty="0" smtClean="0"/>
              <a:t>Let's see the simple code to create cookie.</a:t>
            </a:r>
          </a:p>
          <a:p>
            <a:r>
              <a:rPr lang="en-US" dirty="0" smtClean="0"/>
              <a:t>Cookie ck=</a:t>
            </a:r>
            <a:r>
              <a:rPr lang="en-US" b="1" dirty="0" smtClean="0"/>
              <a:t>new</a:t>
            </a:r>
            <a:r>
              <a:rPr lang="en-US" dirty="0" smtClean="0"/>
              <a:t> Cookie("</a:t>
            </a:r>
            <a:r>
              <a:rPr lang="en-US" dirty="0" err="1" smtClean="0"/>
              <a:t>user",”chetna</a:t>
            </a:r>
            <a:r>
              <a:rPr lang="en-US" dirty="0" smtClean="0"/>
              <a:t>");//creating cookie object  </a:t>
            </a:r>
          </a:p>
          <a:p>
            <a:r>
              <a:rPr lang="en-US" dirty="0" err="1" smtClean="0"/>
              <a:t>response.addCookie</a:t>
            </a:r>
            <a:r>
              <a:rPr lang="en-US" dirty="0" smtClean="0"/>
              <a:t>(ck);//adding cookie in the response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delete Cookie?</a:t>
            </a:r>
            <a:endParaRPr lang="en-US" dirty="0"/>
          </a:p>
        </p:txBody>
      </p:sp>
      <p:sp>
        <p:nvSpPr>
          <p:cNvPr id="3" name="Content Placeholder 2"/>
          <p:cNvSpPr>
            <a:spLocks noGrp="1"/>
          </p:cNvSpPr>
          <p:nvPr>
            <p:ph idx="1"/>
          </p:nvPr>
        </p:nvSpPr>
        <p:spPr/>
        <p:txBody>
          <a:bodyPr/>
          <a:lstStyle/>
          <a:p>
            <a:r>
              <a:rPr lang="en-US" dirty="0" smtClean="0"/>
              <a:t>Let's see the simple code to delete cookie. It is mainly used to logout or </a:t>
            </a:r>
            <a:r>
              <a:rPr lang="en-US" dirty="0" err="1" smtClean="0"/>
              <a:t>signout</a:t>
            </a:r>
            <a:r>
              <a:rPr lang="en-US" dirty="0" smtClean="0"/>
              <a:t> the user.</a:t>
            </a:r>
          </a:p>
          <a:p>
            <a:r>
              <a:rPr lang="en-US" dirty="0" smtClean="0"/>
              <a:t>Cookie ck=</a:t>
            </a:r>
            <a:r>
              <a:rPr lang="en-US" b="1" dirty="0" smtClean="0"/>
              <a:t>new</a:t>
            </a:r>
            <a:r>
              <a:rPr lang="en-US" dirty="0" smtClean="0"/>
              <a:t> Cookie("user","");//deleting value of cookie  </a:t>
            </a:r>
          </a:p>
          <a:p>
            <a:r>
              <a:rPr lang="en-US" dirty="0" err="1" smtClean="0"/>
              <a:t>ck.setMaxAge</a:t>
            </a:r>
            <a:r>
              <a:rPr lang="en-US" dirty="0" smtClean="0"/>
              <a:t>(0);//changing the maximum age to 0 seconds  </a:t>
            </a:r>
          </a:p>
          <a:p>
            <a:r>
              <a:rPr lang="en-US" dirty="0" err="1" smtClean="0"/>
              <a:t>response.addCookie</a:t>
            </a:r>
            <a:r>
              <a:rPr lang="en-US" dirty="0" smtClean="0"/>
              <a:t>(ck);//adding cookie in the response  </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get Cookies?</a:t>
            </a:r>
            <a:endParaRPr lang="en-US" dirty="0"/>
          </a:p>
        </p:txBody>
      </p:sp>
      <p:sp>
        <p:nvSpPr>
          <p:cNvPr id="3" name="Content Placeholder 2"/>
          <p:cNvSpPr>
            <a:spLocks noGrp="1"/>
          </p:cNvSpPr>
          <p:nvPr>
            <p:ph idx="1"/>
          </p:nvPr>
        </p:nvSpPr>
        <p:spPr/>
        <p:txBody>
          <a:bodyPr/>
          <a:lstStyle/>
          <a:p>
            <a:r>
              <a:rPr lang="en-US" dirty="0" smtClean="0"/>
              <a:t>Let's see the simple code to get all the cookies.</a:t>
            </a:r>
          </a:p>
          <a:p>
            <a:r>
              <a:rPr lang="en-US" dirty="0" smtClean="0"/>
              <a:t>Cookie ck[]=</a:t>
            </a:r>
            <a:r>
              <a:rPr lang="en-US" dirty="0" err="1" smtClean="0"/>
              <a:t>request.getCookies</a:t>
            </a:r>
            <a:r>
              <a:rPr lang="en-US" dirty="0" smtClean="0"/>
              <a:t>();  </a:t>
            </a:r>
          </a:p>
          <a:p>
            <a:r>
              <a:rPr lang="en-US" b="1" dirty="0" smtClean="0"/>
              <a:t>for</a:t>
            </a:r>
            <a:r>
              <a:rPr lang="en-US" dirty="0" smtClean="0"/>
              <a:t>(</a:t>
            </a:r>
            <a:r>
              <a:rPr lang="en-US" b="1" dirty="0" err="1" smtClean="0"/>
              <a:t>int</a:t>
            </a:r>
            <a:r>
              <a:rPr lang="en-US" dirty="0" smtClean="0"/>
              <a:t> </a:t>
            </a:r>
            <a:r>
              <a:rPr lang="en-US" dirty="0" err="1" smtClean="0"/>
              <a:t>i</a:t>
            </a:r>
            <a:r>
              <a:rPr lang="en-US" dirty="0" smtClean="0"/>
              <a:t>=0;i&lt;</a:t>
            </a:r>
            <a:r>
              <a:rPr lang="en-US" dirty="0" err="1" smtClean="0"/>
              <a:t>ck.length;i</a:t>
            </a:r>
            <a:r>
              <a:rPr lang="en-US" dirty="0" smtClean="0"/>
              <a:t>++){  </a:t>
            </a:r>
          </a:p>
          <a:p>
            <a:r>
              <a:rPr lang="en-US" dirty="0" smtClean="0"/>
              <a:t> </a:t>
            </a:r>
            <a:r>
              <a:rPr lang="en-US" dirty="0" err="1" smtClean="0"/>
              <a:t>out.print</a:t>
            </a:r>
            <a:r>
              <a:rPr lang="en-US" dirty="0" smtClean="0"/>
              <a:t>("&lt;</a:t>
            </a:r>
            <a:r>
              <a:rPr lang="en-US" dirty="0" err="1" smtClean="0"/>
              <a:t>br</a:t>
            </a:r>
            <a:r>
              <a:rPr lang="en-US" dirty="0" smtClean="0"/>
              <a:t>&gt;"+ck[</a:t>
            </a:r>
            <a:r>
              <a:rPr lang="en-US" dirty="0" err="1" smtClean="0"/>
              <a:t>i</a:t>
            </a:r>
            <a:r>
              <a:rPr lang="en-US" dirty="0" smtClean="0"/>
              <a:t>].</a:t>
            </a:r>
            <a:r>
              <a:rPr lang="en-US" dirty="0" err="1" smtClean="0"/>
              <a:t>getName</a:t>
            </a:r>
            <a:r>
              <a:rPr lang="en-US" dirty="0" smtClean="0"/>
              <a:t>()+" "+ck[</a:t>
            </a:r>
            <a:r>
              <a:rPr lang="en-US" dirty="0" err="1" smtClean="0"/>
              <a:t>i</a:t>
            </a:r>
            <a:r>
              <a:rPr lang="en-US" dirty="0" smtClean="0"/>
              <a:t>].</a:t>
            </a:r>
            <a:r>
              <a:rPr lang="en-US" dirty="0" err="1" smtClean="0"/>
              <a:t>getValue</a:t>
            </a:r>
            <a:r>
              <a:rPr lang="en-US" dirty="0" smtClean="0"/>
              <a:t>());//printing name and value of cookie  </a:t>
            </a:r>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understand how it work with example </a:t>
            </a:r>
            <a:endParaRPr lang="en-US" dirty="0"/>
          </a:p>
        </p:txBody>
      </p:sp>
      <p:pic>
        <p:nvPicPr>
          <p:cNvPr id="4" name="Content Placeholder 3" descr="cookieex.PNG"/>
          <p:cNvPicPr>
            <a:picLocks noGrp="1" noChangeAspect="1"/>
          </p:cNvPicPr>
          <p:nvPr>
            <p:ph idx="1"/>
          </p:nvPr>
        </p:nvPicPr>
        <p:blipFill>
          <a:blip r:embed="rId2" cstate="print"/>
          <a:stretch>
            <a:fillRect/>
          </a:stretch>
        </p:blipFill>
        <p:spPr>
          <a:xfrm>
            <a:off x="2083166" y="2343019"/>
            <a:ext cx="6203218" cy="3010161"/>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pPr>
              <a:buNone/>
            </a:pPr>
            <a:r>
              <a:rPr lang="en-US" dirty="0" smtClean="0"/>
              <a:t>&lt;form action="servlet1" method="post"&gt;  </a:t>
            </a:r>
          </a:p>
          <a:p>
            <a:pPr>
              <a:buNone/>
            </a:pPr>
            <a:r>
              <a:rPr lang="en-US" dirty="0" smtClean="0"/>
              <a:t>Name:&lt;input type="text" name="</a:t>
            </a:r>
            <a:r>
              <a:rPr lang="en-US" dirty="0" err="1" smtClean="0"/>
              <a:t>userName</a:t>
            </a:r>
            <a:r>
              <a:rPr lang="en-US" dirty="0" smtClean="0"/>
              <a:t>"/&gt;&lt;</a:t>
            </a:r>
            <a:r>
              <a:rPr lang="en-US" dirty="0" err="1" smtClean="0"/>
              <a:t>br</a:t>
            </a:r>
            <a:r>
              <a:rPr lang="en-US" dirty="0" smtClean="0"/>
              <a:t>/&gt;  </a:t>
            </a:r>
          </a:p>
          <a:p>
            <a:pPr>
              <a:buNone/>
            </a:pPr>
            <a:r>
              <a:rPr lang="en-US" dirty="0" smtClean="0"/>
              <a:t>&lt;input type="submit" value="go"/&gt;  </a:t>
            </a:r>
          </a:p>
          <a:p>
            <a:pPr>
              <a:buNone/>
            </a:pPr>
            <a:r>
              <a:rPr lang="en-US" dirty="0" smtClean="0"/>
              <a:t>&lt;/form&gt;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FirstServlet.java</a:t>
            </a:r>
            <a:endParaRPr lang="en-US" dirty="0"/>
          </a:p>
        </p:txBody>
      </p:sp>
      <p:sp>
        <p:nvSpPr>
          <p:cNvPr id="3" name="Content Placeholder 2"/>
          <p:cNvSpPr>
            <a:spLocks noGrp="1"/>
          </p:cNvSpPr>
          <p:nvPr>
            <p:ph idx="1"/>
          </p:nvPr>
        </p:nvSpPr>
        <p:spPr/>
        <p:txBody>
          <a:bodyPr>
            <a:noAutofit/>
          </a:bodyPr>
          <a:lstStyle/>
          <a:p>
            <a:r>
              <a:rPr lang="en-US" sz="1600" b="1" dirty="0" smtClean="0"/>
              <a:t>import</a:t>
            </a:r>
            <a:r>
              <a:rPr lang="en-US" sz="1600" dirty="0" smtClean="0"/>
              <a:t> java.io.*;  </a:t>
            </a:r>
          </a:p>
          <a:p>
            <a:r>
              <a:rPr lang="en-US" sz="1600" b="1" dirty="0" smtClean="0"/>
              <a:t>import</a:t>
            </a:r>
            <a:r>
              <a:rPr lang="en-US" sz="1600" dirty="0" smtClean="0"/>
              <a:t> </a:t>
            </a:r>
            <a:r>
              <a:rPr lang="en-US" sz="1600" dirty="0" err="1" smtClean="0"/>
              <a:t>javax.servlet</a:t>
            </a:r>
            <a:r>
              <a:rPr lang="en-US" sz="1600" dirty="0" smtClean="0"/>
              <a:t>.*;  </a:t>
            </a:r>
          </a:p>
          <a:p>
            <a:r>
              <a:rPr lang="en-US" sz="1600" b="1" dirty="0" smtClean="0"/>
              <a:t>import</a:t>
            </a:r>
            <a:r>
              <a:rPr lang="en-US" sz="1600" dirty="0" smtClean="0"/>
              <a:t> </a:t>
            </a:r>
            <a:r>
              <a:rPr lang="en-US" sz="1600" dirty="0" err="1" smtClean="0"/>
              <a:t>javax.servlet.http</a:t>
            </a:r>
            <a:r>
              <a:rPr lang="en-US" sz="1600" dirty="0" smtClean="0"/>
              <a:t>.*;  </a:t>
            </a:r>
          </a:p>
          <a:p>
            <a:pPr marL="82296" indent="0">
              <a:buNone/>
            </a:pPr>
            <a:endParaRPr lang="en-US" sz="1600" dirty="0" smtClean="0"/>
          </a:p>
          <a:p>
            <a:r>
              <a:rPr lang="en-US" sz="1600" b="1" dirty="0" smtClean="0"/>
              <a:t>public</a:t>
            </a:r>
            <a:r>
              <a:rPr lang="en-US" sz="1600" dirty="0" smtClean="0"/>
              <a:t> </a:t>
            </a:r>
            <a:r>
              <a:rPr lang="en-US" sz="1600" b="1" dirty="0" smtClean="0"/>
              <a:t>class</a:t>
            </a:r>
            <a:r>
              <a:rPr lang="en-US" sz="1600" dirty="0" smtClean="0"/>
              <a:t> </a:t>
            </a:r>
            <a:r>
              <a:rPr lang="en-US" sz="1600" dirty="0" err="1" smtClean="0"/>
              <a:t>FirstServlet</a:t>
            </a:r>
            <a:r>
              <a:rPr lang="en-US" sz="1600" dirty="0" smtClean="0"/>
              <a:t> </a:t>
            </a:r>
            <a:r>
              <a:rPr lang="en-US" sz="1600" b="1" dirty="0" smtClean="0"/>
              <a:t>extends</a:t>
            </a:r>
            <a:r>
              <a:rPr lang="en-US" sz="1600" dirty="0" smtClean="0"/>
              <a:t> </a:t>
            </a:r>
            <a:r>
              <a:rPr lang="en-US" sz="1600" dirty="0" err="1" smtClean="0"/>
              <a:t>HttpServlet</a:t>
            </a:r>
            <a:r>
              <a:rPr lang="en-US" sz="1600" dirty="0" smtClean="0"/>
              <a:t> {  </a:t>
            </a:r>
          </a:p>
          <a:p>
            <a:r>
              <a:rPr lang="en-US" sz="1600" dirty="0" smtClean="0"/>
              <a:t>  </a:t>
            </a:r>
            <a:r>
              <a:rPr lang="en-US" sz="1600" b="1" dirty="0" smtClean="0"/>
              <a:t>public</a:t>
            </a:r>
            <a:r>
              <a:rPr lang="en-US" sz="1600" dirty="0" smtClean="0"/>
              <a:t> </a:t>
            </a:r>
            <a:r>
              <a:rPr lang="en-US" sz="1600" b="1" dirty="0" smtClean="0"/>
              <a:t>void</a:t>
            </a:r>
            <a:r>
              <a:rPr lang="en-US" sz="1600" dirty="0" smtClean="0"/>
              <a:t> </a:t>
            </a:r>
            <a:r>
              <a:rPr lang="en-US" sz="1600" dirty="0" err="1" smtClean="0"/>
              <a:t>doPost</a:t>
            </a:r>
            <a:r>
              <a:rPr lang="en-US" sz="1600" dirty="0" smtClean="0"/>
              <a:t>(</a:t>
            </a:r>
            <a:r>
              <a:rPr lang="en-US" sz="1600" dirty="0" err="1" smtClean="0"/>
              <a:t>HttpServletRequest</a:t>
            </a:r>
            <a:r>
              <a:rPr lang="en-US" sz="1600" dirty="0" smtClean="0"/>
              <a:t> request, </a:t>
            </a:r>
            <a:r>
              <a:rPr lang="en-US" sz="1600" dirty="0" err="1" smtClean="0"/>
              <a:t>HttpServletResponse</a:t>
            </a:r>
            <a:r>
              <a:rPr lang="en-US" sz="1600" dirty="0" smtClean="0"/>
              <a:t> response){  </a:t>
            </a:r>
          </a:p>
          <a:p>
            <a:r>
              <a:rPr lang="en-US" sz="1600" dirty="0" smtClean="0"/>
              <a:t>    </a:t>
            </a:r>
            <a:r>
              <a:rPr lang="en-US" sz="1600" b="1" dirty="0" smtClean="0"/>
              <a:t>try</a:t>
            </a:r>
            <a:r>
              <a:rPr lang="en-US" sz="1600" dirty="0" smtClean="0"/>
              <a:t>{  </a:t>
            </a:r>
          </a:p>
          <a:p>
            <a:r>
              <a:rPr lang="en-US" sz="1600" dirty="0" smtClean="0"/>
              <a:t>  </a:t>
            </a:r>
          </a:p>
          <a:p>
            <a:r>
              <a:rPr lang="en-US" sz="1600" dirty="0" smtClean="0"/>
              <a:t>    </a:t>
            </a:r>
            <a:r>
              <a:rPr lang="en-US" sz="1600" dirty="0" err="1" smtClean="0"/>
              <a:t>response.setContentType</a:t>
            </a:r>
            <a:r>
              <a:rPr lang="en-US" sz="1600" dirty="0" smtClean="0"/>
              <a:t>("text/html");  </a:t>
            </a:r>
          </a:p>
          <a:p>
            <a:r>
              <a:rPr lang="en-US" sz="1600" dirty="0" smtClean="0"/>
              <a:t>    </a:t>
            </a:r>
            <a:r>
              <a:rPr lang="en-US" sz="1600" dirty="0" err="1" smtClean="0"/>
              <a:t>PrintWriter</a:t>
            </a:r>
            <a:r>
              <a:rPr lang="en-US" sz="1600" dirty="0" smtClean="0"/>
              <a:t> out = </a:t>
            </a:r>
            <a:r>
              <a:rPr lang="en-US" sz="1600" dirty="0" err="1" smtClean="0"/>
              <a:t>response.getWriter</a:t>
            </a:r>
            <a:r>
              <a:rPr lang="en-US" sz="1600" dirty="0" smtClean="0"/>
              <a:t>();  </a:t>
            </a:r>
          </a:p>
          <a:p>
            <a:r>
              <a:rPr lang="en-US" sz="1600" dirty="0" smtClean="0"/>
              <a:t>          </a:t>
            </a:r>
          </a:p>
          <a:p>
            <a:r>
              <a:rPr lang="en-US" sz="1600" dirty="0" smtClean="0"/>
              <a:t>    String n=</a:t>
            </a:r>
            <a:r>
              <a:rPr lang="en-US" sz="1600" dirty="0" err="1" smtClean="0"/>
              <a:t>request.getParameter</a:t>
            </a:r>
            <a:r>
              <a:rPr lang="en-US" sz="1600" dirty="0" smtClean="0"/>
              <a:t>("</a:t>
            </a:r>
            <a:r>
              <a:rPr lang="en-US" sz="1600" dirty="0" err="1" smtClean="0"/>
              <a:t>userName</a:t>
            </a:r>
            <a:r>
              <a:rPr lang="en-US" sz="1600" dirty="0" smtClean="0"/>
              <a:t>");  </a:t>
            </a:r>
          </a:p>
          <a:p>
            <a:r>
              <a:rPr lang="en-US" sz="1600" dirty="0" smtClean="0"/>
              <a:t>    </a:t>
            </a:r>
            <a:r>
              <a:rPr lang="en-US" sz="1600" dirty="0" err="1" smtClean="0"/>
              <a:t>out.print</a:t>
            </a:r>
            <a:r>
              <a:rPr lang="en-US" sz="1600" dirty="0" smtClean="0"/>
              <a:t>("Welcome "+n);  </a:t>
            </a:r>
          </a:p>
          <a:p>
            <a:r>
              <a:rPr lang="en-US" sz="1600" dirty="0" smtClean="0"/>
              <a:t>  </a:t>
            </a:r>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lnSpcReduction="20000"/>
          </a:bodyPr>
          <a:lstStyle/>
          <a:p>
            <a:r>
              <a:rPr lang="en-US" dirty="0"/>
              <a:t>Cookie </a:t>
            </a:r>
            <a:r>
              <a:rPr lang="en-US" dirty="0" err="1"/>
              <a:t>ck</a:t>
            </a:r>
            <a:r>
              <a:rPr lang="en-US" dirty="0"/>
              <a:t>=</a:t>
            </a:r>
            <a:r>
              <a:rPr lang="en-US" b="1" dirty="0"/>
              <a:t>new</a:t>
            </a:r>
            <a:r>
              <a:rPr lang="en-US" dirty="0"/>
              <a:t> Cookie("</a:t>
            </a:r>
            <a:r>
              <a:rPr lang="en-US" dirty="0" err="1"/>
              <a:t>uname</a:t>
            </a:r>
            <a:r>
              <a:rPr lang="en-US" dirty="0"/>
              <a:t>",n);//creating cookie object  </a:t>
            </a:r>
          </a:p>
          <a:p>
            <a:r>
              <a:rPr lang="en-US" dirty="0"/>
              <a:t>    </a:t>
            </a:r>
            <a:r>
              <a:rPr lang="en-US" dirty="0" err="1"/>
              <a:t>response.addCookie</a:t>
            </a:r>
            <a:r>
              <a:rPr lang="en-US" dirty="0"/>
              <a:t>(</a:t>
            </a:r>
            <a:r>
              <a:rPr lang="en-US" dirty="0" err="1"/>
              <a:t>ck</a:t>
            </a:r>
            <a:r>
              <a:rPr lang="en-US" dirty="0"/>
              <a:t>);//adding cookie in the response  </a:t>
            </a:r>
          </a:p>
          <a:p>
            <a:r>
              <a:rPr lang="en-US" dirty="0"/>
              <a:t>  </a:t>
            </a:r>
          </a:p>
          <a:p>
            <a:r>
              <a:rPr lang="en-US" dirty="0"/>
              <a:t>    //creating submit button  </a:t>
            </a:r>
          </a:p>
          <a:p>
            <a:r>
              <a:rPr lang="en-US" dirty="0"/>
              <a:t>    </a:t>
            </a:r>
            <a:r>
              <a:rPr lang="en-US" dirty="0" err="1"/>
              <a:t>out.print</a:t>
            </a:r>
            <a:r>
              <a:rPr lang="en-US" dirty="0"/>
              <a:t>("&lt;form action='servlet2'&gt;");  </a:t>
            </a:r>
          </a:p>
          <a:p>
            <a:r>
              <a:rPr lang="en-US" dirty="0"/>
              <a:t>    </a:t>
            </a:r>
            <a:r>
              <a:rPr lang="en-US" dirty="0" err="1"/>
              <a:t>out.print</a:t>
            </a:r>
            <a:r>
              <a:rPr lang="en-US" dirty="0"/>
              <a:t>("&lt;input type='submit' value='go'&gt;");  </a:t>
            </a:r>
          </a:p>
          <a:p>
            <a:r>
              <a:rPr lang="en-US" dirty="0"/>
              <a:t>    </a:t>
            </a:r>
            <a:r>
              <a:rPr lang="en-US" dirty="0" err="1"/>
              <a:t>out.print</a:t>
            </a:r>
            <a:r>
              <a:rPr lang="en-US" dirty="0"/>
              <a:t>("&lt;/form&gt;");  </a:t>
            </a:r>
          </a:p>
          <a:p>
            <a:r>
              <a:rPr lang="en-US" dirty="0"/>
              <a:t>          </a:t>
            </a:r>
          </a:p>
          <a:p>
            <a:endParaRPr lang="en-IN" dirty="0"/>
          </a:p>
        </p:txBody>
      </p:sp>
    </p:spTree>
    <p:extLst>
      <p:ext uri="{BB962C8B-B14F-4D97-AF65-F5344CB8AC3E}">
        <p14:creationId xmlns:p14="http://schemas.microsoft.com/office/powerpoint/2010/main" val="2590180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 Tracking in </a:t>
            </a:r>
            <a:r>
              <a:rPr lang="en-US" dirty="0" err="1" smtClean="0"/>
              <a:t>Servlets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Session</a:t>
            </a:r>
            <a:r>
              <a:rPr lang="en-US" dirty="0" smtClean="0"/>
              <a:t> simply means a particular interval of time.</a:t>
            </a:r>
          </a:p>
          <a:p>
            <a:r>
              <a:rPr lang="en-US" b="1" dirty="0" smtClean="0"/>
              <a:t>Session Tracking</a:t>
            </a:r>
            <a:r>
              <a:rPr lang="en-US" dirty="0" smtClean="0"/>
              <a:t> is a way to maintain state (data) of an user. It is also known as </a:t>
            </a:r>
            <a:r>
              <a:rPr lang="en-US" b="1" dirty="0" smtClean="0"/>
              <a:t>session management</a:t>
            </a:r>
            <a:r>
              <a:rPr lang="en-US" dirty="0" smtClean="0"/>
              <a:t> in </a:t>
            </a:r>
            <a:r>
              <a:rPr lang="en-US" dirty="0" err="1" smtClean="0"/>
              <a:t>servlet</a:t>
            </a:r>
            <a:r>
              <a:rPr lang="en-US" dirty="0" smtClean="0"/>
              <a:t>.</a:t>
            </a:r>
          </a:p>
          <a:p>
            <a:r>
              <a:rPr lang="en-US" dirty="0" smtClean="0"/>
              <a:t>Http protocol is a stateless so we need to maintain state using session tracking techniques. Each time user requests to the server, server treats the request as the new request. So we need to maintain the state of an user to recognize to particular user.</a:t>
            </a:r>
          </a:p>
          <a:p>
            <a:r>
              <a:rPr lang="en-US" dirty="0" smtClean="0"/>
              <a:t>HTTP is stateless that means each request is considered as the new request. It is shown in the figure given below:</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p:txBody>
          <a:bodyPr>
            <a:noAutofit/>
          </a:bodyPr>
          <a:lstStyle/>
          <a:p>
            <a:r>
              <a:rPr lang="en-US" sz="2000" dirty="0" smtClean="0"/>
              <a:t>   </a:t>
            </a:r>
            <a:r>
              <a:rPr lang="en-US" sz="2000" dirty="0" err="1" smtClean="0"/>
              <a:t>out.close</a:t>
            </a:r>
            <a:r>
              <a:rPr lang="en-US" sz="2000" dirty="0" smtClean="0"/>
              <a:t>();  </a:t>
            </a:r>
          </a:p>
          <a:p>
            <a:r>
              <a:rPr lang="en-US" sz="2000" dirty="0" smtClean="0"/>
              <a:t>  </a:t>
            </a:r>
          </a:p>
          <a:p>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r>
              <a:rPr lang="en-US" sz="2000" dirty="0" smtClean="0"/>
              <a:t>  }  </a:t>
            </a:r>
          </a:p>
          <a:p>
            <a:r>
              <a:rPr lang="en-US" sz="2000"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SecondServlet.java</a:t>
            </a:r>
            <a:br>
              <a:rPr lang="en-US"/>
            </a:br>
            <a:endParaRPr lang="en-IN"/>
          </a:p>
        </p:txBody>
      </p:sp>
      <p:sp>
        <p:nvSpPr>
          <p:cNvPr id="3" name="Content Placeholder 2"/>
          <p:cNvSpPr>
            <a:spLocks noGrp="1"/>
          </p:cNvSpPr>
          <p:nvPr>
            <p:ph idx="1"/>
          </p:nvPr>
        </p:nvSpPr>
        <p:spPr/>
        <p:txBody>
          <a:bodyPr>
            <a:normAutofit fontScale="70000" lnSpcReduction="20000"/>
          </a:bodyPr>
          <a:lstStyle/>
          <a:p>
            <a:r>
              <a:rPr lang="en-US" b="1" dirty="0" smtClean="0"/>
              <a:t>import</a:t>
            </a:r>
            <a:r>
              <a:rPr lang="en-US" dirty="0"/>
              <a:t> java.io.*;  </a:t>
            </a:r>
          </a:p>
          <a:p>
            <a:r>
              <a:rPr lang="en-US" b="1" dirty="0"/>
              <a:t>import</a:t>
            </a:r>
            <a:r>
              <a:rPr lang="en-US" dirty="0"/>
              <a:t> </a:t>
            </a:r>
            <a:r>
              <a:rPr lang="en-US" dirty="0" err="1"/>
              <a:t>javax.servlet</a:t>
            </a:r>
            <a:r>
              <a:rPr lang="en-US" dirty="0"/>
              <a:t>.*;  </a:t>
            </a:r>
          </a:p>
          <a:p>
            <a:r>
              <a:rPr lang="en-US" b="1" dirty="0"/>
              <a:t>import</a:t>
            </a:r>
            <a:r>
              <a:rPr lang="en-US" dirty="0"/>
              <a:t> </a:t>
            </a:r>
            <a:r>
              <a:rPr lang="en-US" dirty="0" err="1"/>
              <a:t>javax.servlet.http</a:t>
            </a:r>
            <a:r>
              <a:rPr lang="en-US" dirty="0"/>
              <a:t>.*;  </a:t>
            </a:r>
          </a:p>
          <a:p>
            <a:r>
              <a:rPr lang="en-US" dirty="0"/>
              <a:t>  </a:t>
            </a:r>
          </a:p>
          <a:p>
            <a:r>
              <a:rPr lang="en-US" b="1" dirty="0"/>
              <a:t>public</a:t>
            </a:r>
            <a:r>
              <a:rPr lang="en-US" dirty="0"/>
              <a:t> </a:t>
            </a:r>
            <a:r>
              <a:rPr lang="en-US" b="1" dirty="0"/>
              <a:t>class</a:t>
            </a:r>
            <a:r>
              <a:rPr lang="en-US" dirty="0"/>
              <a:t> </a:t>
            </a:r>
            <a:r>
              <a:rPr lang="en-US" dirty="0" err="1"/>
              <a:t>SecondServlet</a:t>
            </a:r>
            <a:r>
              <a:rPr lang="en-US" dirty="0"/>
              <a:t> </a:t>
            </a:r>
            <a:r>
              <a:rPr lang="en-US" b="1" dirty="0"/>
              <a:t>extends</a:t>
            </a:r>
            <a:r>
              <a:rPr lang="en-US" dirty="0"/>
              <a:t> </a:t>
            </a:r>
            <a:r>
              <a:rPr lang="en-US" dirty="0" err="1"/>
              <a:t>HttpServlet</a:t>
            </a:r>
            <a:r>
              <a:rPr lang="en-US" dirty="0"/>
              <a:t> {  </a:t>
            </a:r>
          </a:p>
          <a:p>
            <a:r>
              <a:rPr lang="en-US" sz="1100" dirty="0"/>
              <a:t>  </a:t>
            </a:r>
          </a:p>
          <a:p>
            <a:endParaRPr lang="en-US" b="1" dirty="0" smtClean="0"/>
          </a:p>
          <a:p>
            <a:r>
              <a:rPr lang="en-US" b="1" dirty="0" smtClean="0"/>
              <a:t>public</a:t>
            </a:r>
            <a:r>
              <a:rPr lang="en-US" dirty="0"/>
              <a:t> </a:t>
            </a:r>
            <a:r>
              <a:rPr lang="en-US" b="1" dirty="0"/>
              <a:t>void</a:t>
            </a:r>
            <a:r>
              <a:rPr lang="en-US" dirty="0"/>
              <a:t> </a:t>
            </a:r>
            <a:r>
              <a:rPr lang="en-US" dirty="0" err="1"/>
              <a:t>doPost</a:t>
            </a:r>
            <a:r>
              <a:rPr lang="en-US" dirty="0"/>
              <a:t>(</a:t>
            </a:r>
            <a:r>
              <a:rPr lang="en-US" dirty="0" err="1"/>
              <a:t>HttpServletRequest</a:t>
            </a:r>
            <a:r>
              <a:rPr lang="en-US" dirty="0"/>
              <a:t> request, </a:t>
            </a:r>
            <a:r>
              <a:rPr lang="en-US" dirty="0" err="1"/>
              <a:t>HttpServletResponse</a:t>
            </a:r>
            <a:r>
              <a:rPr lang="en-US" dirty="0"/>
              <a:t> response){  </a:t>
            </a:r>
          </a:p>
          <a:p>
            <a:r>
              <a:rPr lang="en-US" dirty="0"/>
              <a:t>    </a:t>
            </a:r>
            <a:r>
              <a:rPr lang="en-US" b="1" dirty="0"/>
              <a:t>try</a:t>
            </a:r>
            <a:r>
              <a:rPr lang="en-US" dirty="0"/>
              <a:t>{  </a:t>
            </a:r>
          </a:p>
          <a:p>
            <a:r>
              <a:rPr lang="en-US" dirty="0"/>
              <a:t>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a:p>
            <a:r>
              <a:rPr lang="en-US" dirty="0"/>
              <a:t>   </a:t>
            </a:r>
            <a:endParaRPr lang="en-IN" dirty="0"/>
          </a:p>
        </p:txBody>
      </p:sp>
    </p:spTree>
    <p:extLst>
      <p:ext uri="{BB962C8B-B14F-4D97-AF65-F5344CB8AC3E}">
        <p14:creationId xmlns:p14="http://schemas.microsoft.com/office/powerpoint/2010/main" val="1099179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   </a:t>
            </a:r>
          </a:p>
          <a:p>
            <a:r>
              <a:rPr lang="en-US" dirty="0"/>
              <a:t>    Cookie </a:t>
            </a:r>
            <a:r>
              <a:rPr lang="en-US" dirty="0" err="1"/>
              <a:t>ck</a:t>
            </a:r>
            <a:r>
              <a:rPr lang="en-US" dirty="0"/>
              <a:t>[]=</a:t>
            </a:r>
            <a:r>
              <a:rPr lang="en-US" dirty="0" err="1"/>
              <a:t>request.getCookies</a:t>
            </a:r>
            <a:r>
              <a:rPr lang="en-US" dirty="0"/>
              <a:t>();  </a:t>
            </a:r>
          </a:p>
          <a:p>
            <a:r>
              <a:rPr lang="en-US" dirty="0"/>
              <a:t>    </a:t>
            </a:r>
            <a:r>
              <a:rPr lang="en-US" dirty="0" err="1"/>
              <a:t>out.print</a:t>
            </a:r>
            <a:r>
              <a:rPr lang="en-US" dirty="0"/>
              <a:t>("Hello "+</a:t>
            </a:r>
            <a:r>
              <a:rPr lang="en-US" dirty="0" err="1"/>
              <a:t>ck</a:t>
            </a:r>
            <a:r>
              <a:rPr lang="en-US" dirty="0"/>
              <a:t>[0].</a:t>
            </a:r>
            <a:r>
              <a:rPr lang="en-US" dirty="0" err="1"/>
              <a:t>getValue</a:t>
            </a:r>
            <a:r>
              <a:rPr lang="en-US" dirty="0"/>
              <a:t>());  </a:t>
            </a:r>
          </a:p>
          <a:p>
            <a:r>
              <a:rPr lang="en-US" dirty="0"/>
              <a:t>  </a:t>
            </a:r>
          </a:p>
          <a:p>
            <a:r>
              <a:rPr lang="en-US" dirty="0"/>
              <a:t>    </a:t>
            </a:r>
            <a:r>
              <a:rPr lang="en-US" dirty="0" err="1"/>
              <a:t>out.close</a:t>
            </a:r>
            <a:r>
              <a:rPr lang="en-US" dirty="0"/>
              <a:t>();  </a:t>
            </a:r>
          </a:p>
          <a:p>
            <a:r>
              <a:rPr lang="en-US" dirty="0"/>
              <a:t>  </a:t>
            </a:r>
          </a:p>
          <a:p>
            <a:r>
              <a:rPr lang="en-US" dirty="0"/>
              <a:t>         }</a:t>
            </a:r>
            <a:r>
              <a:rPr lang="en-US" b="1" dirty="0"/>
              <a:t>catch</a:t>
            </a:r>
            <a:r>
              <a:rPr lang="en-US" dirty="0"/>
              <a:t>(Exception e){</a:t>
            </a:r>
            <a:r>
              <a:rPr lang="en-US" dirty="0" err="1"/>
              <a:t>System.out.println</a:t>
            </a:r>
            <a:r>
              <a:rPr lang="en-US" dirty="0"/>
              <a:t>(e);}  </a:t>
            </a:r>
          </a:p>
          <a:p>
            <a:r>
              <a:rPr lang="en-US" dirty="0"/>
              <a:t>    }  </a:t>
            </a:r>
          </a:p>
          <a:p>
            <a:r>
              <a:rPr lang="en-US" dirty="0"/>
              <a:t>      </a:t>
            </a:r>
          </a:p>
          <a:p>
            <a:r>
              <a:rPr lang="en-US" dirty="0"/>
              <a:t>  </a:t>
            </a:r>
          </a:p>
          <a:p>
            <a:r>
              <a:rPr lang="en-US" dirty="0"/>
              <a:t>}  </a:t>
            </a: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105405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web.xml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&lt;web-app&gt;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FirstServlet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url</a:t>
            </a:r>
            <a:r>
              <a:rPr lang="en-US" dirty="0" smtClean="0"/>
              <a:t>-pattern&gt;/servlet1&lt;/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SecondServlet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url</a:t>
            </a:r>
            <a:r>
              <a:rPr lang="en-US" dirty="0" smtClean="0"/>
              <a:t>-pattern&gt;/servlet2&lt;/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&lt;/web-app&gt;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Servlet</a:t>
            </a:r>
            <a:r>
              <a:rPr lang="en-US" dirty="0" smtClean="0"/>
              <a:t> Login and Logout Example using Cookies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b="1" dirty="0" smtClean="0"/>
              <a:t>cookie</a:t>
            </a:r>
            <a:r>
              <a:rPr lang="en-US" dirty="0" smtClean="0"/>
              <a:t> is a kind of information that is stored at client side.</a:t>
            </a:r>
          </a:p>
          <a:p>
            <a:r>
              <a:rPr lang="en-US" dirty="0" smtClean="0"/>
              <a:t>In the previous page, we learned a lot about cookie e.g. how to create cookie, how to delete cookie, how to get cookie etc.</a:t>
            </a:r>
          </a:p>
          <a:p>
            <a:r>
              <a:rPr lang="en-US" dirty="0" smtClean="0"/>
              <a:t>Here, we are going to create a login and logout example using </a:t>
            </a:r>
            <a:r>
              <a:rPr lang="en-US" dirty="0" err="1" smtClean="0"/>
              <a:t>servlet</a:t>
            </a:r>
            <a:r>
              <a:rPr lang="en-US" dirty="0" smtClean="0"/>
              <a:t> cookies.</a:t>
            </a:r>
          </a:p>
          <a:p>
            <a:r>
              <a:rPr lang="en-US" dirty="0" smtClean="0"/>
              <a:t>In this example, we are creating 3 links: login, logout and profile. User can't go to profile page until he/she is logged in. If user is logged out, he need to login again to visit profile.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this application, we have created</a:t>
            </a:r>
            <a:endParaRPr lang="en-US" dirty="0"/>
          </a:p>
        </p:txBody>
      </p:sp>
      <p:sp>
        <p:nvSpPr>
          <p:cNvPr id="3" name="Content Placeholder 2"/>
          <p:cNvSpPr>
            <a:spLocks noGrp="1"/>
          </p:cNvSpPr>
          <p:nvPr>
            <p:ph idx="1"/>
          </p:nvPr>
        </p:nvSpPr>
        <p:spPr/>
        <p:txBody>
          <a:bodyPr>
            <a:normAutofit/>
          </a:bodyPr>
          <a:lstStyle/>
          <a:p>
            <a:r>
              <a:rPr lang="en-US" dirty="0" smtClean="0"/>
              <a:t>following files.</a:t>
            </a:r>
          </a:p>
          <a:p>
            <a:r>
              <a:rPr lang="en-US" dirty="0" smtClean="0"/>
              <a:t>index.html</a:t>
            </a:r>
          </a:p>
          <a:p>
            <a:r>
              <a:rPr lang="en-US" dirty="0" smtClean="0"/>
              <a:t>link.html</a:t>
            </a:r>
          </a:p>
          <a:p>
            <a:r>
              <a:rPr lang="en-US" dirty="0" smtClean="0"/>
              <a:t>login.html</a:t>
            </a:r>
          </a:p>
          <a:p>
            <a:r>
              <a:rPr lang="en-US" dirty="0" smtClean="0"/>
              <a:t>LoginServlet.java</a:t>
            </a:r>
          </a:p>
          <a:p>
            <a:r>
              <a:rPr lang="en-US" dirty="0" smtClean="0"/>
              <a:t>LogoutServlet.java</a:t>
            </a:r>
          </a:p>
          <a:p>
            <a:r>
              <a:rPr lang="en-US" dirty="0" smtClean="0"/>
              <a:t>ProfileServlet.java</a:t>
            </a:r>
          </a:p>
          <a:p>
            <a:r>
              <a:rPr lang="en-US" dirty="0" smtClean="0"/>
              <a:t>web.xml</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&lt;!DOCTYPE html</a:t>
            </a:r>
            <a:r>
              <a:rPr lang="en-US" b="1" dirty="0" smtClean="0"/>
              <a:t>&gt;</a:t>
            </a:r>
            <a:r>
              <a:rPr lang="en-US" dirty="0" smtClean="0"/>
              <a:t>  </a:t>
            </a:r>
          </a:p>
          <a:p>
            <a:r>
              <a:rPr lang="en-US" b="1" dirty="0" smtClean="0"/>
              <a:t>&lt;html&gt;</a:t>
            </a:r>
            <a:r>
              <a:rPr lang="en-US" dirty="0" smtClean="0"/>
              <a:t>  </a:t>
            </a:r>
          </a:p>
          <a:p>
            <a:r>
              <a:rPr lang="en-US" b="1" dirty="0" smtClean="0"/>
              <a:t>&lt;head&gt;</a:t>
            </a:r>
            <a:r>
              <a:rPr lang="en-US" dirty="0" smtClean="0"/>
              <a:t>  </a:t>
            </a:r>
          </a:p>
          <a:p>
            <a:r>
              <a:rPr lang="en-US" b="1" dirty="0" smtClean="0"/>
              <a:t>&lt;meta</a:t>
            </a:r>
            <a:r>
              <a:rPr lang="en-US" dirty="0" smtClean="0"/>
              <a:t> </a:t>
            </a:r>
            <a:r>
              <a:rPr lang="en-US" dirty="0" err="1" smtClean="0"/>
              <a:t>charset</a:t>
            </a:r>
            <a:r>
              <a:rPr lang="en-US" dirty="0" smtClean="0"/>
              <a:t>="ISO-8859-1"</a:t>
            </a:r>
            <a:r>
              <a:rPr lang="en-US" b="1" dirty="0" smtClean="0"/>
              <a:t>&gt;</a:t>
            </a:r>
            <a:r>
              <a:rPr lang="en-US" dirty="0" smtClean="0"/>
              <a:t>  </a:t>
            </a:r>
          </a:p>
          <a:p>
            <a:r>
              <a:rPr lang="en-US" b="1" dirty="0" smtClean="0"/>
              <a:t>&lt;title&gt;</a:t>
            </a:r>
            <a:r>
              <a:rPr lang="en-US" dirty="0" err="1" smtClean="0"/>
              <a:t>Servlet</a:t>
            </a:r>
            <a:r>
              <a:rPr lang="en-US" dirty="0" smtClean="0"/>
              <a:t> Login Example</a:t>
            </a:r>
            <a:r>
              <a:rPr lang="en-US" b="1" dirty="0" smtClean="0"/>
              <a:t>&lt;/title&gt;</a:t>
            </a:r>
            <a:r>
              <a:rPr lang="en-US" dirty="0" smtClean="0"/>
              <a:t>  </a:t>
            </a:r>
          </a:p>
          <a:p>
            <a:r>
              <a:rPr lang="en-US" b="1" dirty="0" smtClean="0"/>
              <a:t>&lt;/head&gt;</a:t>
            </a:r>
            <a:r>
              <a:rPr lang="en-US" dirty="0" smtClean="0"/>
              <a:t>  </a:t>
            </a:r>
          </a:p>
          <a:p>
            <a:r>
              <a:rPr lang="en-US" b="1" dirty="0" smtClean="0"/>
              <a:t>&lt;body&gt;</a:t>
            </a:r>
            <a:r>
              <a:rPr lang="en-US" dirty="0" smtClean="0"/>
              <a:t>  </a:t>
            </a:r>
          </a:p>
          <a:p>
            <a:r>
              <a:rPr lang="en-US" dirty="0" smtClean="0"/>
              <a:t>  </a:t>
            </a:r>
          </a:p>
          <a:p>
            <a:r>
              <a:rPr lang="en-US" b="1" dirty="0" smtClean="0"/>
              <a:t>&lt;h1&gt;</a:t>
            </a:r>
            <a:r>
              <a:rPr lang="en-US" dirty="0" smtClean="0"/>
              <a:t>Welcome to Login App by Cookie</a:t>
            </a:r>
            <a:r>
              <a:rPr lang="en-US" b="1" dirty="0" smtClean="0"/>
              <a:t>&lt;/h1&gt;</a:t>
            </a:r>
            <a:r>
              <a:rPr lang="en-US" dirty="0" smtClean="0"/>
              <a:t>  </a:t>
            </a:r>
          </a:p>
          <a:p>
            <a:r>
              <a:rPr lang="en-US" b="1" dirty="0" smtClean="0"/>
              <a:t>&lt;a</a:t>
            </a:r>
            <a:r>
              <a:rPr lang="en-US" dirty="0" smtClean="0"/>
              <a:t> </a:t>
            </a:r>
            <a:r>
              <a:rPr lang="en-US" dirty="0" err="1" smtClean="0"/>
              <a:t>href</a:t>
            </a:r>
            <a:r>
              <a:rPr lang="en-US" dirty="0" smtClean="0"/>
              <a:t>="login.html"</a:t>
            </a:r>
            <a:r>
              <a:rPr lang="en-US" b="1" dirty="0" smtClean="0"/>
              <a:t>&gt;</a:t>
            </a:r>
            <a:r>
              <a:rPr lang="en-US" dirty="0" smtClean="0"/>
              <a:t>Login</a:t>
            </a:r>
            <a:r>
              <a:rPr lang="en-US" b="1" dirty="0" smtClean="0"/>
              <a:t>&lt;/a&gt;</a:t>
            </a:r>
            <a:r>
              <a:rPr lang="en-US" dirty="0" smtClean="0"/>
              <a:t>|  </a:t>
            </a:r>
          </a:p>
          <a:p>
            <a:r>
              <a:rPr lang="en-US" b="1" dirty="0" smtClean="0"/>
              <a:t>&lt;a</a:t>
            </a:r>
            <a:r>
              <a:rPr lang="en-US" dirty="0" smtClean="0"/>
              <a:t> </a:t>
            </a:r>
            <a:r>
              <a:rPr lang="en-US" dirty="0" err="1" smtClean="0"/>
              <a:t>href</a:t>
            </a:r>
            <a:r>
              <a:rPr lang="en-US" dirty="0" smtClean="0"/>
              <a:t>="</a:t>
            </a:r>
            <a:r>
              <a:rPr lang="en-US" dirty="0" err="1" smtClean="0"/>
              <a:t>LogoutServlet</a:t>
            </a:r>
            <a:r>
              <a:rPr lang="en-US" dirty="0" smtClean="0"/>
              <a:t>"</a:t>
            </a:r>
            <a:r>
              <a:rPr lang="en-US" b="1" dirty="0" smtClean="0"/>
              <a:t>&gt;</a:t>
            </a:r>
            <a:r>
              <a:rPr lang="en-US" dirty="0" smtClean="0"/>
              <a:t>Logout</a:t>
            </a:r>
            <a:r>
              <a:rPr lang="en-US" b="1" dirty="0" smtClean="0"/>
              <a:t>&lt;/a&gt;</a:t>
            </a:r>
            <a:r>
              <a:rPr lang="en-US" dirty="0" smtClean="0"/>
              <a:t>|  </a:t>
            </a:r>
          </a:p>
          <a:p>
            <a:r>
              <a:rPr lang="en-US" b="1" dirty="0" smtClean="0"/>
              <a:t>&lt;a</a:t>
            </a:r>
            <a:r>
              <a:rPr lang="en-US" dirty="0" smtClean="0"/>
              <a:t> </a:t>
            </a:r>
            <a:r>
              <a:rPr lang="en-US" dirty="0" err="1" smtClean="0"/>
              <a:t>href</a:t>
            </a:r>
            <a:r>
              <a:rPr lang="en-US" dirty="0" smtClean="0"/>
              <a:t>="</a:t>
            </a:r>
            <a:r>
              <a:rPr lang="en-US" dirty="0" err="1" smtClean="0"/>
              <a:t>ProfileServlet</a:t>
            </a:r>
            <a:r>
              <a:rPr lang="en-US" dirty="0" smtClean="0"/>
              <a:t>"</a:t>
            </a:r>
            <a:r>
              <a:rPr lang="en-US" b="1" dirty="0" smtClean="0"/>
              <a:t>&gt;</a:t>
            </a:r>
            <a:r>
              <a:rPr lang="en-US" dirty="0" smtClean="0"/>
              <a:t>Profile</a:t>
            </a:r>
            <a:r>
              <a:rPr lang="en-US" b="1" dirty="0" smtClean="0"/>
              <a:t>&lt;/a&gt;</a:t>
            </a:r>
            <a:r>
              <a:rPr lang="en-US" dirty="0" smtClean="0"/>
              <a:t>  </a:t>
            </a:r>
          </a:p>
          <a:p>
            <a:r>
              <a:rPr lang="en-US" dirty="0" smtClean="0"/>
              <a:t>  </a:t>
            </a:r>
          </a:p>
          <a:p>
            <a:r>
              <a:rPr lang="en-US" b="1" dirty="0" smtClean="0"/>
              <a:t>&lt;/body&gt;</a:t>
            </a:r>
            <a:r>
              <a:rPr lang="en-US" dirty="0" smtClean="0"/>
              <a:t>  </a:t>
            </a:r>
          </a:p>
          <a:p>
            <a:r>
              <a:rPr lang="en-US" b="1" dirty="0" smtClean="0"/>
              <a:t>&lt;/html&gt;</a:t>
            </a:r>
            <a:r>
              <a:rPr lang="en-US"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Link.html</a:t>
            </a:r>
            <a:endParaRPr lang="en-US" dirty="0"/>
          </a:p>
        </p:txBody>
      </p:sp>
      <p:sp>
        <p:nvSpPr>
          <p:cNvPr id="3" name="Content Placeholder 2"/>
          <p:cNvSpPr>
            <a:spLocks noGrp="1"/>
          </p:cNvSpPr>
          <p:nvPr>
            <p:ph idx="1"/>
          </p:nvPr>
        </p:nvSpPr>
        <p:spPr/>
        <p:txBody>
          <a:bodyPr/>
          <a:lstStyle/>
          <a:p>
            <a:r>
              <a:rPr lang="en-US" b="1" dirty="0" smtClean="0"/>
              <a:t>&lt;a</a:t>
            </a:r>
            <a:r>
              <a:rPr lang="en-US" dirty="0" smtClean="0"/>
              <a:t> </a:t>
            </a:r>
            <a:r>
              <a:rPr lang="en-US" dirty="0" err="1" smtClean="0"/>
              <a:t>href</a:t>
            </a:r>
            <a:r>
              <a:rPr lang="en-US" dirty="0" smtClean="0"/>
              <a:t>="login.html"</a:t>
            </a:r>
            <a:r>
              <a:rPr lang="en-US" b="1" dirty="0" smtClean="0"/>
              <a:t>&gt;</a:t>
            </a:r>
            <a:r>
              <a:rPr lang="en-US" dirty="0" smtClean="0"/>
              <a:t>Login</a:t>
            </a:r>
            <a:r>
              <a:rPr lang="en-US" b="1" dirty="0" smtClean="0"/>
              <a:t>&lt;/a&gt;</a:t>
            </a:r>
            <a:r>
              <a:rPr lang="en-US" dirty="0" smtClean="0"/>
              <a:t> |  </a:t>
            </a:r>
          </a:p>
          <a:p>
            <a:r>
              <a:rPr lang="en-US" b="1" dirty="0" smtClean="0"/>
              <a:t>&lt;a</a:t>
            </a:r>
            <a:r>
              <a:rPr lang="en-US" dirty="0" smtClean="0"/>
              <a:t> </a:t>
            </a:r>
            <a:r>
              <a:rPr lang="en-US" dirty="0" err="1" smtClean="0"/>
              <a:t>href</a:t>
            </a:r>
            <a:r>
              <a:rPr lang="en-US" dirty="0" smtClean="0"/>
              <a:t>="</a:t>
            </a:r>
            <a:r>
              <a:rPr lang="en-US" dirty="0" err="1" smtClean="0"/>
              <a:t>LogoutServlet</a:t>
            </a:r>
            <a:r>
              <a:rPr lang="en-US" dirty="0" smtClean="0"/>
              <a:t>"</a:t>
            </a:r>
            <a:r>
              <a:rPr lang="en-US" b="1" dirty="0" smtClean="0"/>
              <a:t>&gt;</a:t>
            </a:r>
            <a:r>
              <a:rPr lang="en-US" dirty="0" smtClean="0"/>
              <a:t>Logout</a:t>
            </a:r>
            <a:r>
              <a:rPr lang="en-US" b="1" dirty="0" smtClean="0"/>
              <a:t>&lt;/a&gt;</a:t>
            </a:r>
            <a:r>
              <a:rPr lang="en-US" dirty="0" smtClean="0"/>
              <a:t> |  </a:t>
            </a:r>
          </a:p>
          <a:p>
            <a:r>
              <a:rPr lang="en-US" b="1" dirty="0" smtClean="0"/>
              <a:t>&lt;a</a:t>
            </a:r>
            <a:r>
              <a:rPr lang="en-US" dirty="0" smtClean="0"/>
              <a:t> </a:t>
            </a:r>
            <a:r>
              <a:rPr lang="en-US" dirty="0" err="1" smtClean="0"/>
              <a:t>href</a:t>
            </a:r>
            <a:r>
              <a:rPr lang="en-US" dirty="0" smtClean="0"/>
              <a:t>="</a:t>
            </a:r>
            <a:r>
              <a:rPr lang="en-US" dirty="0" err="1" smtClean="0"/>
              <a:t>ProfileServlet</a:t>
            </a:r>
            <a:r>
              <a:rPr lang="en-US" dirty="0" smtClean="0"/>
              <a:t>"</a:t>
            </a:r>
            <a:r>
              <a:rPr lang="en-US" b="1" dirty="0" smtClean="0"/>
              <a:t>&gt;</a:t>
            </a:r>
            <a:r>
              <a:rPr lang="en-US" dirty="0" smtClean="0"/>
              <a:t>Profile</a:t>
            </a:r>
            <a:r>
              <a:rPr lang="en-US" b="1" dirty="0" smtClean="0"/>
              <a:t>&lt;/a&gt;</a:t>
            </a:r>
            <a:r>
              <a:rPr lang="en-US" dirty="0" smtClean="0"/>
              <a:t>  </a:t>
            </a:r>
          </a:p>
          <a:p>
            <a:r>
              <a:rPr lang="en-US" b="1" dirty="0" smtClean="0"/>
              <a:t>&lt;hr&gt;</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login.html</a:t>
            </a:r>
            <a:endParaRPr lang="en-US" dirty="0"/>
          </a:p>
        </p:txBody>
      </p:sp>
      <p:sp>
        <p:nvSpPr>
          <p:cNvPr id="3" name="Content Placeholder 2"/>
          <p:cNvSpPr>
            <a:spLocks noGrp="1"/>
          </p:cNvSpPr>
          <p:nvPr>
            <p:ph idx="1"/>
          </p:nvPr>
        </p:nvSpPr>
        <p:spPr/>
        <p:txBody>
          <a:bodyPr/>
          <a:lstStyle/>
          <a:p>
            <a:r>
              <a:rPr lang="en-US" b="1" dirty="0" smtClean="0"/>
              <a:t>&lt;form</a:t>
            </a:r>
            <a:r>
              <a:rPr lang="en-US" dirty="0" smtClean="0"/>
              <a:t> action="</a:t>
            </a:r>
            <a:r>
              <a:rPr lang="en-US" dirty="0" err="1" smtClean="0"/>
              <a:t>LoginServlet</a:t>
            </a:r>
            <a:r>
              <a:rPr lang="en-US" dirty="0" smtClean="0"/>
              <a:t>" method="post"</a:t>
            </a:r>
            <a:r>
              <a:rPr lang="en-US" b="1" dirty="0" smtClean="0"/>
              <a:t>&gt;</a:t>
            </a:r>
            <a:r>
              <a:rPr lang="en-US" dirty="0" smtClean="0"/>
              <a:t>  </a:t>
            </a:r>
          </a:p>
          <a:p>
            <a:r>
              <a:rPr lang="en-US" dirty="0" smtClean="0"/>
              <a:t>Name:</a:t>
            </a:r>
            <a:r>
              <a:rPr lang="en-US" b="1" dirty="0" smtClean="0"/>
              <a:t>&lt;input</a:t>
            </a:r>
            <a:r>
              <a:rPr lang="en-US" dirty="0" smtClean="0"/>
              <a:t> type="text" name="name"</a:t>
            </a:r>
            <a:r>
              <a:rPr lang="en-US" b="1" dirty="0" smtClean="0"/>
              <a:t>&gt;&lt;</a:t>
            </a:r>
            <a:r>
              <a:rPr lang="en-US" b="1" dirty="0" err="1" smtClean="0"/>
              <a:t>br</a:t>
            </a:r>
            <a:r>
              <a:rPr lang="en-US" b="1" dirty="0" smtClean="0"/>
              <a:t>&gt;</a:t>
            </a:r>
            <a:r>
              <a:rPr lang="en-US" dirty="0" smtClean="0"/>
              <a:t>  </a:t>
            </a:r>
          </a:p>
          <a:p>
            <a:r>
              <a:rPr lang="en-US" dirty="0" smtClean="0"/>
              <a:t>Password:</a:t>
            </a:r>
            <a:r>
              <a:rPr lang="en-US" b="1" dirty="0" smtClean="0"/>
              <a:t>&lt;input</a:t>
            </a:r>
            <a:r>
              <a:rPr lang="en-US" dirty="0" smtClean="0"/>
              <a:t> type="password" name="password"</a:t>
            </a:r>
            <a:r>
              <a:rPr lang="en-US" b="1" dirty="0" smtClean="0"/>
              <a:t>&gt;&lt;</a:t>
            </a:r>
            <a:r>
              <a:rPr lang="en-US" b="1" dirty="0" err="1" smtClean="0"/>
              <a:t>br</a:t>
            </a:r>
            <a:r>
              <a:rPr lang="en-US" b="1" dirty="0" smtClean="0"/>
              <a:t>&gt;</a:t>
            </a:r>
            <a:r>
              <a:rPr lang="en-US" dirty="0" smtClean="0"/>
              <a:t>  </a:t>
            </a:r>
          </a:p>
          <a:p>
            <a:r>
              <a:rPr lang="en-US" b="1" dirty="0" smtClean="0"/>
              <a:t>&lt;input</a:t>
            </a:r>
            <a:r>
              <a:rPr lang="en-US" dirty="0" smtClean="0"/>
              <a:t> type="submit" value="login"</a:t>
            </a:r>
            <a:r>
              <a:rPr lang="en-US" b="1" dirty="0" smtClean="0"/>
              <a:t>&gt;</a:t>
            </a:r>
            <a:r>
              <a:rPr lang="en-US" dirty="0" smtClean="0"/>
              <a:t>  </a:t>
            </a:r>
          </a:p>
          <a:p>
            <a:r>
              <a:rPr lang="en-US" b="1" dirty="0" smtClean="0"/>
              <a:t>&lt;/form&gt;</a:t>
            </a:r>
            <a:r>
              <a:rPr lang="en-US"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session_tracking.PNG"/>
          <p:cNvPicPr>
            <a:picLocks noGrp="1" noChangeAspect="1"/>
          </p:cNvPicPr>
          <p:nvPr>
            <p:ph idx="1"/>
          </p:nvPr>
        </p:nvPicPr>
        <p:blipFill>
          <a:blip r:embed="rId2" cstate="print"/>
          <a:stretch>
            <a:fillRect/>
          </a:stretch>
        </p:blipFill>
        <p:spPr>
          <a:xfrm>
            <a:off x="3211024" y="2716432"/>
            <a:ext cx="3947502" cy="2263336"/>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LoginServlet.java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javax.servlet.http.Cookie</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LoginServlet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protected</a:t>
            </a:r>
            <a:r>
              <a:rPr lang="en-US" dirty="0" smtClean="0"/>
              <a:t> </a:t>
            </a:r>
            <a:r>
              <a:rPr lang="en-US" b="1" dirty="0" smtClean="0"/>
              <a:t>void</a:t>
            </a:r>
            <a:r>
              <a:rPr lang="en-US" dirty="0" smtClean="0"/>
              <a:t>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a:t>
            </a:r>
            <a:r>
              <a:rPr lang="en-US" dirty="0" err="1" smtClean="0"/>
              <a:t>response.getWriter</a:t>
            </a:r>
            <a:r>
              <a:rPr lang="en-US" dirty="0" smtClean="0"/>
              <a:t>();  </a:t>
            </a:r>
          </a:p>
          <a:p>
            <a:r>
              <a:rPr lang="en-US" dirty="0" smtClean="0"/>
              <a:t>          </a:t>
            </a:r>
          </a:p>
          <a:p>
            <a:r>
              <a:rPr lang="en-US" dirty="0" smtClean="0"/>
              <a:t>        </a:t>
            </a:r>
            <a:r>
              <a:rPr lang="en-US" dirty="0" err="1" smtClean="0"/>
              <a:t>request.getRequestDispatcher</a:t>
            </a:r>
            <a:r>
              <a:rPr lang="en-US" dirty="0" smtClean="0"/>
              <a:t>("link.html").include(request, response);  </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     String name=</a:t>
            </a:r>
            <a:r>
              <a:rPr lang="en-US" dirty="0" err="1" smtClean="0"/>
              <a:t>request.getParameter</a:t>
            </a:r>
            <a:r>
              <a:rPr lang="en-US" dirty="0" smtClean="0"/>
              <a:t>("name");  </a:t>
            </a:r>
          </a:p>
          <a:p>
            <a:r>
              <a:rPr lang="en-US" dirty="0" smtClean="0"/>
              <a:t>        String password=</a:t>
            </a:r>
            <a:r>
              <a:rPr lang="en-US" dirty="0" err="1" smtClean="0"/>
              <a:t>request.getParameter</a:t>
            </a:r>
            <a:r>
              <a:rPr lang="en-US" dirty="0" smtClean="0"/>
              <a:t>("password");  </a:t>
            </a:r>
          </a:p>
          <a:p>
            <a:r>
              <a:rPr lang="en-US" dirty="0" smtClean="0"/>
              <a:t>          </a:t>
            </a:r>
          </a:p>
          <a:p>
            <a:r>
              <a:rPr lang="en-US" dirty="0" smtClean="0"/>
              <a:t>        </a:t>
            </a:r>
            <a:r>
              <a:rPr lang="en-US" b="1" dirty="0" smtClean="0"/>
              <a:t>if</a:t>
            </a:r>
            <a:r>
              <a:rPr lang="en-US" dirty="0" smtClean="0"/>
              <a:t>(</a:t>
            </a:r>
            <a:r>
              <a:rPr lang="en-US" dirty="0" err="1" smtClean="0"/>
              <a:t>password.equals</a:t>
            </a:r>
            <a:r>
              <a:rPr lang="en-US" dirty="0" smtClean="0"/>
              <a:t>("admin123")){  </a:t>
            </a:r>
          </a:p>
          <a:p>
            <a:r>
              <a:rPr lang="en-US" dirty="0" smtClean="0"/>
              <a:t>            </a:t>
            </a:r>
            <a:r>
              <a:rPr lang="en-US" dirty="0" err="1" smtClean="0"/>
              <a:t>out.print</a:t>
            </a:r>
            <a:r>
              <a:rPr lang="en-US" dirty="0" smtClean="0"/>
              <a:t>("You are successfully logged in!");  </a:t>
            </a:r>
          </a:p>
          <a:p>
            <a:r>
              <a:rPr lang="en-US" dirty="0" smtClean="0"/>
              <a:t>            </a:t>
            </a:r>
            <a:r>
              <a:rPr lang="en-US" dirty="0" err="1" smtClean="0"/>
              <a:t>out.print</a:t>
            </a:r>
            <a:r>
              <a:rPr lang="en-US" dirty="0" smtClean="0"/>
              <a:t>("&lt;</a:t>
            </a:r>
            <a:r>
              <a:rPr lang="en-US" dirty="0" err="1" smtClean="0"/>
              <a:t>br</a:t>
            </a:r>
            <a:r>
              <a:rPr lang="en-US" dirty="0" smtClean="0"/>
              <a:t>&gt;Welcome, "+name);  </a:t>
            </a:r>
          </a:p>
          <a:p>
            <a:r>
              <a:rPr lang="en-US" dirty="0" smtClean="0"/>
              <a:t>              </a:t>
            </a:r>
          </a:p>
          <a:p>
            <a:r>
              <a:rPr lang="en-US" dirty="0" smtClean="0"/>
              <a:t>            Cookie ck=</a:t>
            </a:r>
            <a:r>
              <a:rPr lang="en-US" b="1" dirty="0" smtClean="0"/>
              <a:t>new</a:t>
            </a:r>
            <a:r>
              <a:rPr lang="en-US" dirty="0" smtClean="0"/>
              <a:t> Cookie("</a:t>
            </a:r>
            <a:r>
              <a:rPr lang="en-US" dirty="0" err="1" smtClean="0"/>
              <a:t>name",name</a:t>
            </a:r>
            <a:r>
              <a:rPr lang="en-US" dirty="0" smtClean="0"/>
              <a:t>);  </a:t>
            </a:r>
          </a:p>
          <a:p>
            <a:r>
              <a:rPr lang="en-US" dirty="0" smtClean="0"/>
              <a:t>            </a:t>
            </a:r>
            <a:r>
              <a:rPr lang="en-US" dirty="0" err="1" smtClean="0"/>
              <a:t>response.addCookie</a:t>
            </a:r>
            <a:r>
              <a:rPr lang="en-US" dirty="0" smtClean="0"/>
              <a:t>(ck);  </a:t>
            </a:r>
          </a:p>
          <a:p>
            <a:r>
              <a:rPr lang="en-US" dirty="0" smtClean="0"/>
              <a:t>        }</a:t>
            </a:r>
            <a:r>
              <a:rPr lang="en-US" b="1" dirty="0" smtClean="0"/>
              <a:t>else</a:t>
            </a:r>
            <a:r>
              <a:rPr lang="en-US" dirty="0" smtClean="0"/>
              <a:t>{  </a:t>
            </a:r>
          </a:p>
          <a:p>
            <a:r>
              <a:rPr lang="en-US" dirty="0" smtClean="0"/>
              <a:t>            </a:t>
            </a:r>
            <a:r>
              <a:rPr lang="en-US" dirty="0" err="1" smtClean="0"/>
              <a:t>out.print</a:t>
            </a:r>
            <a:r>
              <a:rPr lang="en-US" dirty="0" smtClean="0"/>
              <a:t>("sorry, username or password error!");  </a:t>
            </a:r>
          </a:p>
          <a:p>
            <a:r>
              <a:rPr lang="en-US" dirty="0" smtClean="0"/>
              <a:t>            </a:t>
            </a:r>
            <a:r>
              <a:rPr lang="en-US" dirty="0" err="1" smtClean="0"/>
              <a:t>request.getRequestDispatcher</a:t>
            </a:r>
            <a:r>
              <a:rPr lang="en-US" dirty="0" smtClean="0"/>
              <a:t>("login.html").include(request, response);  </a:t>
            </a:r>
          </a:p>
          <a:p>
            <a:r>
              <a:rPr lang="en-US" dirty="0" smtClean="0"/>
              <a:t>        }  </a:t>
            </a:r>
          </a:p>
          <a:p>
            <a:r>
              <a:rPr lang="en-US" dirty="0" smtClean="0"/>
              <a:t>          </a:t>
            </a:r>
          </a:p>
          <a:p>
            <a:r>
              <a:rPr lang="en-US" dirty="0" smtClean="0"/>
              <a:t>        </a:t>
            </a:r>
            <a:r>
              <a:rPr lang="en-US" dirty="0" err="1" smtClean="0"/>
              <a:t>out.close</a:t>
            </a:r>
            <a:r>
              <a:rPr lang="en-US" dirty="0" smtClean="0"/>
              <a:t>();  </a:t>
            </a:r>
          </a:p>
          <a:p>
            <a:r>
              <a:rPr lang="en-US" dirty="0" smtClean="0"/>
              <a:t>    }  </a:t>
            </a:r>
          </a:p>
          <a:p>
            <a:r>
              <a:rPr lang="en-US" dirty="0" smtClean="0"/>
              <a:t>  </a:t>
            </a:r>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LogoutServlet.java</a:t>
            </a:r>
            <a:endParaRPr lang="en-US" dirty="0"/>
          </a:p>
        </p:txBody>
      </p:sp>
      <p:sp>
        <p:nvSpPr>
          <p:cNvPr id="3" name="Content Placeholder 2"/>
          <p:cNvSpPr>
            <a:spLocks noGrp="1"/>
          </p:cNvSpPr>
          <p:nvPr>
            <p:ph idx="1"/>
          </p:nvPr>
        </p:nvSpPr>
        <p:spPr/>
        <p:txBody>
          <a:bodyPr>
            <a:normAutofit fontScale="32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javax.servlet.http.Cookie</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LogoutServlet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protected</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a:t>
            </a:r>
            <a:r>
              <a:rPr lang="en-US" dirty="0" err="1" smtClean="0"/>
              <a:t>response.getWriter</a:t>
            </a:r>
            <a:r>
              <a:rPr lang="en-US" dirty="0" smtClean="0"/>
              <a:t>();  </a:t>
            </a:r>
          </a:p>
          <a:p>
            <a:r>
              <a:rPr lang="en-US" dirty="0" smtClean="0"/>
              <a:t>          </a:t>
            </a:r>
          </a:p>
          <a:p>
            <a:r>
              <a:rPr lang="en-US" dirty="0" smtClean="0"/>
              <a:t>          </a:t>
            </a:r>
          </a:p>
          <a:p>
            <a:r>
              <a:rPr lang="en-US" dirty="0" smtClean="0"/>
              <a:t>        </a:t>
            </a:r>
            <a:r>
              <a:rPr lang="en-US" dirty="0" err="1" smtClean="0"/>
              <a:t>request.getRequestDispatcher</a:t>
            </a:r>
            <a:r>
              <a:rPr lang="en-US" dirty="0" smtClean="0"/>
              <a:t>("link.html").include(request, response);  </a:t>
            </a:r>
          </a:p>
          <a:p>
            <a:r>
              <a:rPr lang="en-US" dirty="0" smtClean="0"/>
              <a:t>          </a:t>
            </a:r>
          </a:p>
          <a:p>
            <a:r>
              <a:rPr lang="en-US" dirty="0" smtClean="0"/>
              <a:t>        Cookie ck=</a:t>
            </a:r>
            <a:r>
              <a:rPr lang="en-US" b="1" dirty="0" smtClean="0"/>
              <a:t>new</a:t>
            </a:r>
            <a:r>
              <a:rPr lang="en-US" dirty="0" smtClean="0"/>
              <a:t> Cookie("name","");  </a:t>
            </a:r>
          </a:p>
          <a:p>
            <a:r>
              <a:rPr lang="en-US" dirty="0" smtClean="0"/>
              <a:t>        </a:t>
            </a:r>
            <a:r>
              <a:rPr lang="en-US" dirty="0" err="1" smtClean="0"/>
              <a:t>ck.setMaxAge</a:t>
            </a:r>
            <a:r>
              <a:rPr lang="en-US" dirty="0" smtClean="0"/>
              <a:t>(0);  </a:t>
            </a:r>
          </a:p>
          <a:p>
            <a:r>
              <a:rPr lang="en-US" dirty="0" smtClean="0"/>
              <a:t>        </a:t>
            </a:r>
            <a:r>
              <a:rPr lang="en-US" dirty="0" err="1" smtClean="0"/>
              <a:t>response.addCookie</a:t>
            </a:r>
            <a:r>
              <a:rPr lang="en-US" dirty="0" smtClean="0"/>
              <a:t>(ck);  </a:t>
            </a:r>
          </a:p>
          <a:p>
            <a:r>
              <a:rPr lang="en-US" dirty="0" smtClean="0"/>
              <a:t>          </a:t>
            </a:r>
          </a:p>
          <a:p>
            <a:r>
              <a:rPr lang="en-US" dirty="0" smtClean="0"/>
              <a:t>        </a:t>
            </a:r>
            <a:r>
              <a:rPr lang="en-US" dirty="0" err="1" smtClean="0"/>
              <a:t>out.print</a:t>
            </a:r>
            <a:r>
              <a:rPr lang="en-US" dirty="0" smtClean="0"/>
              <a:t>("you are successfully logged out!");  </a:t>
            </a:r>
          </a:p>
          <a:p>
            <a:r>
              <a:rPr lang="en-US" dirty="0" smtClean="0"/>
              <a:t>    }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ProfileServlet.java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javax.servlet.http.Cookie</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ProfileServlet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protected</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a:t>
            </a:r>
            <a:r>
              <a:rPr lang="en-US" dirty="0" err="1" smtClean="0"/>
              <a:t>response.getWriter</a:t>
            </a:r>
            <a:r>
              <a:rPr lang="en-US" dirty="0" smtClean="0"/>
              <a:t>();  </a:t>
            </a:r>
          </a:p>
          <a:p>
            <a:r>
              <a:rPr lang="en-US" dirty="0" smtClean="0"/>
              <a:t>          </a:t>
            </a:r>
          </a:p>
          <a:p>
            <a:r>
              <a:rPr lang="en-US" dirty="0" smtClean="0"/>
              <a:t>        </a:t>
            </a:r>
            <a:r>
              <a:rPr lang="en-US" dirty="0" err="1" smtClean="0"/>
              <a:t>request.getRequestDispatcher</a:t>
            </a:r>
            <a:r>
              <a:rPr lang="en-US" dirty="0" smtClean="0"/>
              <a:t>("link.html").include(request, response);  </a:t>
            </a:r>
          </a:p>
          <a:p>
            <a:r>
              <a:rPr lang="en-US" dirty="0" smtClean="0"/>
              <a:t>          </a:t>
            </a:r>
          </a:p>
          <a:p>
            <a:r>
              <a:rPr lang="en-US" dirty="0" smtClean="0"/>
              <a:t>        Cookie ck[]=</a:t>
            </a:r>
            <a:r>
              <a:rPr lang="en-US" dirty="0" err="1" smtClean="0"/>
              <a:t>request.getCookies</a:t>
            </a:r>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b="1" dirty="0" smtClean="0"/>
              <a:t>if</a:t>
            </a:r>
            <a:r>
              <a:rPr lang="en-US" dirty="0" smtClean="0"/>
              <a:t>(ck!=</a:t>
            </a:r>
            <a:r>
              <a:rPr lang="en-US" b="1" dirty="0" smtClean="0"/>
              <a:t>null</a:t>
            </a:r>
            <a:r>
              <a:rPr lang="en-US" dirty="0" smtClean="0"/>
              <a:t>){  </a:t>
            </a:r>
          </a:p>
          <a:p>
            <a:r>
              <a:rPr lang="en-US" dirty="0" smtClean="0"/>
              <a:t>         String name=ck[0].</a:t>
            </a:r>
            <a:r>
              <a:rPr lang="en-US" dirty="0" err="1" smtClean="0"/>
              <a:t>getValue</a:t>
            </a:r>
            <a:r>
              <a:rPr lang="en-US" dirty="0" smtClean="0"/>
              <a:t>();  </a:t>
            </a:r>
          </a:p>
          <a:p>
            <a:r>
              <a:rPr lang="en-US" dirty="0" smtClean="0"/>
              <a:t>        </a:t>
            </a:r>
            <a:r>
              <a:rPr lang="en-US" b="1" dirty="0" smtClean="0"/>
              <a:t>if</a:t>
            </a:r>
            <a:r>
              <a:rPr lang="en-US" dirty="0" smtClean="0"/>
              <a:t>(!</a:t>
            </a:r>
            <a:r>
              <a:rPr lang="en-US" dirty="0" err="1" smtClean="0"/>
              <a:t>name.equals</a:t>
            </a:r>
            <a:r>
              <a:rPr lang="en-US" dirty="0" smtClean="0"/>
              <a:t>("")||name!=</a:t>
            </a:r>
            <a:r>
              <a:rPr lang="en-US" b="1" dirty="0" smtClean="0"/>
              <a:t>null</a:t>
            </a:r>
            <a:r>
              <a:rPr lang="en-US" dirty="0" smtClean="0"/>
              <a:t>){  </a:t>
            </a:r>
          </a:p>
          <a:p>
            <a:r>
              <a:rPr lang="en-US" dirty="0" smtClean="0"/>
              <a:t>            </a:t>
            </a:r>
            <a:r>
              <a:rPr lang="en-US" dirty="0" err="1" smtClean="0"/>
              <a:t>out.print</a:t>
            </a:r>
            <a:r>
              <a:rPr lang="en-US" dirty="0" smtClean="0"/>
              <a:t>("&lt;b&gt;Welcome to Profile&lt;/b&gt;");  </a:t>
            </a:r>
          </a:p>
          <a:p>
            <a:r>
              <a:rPr lang="en-US" dirty="0" smtClean="0"/>
              <a:t>            </a:t>
            </a:r>
            <a:r>
              <a:rPr lang="en-US" dirty="0" err="1" smtClean="0"/>
              <a:t>out.print</a:t>
            </a:r>
            <a:r>
              <a:rPr lang="en-US" dirty="0" smtClean="0"/>
              <a:t>("&lt;</a:t>
            </a:r>
            <a:r>
              <a:rPr lang="en-US" dirty="0" err="1" smtClean="0"/>
              <a:t>br</a:t>
            </a:r>
            <a:r>
              <a:rPr lang="en-US" dirty="0" smtClean="0"/>
              <a:t>&gt;Welcome, "+name);  </a:t>
            </a:r>
          </a:p>
          <a:p>
            <a:r>
              <a:rPr lang="en-US" dirty="0" smtClean="0"/>
              <a:t>        }  </a:t>
            </a:r>
          </a:p>
          <a:p>
            <a:r>
              <a:rPr lang="en-US" dirty="0" smtClean="0"/>
              <a:t>        }</a:t>
            </a:r>
            <a:r>
              <a:rPr lang="en-US" b="1" dirty="0" smtClean="0"/>
              <a:t>else</a:t>
            </a:r>
            <a:r>
              <a:rPr lang="en-US" dirty="0" smtClean="0"/>
              <a:t>{  </a:t>
            </a:r>
          </a:p>
          <a:p>
            <a:r>
              <a:rPr lang="en-US" dirty="0" smtClean="0"/>
              <a:t>            </a:t>
            </a:r>
            <a:r>
              <a:rPr lang="en-US" dirty="0" err="1" smtClean="0"/>
              <a:t>out.print</a:t>
            </a:r>
            <a:r>
              <a:rPr lang="en-US" dirty="0" smtClean="0"/>
              <a:t>("Please login first");  </a:t>
            </a:r>
          </a:p>
          <a:p>
            <a:r>
              <a:rPr lang="en-US" dirty="0" smtClean="0"/>
              <a:t>            </a:t>
            </a:r>
            <a:r>
              <a:rPr lang="en-US" dirty="0" err="1" smtClean="0"/>
              <a:t>request.getRequestDispatcher</a:t>
            </a:r>
            <a:r>
              <a:rPr lang="en-US" dirty="0" smtClean="0"/>
              <a:t>("login.html").include(request, response);  </a:t>
            </a:r>
          </a:p>
          <a:p>
            <a:r>
              <a:rPr lang="en-US" dirty="0" smtClean="0"/>
              <a:t>        }  </a:t>
            </a:r>
          </a:p>
          <a:p>
            <a:r>
              <a:rPr lang="en-US" dirty="0" smtClean="0"/>
              <a:t>        </a:t>
            </a:r>
            <a:r>
              <a:rPr lang="en-US" dirty="0" err="1" smtClean="0"/>
              <a:t>out.close</a:t>
            </a:r>
            <a:r>
              <a:rPr lang="en-US" dirty="0" smtClean="0"/>
              <a:t>();  </a:t>
            </a:r>
          </a:p>
          <a:p>
            <a:r>
              <a:rPr lang="en-US" dirty="0" smtClean="0"/>
              <a:t>    }  </a:t>
            </a:r>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web.xml</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&lt;web-app</a:t>
            </a:r>
            <a:r>
              <a:rPr lang="en-US" dirty="0" smtClean="0"/>
              <a:t> </a:t>
            </a:r>
            <a:r>
              <a:rPr lang="en-US" dirty="0" err="1" smtClean="0"/>
              <a:t>xmlns:xsi</a:t>
            </a:r>
            <a:r>
              <a:rPr lang="en-US" dirty="0" smtClean="0"/>
              <a:t>="http://www.w3.org/2001/XMLSchema-instance"   </a:t>
            </a:r>
          </a:p>
          <a:p>
            <a:r>
              <a:rPr lang="en-US" dirty="0" err="1" smtClean="0"/>
              <a:t>xmlns</a:t>
            </a:r>
            <a:r>
              <a:rPr lang="en-US" dirty="0" smtClean="0"/>
              <a:t>="http://java.sun.com/xml/ns/javaee" </a:t>
            </a:r>
            <a:r>
              <a:rPr lang="en-US" dirty="0" err="1" smtClean="0"/>
              <a:t>xsi:schemaLocation</a:t>
            </a:r>
            <a:r>
              <a:rPr lang="en-US" dirty="0" smtClean="0"/>
              <a:t>="http://java.sun.com/xml/ns/javaee   </a:t>
            </a:r>
          </a:p>
          <a:p>
            <a:r>
              <a:rPr lang="en-US" dirty="0" smtClean="0"/>
              <a:t>http://java.sun.com/xml/ns/javaee/web-app_2_5.xsd" id="</a:t>
            </a:r>
            <a:r>
              <a:rPr lang="en-US" dirty="0" err="1" smtClean="0"/>
              <a:t>WebApp_ID</a:t>
            </a:r>
            <a:r>
              <a:rPr lang="en-US" dirty="0" smtClean="0"/>
              <a:t>" version="2.5"</a:t>
            </a:r>
            <a:r>
              <a:rPr lang="en-US" b="1" dirty="0" smtClean="0"/>
              <a:t>&gt;</a:t>
            </a:r>
            <a:r>
              <a:rPr lang="en-US" dirty="0" smtClean="0"/>
              <a:t>  </a:t>
            </a:r>
          </a:p>
          <a:p>
            <a:r>
              <a:rPr lang="en-US" dirty="0" smtClean="0"/>
              <a:t>    </a:t>
            </a:r>
          </a:p>
          <a:p>
            <a:r>
              <a:rPr lang="en-US" dirty="0" smtClean="0"/>
              <a:t>  </a:t>
            </a:r>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&lt;description&gt;&lt;/description&gt;</a:t>
            </a:r>
            <a:r>
              <a:rPr lang="en-US" dirty="0" smtClean="0"/>
              <a:t>  </a:t>
            </a:r>
          </a:p>
          <a:p>
            <a:r>
              <a:rPr lang="en-US" dirty="0" smtClean="0"/>
              <a:t>    </a:t>
            </a:r>
            <a:r>
              <a:rPr lang="en-US" b="1" dirty="0" smtClean="0"/>
              <a:t>&lt;display-name&gt;</a:t>
            </a:r>
            <a:r>
              <a:rPr lang="en-US" dirty="0" err="1" smtClean="0"/>
              <a:t>LoginServlet</a:t>
            </a:r>
            <a:r>
              <a:rPr lang="en-US" b="1" dirty="0" smtClean="0"/>
              <a:t>&lt;/display-name&gt;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LoginServlet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servlet</a:t>
            </a:r>
            <a:r>
              <a:rPr lang="en-US" b="1" dirty="0" smtClean="0"/>
              <a:t>-class&gt;</a:t>
            </a:r>
            <a:r>
              <a:rPr lang="en-US" dirty="0" err="1" smtClean="0"/>
              <a:t>LoginServlet</a:t>
            </a:r>
            <a:r>
              <a:rPr lang="en-US" b="1" dirty="0" smtClean="0"/>
              <a:t>&lt;/</a:t>
            </a:r>
            <a:r>
              <a:rPr lang="en-US" b="1" dirty="0" err="1" smtClean="0"/>
              <a:t>servlet</a:t>
            </a:r>
            <a:r>
              <a:rPr lang="en-US" b="1" dirty="0" smtClean="0"/>
              <a:t>-class&gt;</a:t>
            </a:r>
            <a:r>
              <a:rPr lang="en-US" dirty="0" smtClean="0"/>
              <a:t>  </a:t>
            </a:r>
          </a:p>
          <a:p>
            <a:r>
              <a:rPr lang="en-US" dirty="0" smtClean="0"/>
              <a:t>  </a:t>
            </a:r>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LoginServlet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url</a:t>
            </a:r>
            <a:r>
              <a:rPr lang="en-US" b="1" dirty="0" smtClean="0"/>
              <a:t>-pattern&gt;</a:t>
            </a:r>
            <a:r>
              <a:rPr lang="en-US" dirty="0" smtClean="0"/>
              <a:t>/</a:t>
            </a:r>
            <a:r>
              <a:rPr lang="en-US" dirty="0" err="1" smtClean="0"/>
              <a:t>LoginServlet</a:t>
            </a:r>
            <a:r>
              <a:rPr lang="en-US" b="1" dirty="0" smtClean="0"/>
              <a:t>&lt;/</a:t>
            </a:r>
            <a:r>
              <a:rPr lang="en-US" b="1" dirty="0" err="1" smtClean="0"/>
              <a:t>url</a:t>
            </a:r>
            <a:r>
              <a:rPr lang="en-US" b="1" dirty="0" smtClean="0"/>
              <a:t>-pattern&gt;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dirty="0" smtClean="0"/>
              <a:t>  </a:t>
            </a:r>
            <a:r>
              <a:rPr lang="en-US" b="1" dirty="0" smtClean="0"/>
              <a:t>&lt;</a:t>
            </a:r>
            <a:r>
              <a:rPr lang="en-US" b="1" dirty="0" err="1" smtClean="0"/>
              <a:t>servlet</a:t>
            </a:r>
            <a:r>
              <a:rPr lang="en-US" b="1" dirty="0" smtClean="0"/>
              <a:t>&gt;</a:t>
            </a:r>
            <a:r>
              <a:rPr lang="en-US" dirty="0" smtClean="0"/>
              <a:t>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&lt;description&gt;&lt;/description&gt;</a:t>
            </a:r>
            <a:r>
              <a:rPr lang="en-US" dirty="0" smtClean="0"/>
              <a:t>  </a:t>
            </a:r>
          </a:p>
          <a:p>
            <a:r>
              <a:rPr lang="en-US" dirty="0" smtClean="0"/>
              <a:t>    </a:t>
            </a:r>
            <a:r>
              <a:rPr lang="en-US" b="1" dirty="0" smtClean="0"/>
              <a:t>&lt;display-name&gt;</a:t>
            </a:r>
            <a:r>
              <a:rPr lang="en-US" dirty="0" err="1" smtClean="0"/>
              <a:t>ProfileServlet</a:t>
            </a:r>
            <a:r>
              <a:rPr lang="en-US" b="1" dirty="0" smtClean="0"/>
              <a:t>&lt;/display-name&gt;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ProfileServlet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servlet</a:t>
            </a:r>
            <a:r>
              <a:rPr lang="en-US" b="1" dirty="0" smtClean="0"/>
              <a:t>-class&gt;</a:t>
            </a:r>
            <a:r>
              <a:rPr lang="en-US" dirty="0" err="1" smtClean="0"/>
              <a:t>ProfileServlet</a:t>
            </a:r>
            <a:r>
              <a:rPr lang="en-US" b="1" dirty="0" smtClean="0"/>
              <a:t>&lt;/</a:t>
            </a:r>
            <a:r>
              <a:rPr lang="en-US" b="1" dirty="0" err="1" smtClean="0"/>
              <a:t>servlet</a:t>
            </a:r>
            <a:r>
              <a:rPr lang="en-US" b="1" dirty="0" smtClean="0"/>
              <a:t>-class&gt;</a:t>
            </a:r>
            <a:r>
              <a:rPr lang="en-US" dirty="0" smtClean="0"/>
              <a:t>  </a:t>
            </a:r>
          </a:p>
          <a:p>
            <a:r>
              <a:rPr lang="en-US" dirty="0" smtClean="0"/>
              <a:t>  </a:t>
            </a:r>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ProfileServlet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url</a:t>
            </a:r>
            <a:r>
              <a:rPr lang="en-US" b="1" dirty="0" smtClean="0"/>
              <a:t>-pattern&gt;</a:t>
            </a:r>
            <a:r>
              <a:rPr lang="en-US" dirty="0" smtClean="0"/>
              <a:t>/</a:t>
            </a:r>
            <a:r>
              <a:rPr lang="en-US" dirty="0" err="1" smtClean="0"/>
              <a:t>ProfileServlet</a:t>
            </a:r>
            <a:r>
              <a:rPr lang="en-US" b="1" dirty="0" smtClean="0"/>
              <a:t>&lt;/</a:t>
            </a:r>
            <a:r>
              <a:rPr lang="en-US" b="1" dirty="0" err="1" smtClean="0"/>
              <a:t>url</a:t>
            </a:r>
            <a:r>
              <a:rPr lang="en-US" b="1" dirty="0" smtClean="0"/>
              <a:t>-pattern&gt;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&lt;description&gt;&lt;/description&gt;</a:t>
            </a:r>
            <a:r>
              <a:rPr lang="en-US" dirty="0" smtClean="0"/>
              <a:t>  </a:t>
            </a:r>
          </a:p>
          <a:p>
            <a:r>
              <a:rPr lang="en-US" dirty="0" smtClean="0"/>
              <a:t>    </a:t>
            </a:r>
            <a:r>
              <a:rPr lang="en-US" b="1" dirty="0" smtClean="0"/>
              <a:t>&lt;display-name&gt;</a:t>
            </a:r>
            <a:r>
              <a:rPr lang="en-US" dirty="0" err="1" smtClean="0"/>
              <a:t>LogoutServlet</a:t>
            </a:r>
            <a:r>
              <a:rPr lang="en-US" b="1" dirty="0" smtClean="0"/>
              <a:t>&lt;/display-name&gt;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LogoutServlet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servlet</a:t>
            </a:r>
            <a:r>
              <a:rPr lang="en-US" b="1" dirty="0" smtClean="0"/>
              <a:t>-class&gt;</a:t>
            </a:r>
            <a:r>
              <a:rPr lang="en-US" dirty="0" err="1" smtClean="0"/>
              <a:t>LogoutServlet</a:t>
            </a:r>
            <a:r>
              <a:rPr lang="en-US" b="1" dirty="0" smtClean="0"/>
              <a:t>&lt;/</a:t>
            </a:r>
            <a:r>
              <a:rPr lang="en-US" b="1" dirty="0" err="1" smtClean="0"/>
              <a:t>servlet</a:t>
            </a:r>
            <a:r>
              <a:rPr lang="en-US" b="1" dirty="0" smtClean="0"/>
              <a:t>-class&gt;</a:t>
            </a:r>
            <a:r>
              <a:rPr lang="en-US" dirty="0" smtClean="0"/>
              <a:t>  </a:t>
            </a:r>
          </a:p>
          <a:p>
            <a:r>
              <a:rPr lang="en-US" dirty="0" smtClean="0"/>
              <a:t>  </a:t>
            </a:r>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LogoutServlet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url</a:t>
            </a:r>
            <a:r>
              <a:rPr lang="en-US" b="1" dirty="0" smtClean="0"/>
              <a:t>-pattern&gt;</a:t>
            </a:r>
            <a:r>
              <a:rPr lang="en-US" dirty="0" smtClean="0"/>
              <a:t>/</a:t>
            </a:r>
            <a:r>
              <a:rPr lang="en-US" dirty="0" err="1" smtClean="0"/>
              <a:t>LogoutServlet</a:t>
            </a:r>
            <a:r>
              <a:rPr lang="en-US" b="1" dirty="0" smtClean="0"/>
              <a:t>&lt;/</a:t>
            </a:r>
            <a:r>
              <a:rPr lang="en-US" b="1" dirty="0" err="1" smtClean="0"/>
              <a:t>url</a:t>
            </a:r>
            <a:r>
              <a:rPr lang="en-US" b="1" dirty="0" smtClean="0"/>
              <a:t>-pattern&gt;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b="1" dirty="0" smtClean="0"/>
              <a:t>&lt;/web-app&gt;</a:t>
            </a:r>
            <a:r>
              <a:rPr lang="en-US" dirty="0" smtClean="0"/>
              <a:t>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Hidden Form Field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case of Hidden Form Field </a:t>
            </a:r>
            <a:r>
              <a:rPr lang="en-US" b="1" dirty="0" smtClean="0"/>
              <a:t>a hidden (invisible) </a:t>
            </a:r>
            <a:r>
              <a:rPr lang="en-US" b="1" dirty="0" err="1" smtClean="0"/>
              <a:t>textfield</a:t>
            </a:r>
            <a:r>
              <a:rPr lang="en-US" dirty="0" smtClean="0"/>
              <a:t> is used for maintaining the state of an user.</a:t>
            </a:r>
          </a:p>
          <a:p>
            <a:r>
              <a:rPr lang="en-US" dirty="0" smtClean="0"/>
              <a:t>In such case, we store the information in the hidden field and get it from another </a:t>
            </a:r>
            <a:r>
              <a:rPr lang="en-US" dirty="0" err="1" smtClean="0"/>
              <a:t>servlet</a:t>
            </a:r>
            <a:r>
              <a:rPr lang="en-US" dirty="0" smtClean="0"/>
              <a:t>. This approach is better if we have to submit form in all the pages and we don't want to depend on the browser.</a:t>
            </a:r>
          </a:p>
          <a:p>
            <a:r>
              <a:rPr lang="en-US" dirty="0" smtClean="0"/>
              <a:t>Let's see the code to store value in hidden field.</a:t>
            </a:r>
          </a:p>
          <a:p>
            <a:r>
              <a:rPr lang="en-US" dirty="0" smtClean="0"/>
              <a:t>&lt;input type="hidden" name="</a:t>
            </a:r>
            <a:r>
              <a:rPr lang="en-US" dirty="0" err="1" smtClean="0"/>
              <a:t>uname</a:t>
            </a:r>
            <a:r>
              <a:rPr lang="en-US" dirty="0" smtClean="0"/>
              <a:t>" value=“</a:t>
            </a:r>
            <a:r>
              <a:rPr lang="en-US" dirty="0" err="1" smtClean="0"/>
              <a:t>chetana</a:t>
            </a:r>
            <a:r>
              <a:rPr lang="en-US" dirty="0" smtClean="0"/>
              <a:t>"&gt;  </a:t>
            </a:r>
          </a:p>
          <a:p>
            <a:r>
              <a:rPr lang="en-US" dirty="0" smtClean="0"/>
              <a:t>Here, </a:t>
            </a:r>
            <a:r>
              <a:rPr lang="en-US" dirty="0" err="1" smtClean="0"/>
              <a:t>uname</a:t>
            </a:r>
            <a:r>
              <a:rPr lang="en-US" dirty="0" smtClean="0"/>
              <a:t> is the hidden field name and </a:t>
            </a:r>
            <a:r>
              <a:rPr lang="en-US" dirty="0" err="1" smtClean="0"/>
              <a:t>chetana</a:t>
            </a:r>
            <a:r>
              <a:rPr lang="en-US" dirty="0" smtClean="0"/>
              <a:t> is the hidden field value.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Real application of hidden form field</a:t>
            </a:r>
            <a:endParaRPr lang="en-US" dirty="0"/>
          </a:p>
        </p:txBody>
      </p:sp>
      <p:sp>
        <p:nvSpPr>
          <p:cNvPr id="3" name="Content Placeholder 2"/>
          <p:cNvSpPr>
            <a:spLocks noGrp="1"/>
          </p:cNvSpPr>
          <p:nvPr>
            <p:ph idx="1"/>
          </p:nvPr>
        </p:nvSpPr>
        <p:spPr/>
        <p:txBody>
          <a:bodyPr/>
          <a:lstStyle/>
          <a:p>
            <a:r>
              <a:rPr lang="en-US" dirty="0" smtClean="0"/>
              <a:t>It is widely used in comment form of a website. In such case, we store page id or page name in the hidden field so that each page can be uniquely identified.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Why use Session Tracking?</a:t>
            </a:r>
          </a:p>
          <a:p>
            <a:r>
              <a:rPr lang="en-US" b="1" dirty="0" smtClean="0"/>
              <a:t>To recognize the user</a:t>
            </a:r>
            <a:r>
              <a:rPr lang="en-US" dirty="0" smtClean="0"/>
              <a:t> It is used to recognize the particular user.</a:t>
            </a:r>
          </a:p>
          <a:p>
            <a:r>
              <a:rPr lang="en-US" dirty="0" smtClean="0"/>
              <a:t>Session Tracking Techniques</a:t>
            </a:r>
          </a:p>
          <a:p>
            <a:r>
              <a:rPr lang="en-US" dirty="0" smtClean="0"/>
              <a:t>There are four techniques used in Session tracking:</a:t>
            </a:r>
          </a:p>
          <a:p>
            <a:pPr marL="596646" indent="-514350">
              <a:buFont typeface="+mj-lt"/>
              <a:buAutoNum type="arabicPeriod"/>
            </a:pPr>
            <a:r>
              <a:rPr lang="en-US" b="1" dirty="0" smtClean="0"/>
              <a:t>Cookies</a:t>
            </a:r>
            <a:endParaRPr lang="en-US" dirty="0" smtClean="0"/>
          </a:p>
          <a:p>
            <a:pPr marL="596646" indent="-514350">
              <a:buFont typeface="+mj-lt"/>
              <a:buAutoNum type="arabicPeriod"/>
            </a:pPr>
            <a:r>
              <a:rPr lang="en-US" b="1" dirty="0" smtClean="0"/>
              <a:t>Hidden Form Field</a:t>
            </a:r>
            <a:endParaRPr lang="en-US" dirty="0" smtClean="0"/>
          </a:p>
          <a:p>
            <a:pPr marL="596646" indent="-514350">
              <a:buFont typeface="+mj-lt"/>
              <a:buAutoNum type="arabicPeriod"/>
            </a:pPr>
            <a:r>
              <a:rPr lang="en-US" b="1" dirty="0" smtClean="0"/>
              <a:t>URL Rewriting</a:t>
            </a:r>
            <a:endParaRPr lang="en-US" dirty="0" smtClean="0"/>
          </a:p>
          <a:p>
            <a:pPr marL="596646" indent="-514350">
              <a:buFont typeface="+mj-lt"/>
              <a:buAutoNum type="arabicPeriod"/>
            </a:pPr>
            <a:r>
              <a:rPr lang="en-US" b="1" dirty="0" err="1" smtClean="0"/>
              <a:t>HttpSession</a:t>
            </a:r>
            <a:endParaRPr lang="en-US" dirty="0" smtClean="0"/>
          </a:p>
          <a:p>
            <a:pPr marL="596646"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Hidden Form Field</a:t>
            </a:r>
            <a:br>
              <a:rPr lang="en-US" dirty="0" smtClean="0"/>
            </a:b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It will always work whether cookie is disabled or not.</a:t>
            </a:r>
          </a:p>
          <a:p>
            <a:r>
              <a:rPr lang="en-US" dirty="0" smtClean="0"/>
              <a:t>Disadvantage of Hidden Form Field:</a:t>
            </a:r>
          </a:p>
          <a:p>
            <a:pPr marL="596646" indent="-514350">
              <a:buFont typeface="+mj-lt"/>
              <a:buAutoNum type="arabicPeriod"/>
            </a:pPr>
            <a:r>
              <a:rPr lang="en-US" dirty="0" smtClean="0"/>
              <a:t>It is maintained at server side.</a:t>
            </a:r>
          </a:p>
          <a:p>
            <a:pPr marL="596646" indent="-514350">
              <a:buFont typeface="+mj-lt"/>
              <a:buAutoNum type="arabicPeriod"/>
            </a:pPr>
            <a:r>
              <a:rPr lang="en-US" dirty="0" smtClean="0"/>
              <a:t>Extra form submission is required on each pages.</a:t>
            </a:r>
          </a:p>
          <a:p>
            <a:pPr marL="596646" indent="-514350">
              <a:buFont typeface="+mj-lt"/>
              <a:buAutoNum type="arabicPeriod"/>
            </a:pPr>
            <a:r>
              <a:rPr lang="en-US" dirty="0" smtClean="0"/>
              <a:t>Only textual information can be used.</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using Hidden Form Field</a:t>
            </a:r>
            <a:endParaRPr lang="en-US" dirty="0"/>
          </a:p>
        </p:txBody>
      </p:sp>
      <p:sp>
        <p:nvSpPr>
          <p:cNvPr id="3" name="Content Placeholder 2"/>
          <p:cNvSpPr>
            <a:spLocks noGrp="1"/>
          </p:cNvSpPr>
          <p:nvPr>
            <p:ph idx="1"/>
          </p:nvPr>
        </p:nvSpPr>
        <p:spPr/>
        <p:txBody>
          <a:bodyPr/>
          <a:lstStyle/>
          <a:p>
            <a:r>
              <a:rPr lang="en-US" dirty="0" smtClean="0"/>
              <a:t>In this example, we are storing the name of the user in a hidden </a:t>
            </a:r>
            <a:r>
              <a:rPr lang="en-US" dirty="0" err="1" smtClean="0"/>
              <a:t>textfield</a:t>
            </a:r>
            <a:r>
              <a:rPr lang="en-US" dirty="0" smtClean="0"/>
              <a:t> and getting that value from another </a:t>
            </a:r>
            <a:r>
              <a:rPr lang="en-US" dirty="0" err="1" smtClean="0"/>
              <a:t>servlet</a:t>
            </a:r>
            <a:r>
              <a:rPr lang="en-US" dirty="0" smtClean="0"/>
              <a:t>.</a:t>
            </a:r>
          </a:p>
          <a:p>
            <a:endParaRPr lang="en-US" dirty="0"/>
          </a:p>
        </p:txBody>
      </p:sp>
      <p:pic>
        <p:nvPicPr>
          <p:cNvPr id="4" name="Picture 3" descr="hiddenform.PNG"/>
          <p:cNvPicPr>
            <a:picLocks noChangeAspect="1"/>
          </p:cNvPicPr>
          <p:nvPr/>
        </p:nvPicPr>
        <p:blipFill>
          <a:blip r:embed="rId2" cstate="print"/>
          <a:stretch>
            <a:fillRect/>
          </a:stretch>
        </p:blipFill>
        <p:spPr>
          <a:xfrm>
            <a:off x="1905000" y="3581400"/>
            <a:ext cx="5669772" cy="272819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smtClean="0"/>
              <a:t>&lt;form action="servlet1"&gt;  </a:t>
            </a:r>
          </a:p>
          <a:p>
            <a:r>
              <a:rPr lang="en-US" dirty="0" smtClean="0"/>
              <a:t>Name:&lt;input type="text" name="</a:t>
            </a:r>
            <a:r>
              <a:rPr lang="en-US" dirty="0" err="1" smtClean="0"/>
              <a:t>userName</a:t>
            </a:r>
            <a:r>
              <a:rPr lang="en-US" dirty="0" smtClean="0"/>
              <a:t>"/&gt;&lt;</a:t>
            </a:r>
            <a:r>
              <a:rPr lang="en-US" dirty="0" err="1" smtClean="0"/>
              <a:t>br</a:t>
            </a:r>
            <a:r>
              <a:rPr lang="en-US" dirty="0" smtClean="0"/>
              <a:t>/&gt;  </a:t>
            </a:r>
          </a:p>
          <a:p>
            <a:r>
              <a:rPr lang="en-US" dirty="0" smtClean="0"/>
              <a:t>&lt;input type="submit" value="go"/&gt;  </a:t>
            </a:r>
          </a:p>
          <a:p>
            <a:r>
              <a:rPr lang="en-US" dirty="0" smtClean="0"/>
              <a:t>&lt;/form&gt;  </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FirstServlet.java</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FirstServlet</a:t>
            </a:r>
            <a:r>
              <a:rPr lang="en-US" dirty="0" smtClean="0"/>
              <a:t> </a:t>
            </a:r>
            <a:r>
              <a:rPr lang="en-US" b="1" dirty="0" smtClean="0"/>
              <a:t>extends</a:t>
            </a:r>
            <a:r>
              <a:rPr lang="en-US" dirty="0" smtClean="0"/>
              <a:t> </a:t>
            </a:r>
            <a:r>
              <a:rPr lang="en-US" dirty="0" err="1" smtClean="0"/>
              <a:t>HttpServlet</a:t>
            </a:r>
            <a:r>
              <a:rPr lang="en-US" dirty="0" smtClean="0"/>
              <a:t> {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try</a:t>
            </a:r>
            <a:r>
              <a:rPr lang="en-US" dirty="0" smtClean="0"/>
              <a:t>{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String n=</a:t>
            </a:r>
            <a:r>
              <a:rPr lang="en-US" dirty="0" err="1" smtClean="0"/>
              <a:t>request.getParameter</a:t>
            </a:r>
            <a:r>
              <a:rPr lang="en-US" dirty="0" smtClean="0"/>
              <a:t>("</a:t>
            </a:r>
            <a:r>
              <a:rPr lang="en-US" dirty="0" err="1" smtClean="0"/>
              <a:t>userName</a:t>
            </a:r>
            <a:r>
              <a:rPr lang="en-US" dirty="0" smtClean="0"/>
              <a:t>");  </a:t>
            </a:r>
          </a:p>
          <a:p>
            <a:r>
              <a:rPr lang="en-US" dirty="0" smtClean="0"/>
              <a:t>        </a:t>
            </a:r>
            <a:r>
              <a:rPr lang="en-US" dirty="0" err="1" smtClean="0"/>
              <a:t>out.print</a:t>
            </a:r>
            <a:r>
              <a:rPr lang="en-US" dirty="0" smtClean="0"/>
              <a:t>("Welcome "+n);  </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Continuee</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//creating form that have invisible </a:t>
            </a:r>
            <a:r>
              <a:rPr lang="en-US" dirty="0" err="1" smtClean="0"/>
              <a:t>textfield</a:t>
            </a:r>
            <a:r>
              <a:rPr lang="en-US" dirty="0" smtClean="0"/>
              <a:t>  </a:t>
            </a:r>
          </a:p>
          <a:p>
            <a:r>
              <a:rPr lang="en-US" dirty="0" smtClean="0"/>
              <a:t>        </a:t>
            </a:r>
            <a:r>
              <a:rPr lang="en-US" dirty="0" err="1" smtClean="0"/>
              <a:t>out.print</a:t>
            </a:r>
            <a:r>
              <a:rPr lang="en-US" dirty="0" smtClean="0"/>
              <a:t>("&lt;form action='servlet2'&gt;");  </a:t>
            </a:r>
          </a:p>
          <a:p>
            <a:r>
              <a:rPr lang="en-US" dirty="0" smtClean="0"/>
              <a:t>        </a:t>
            </a:r>
            <a:r>
              <a:rPr lang="en-US" dirty="0" err="1" smtClean="0"/>
              <a:t>out.print</a:t>
            </a:r>
            <a:r>
              <a:rPr lang="en-US" dirty="0" smtClean="0"/>
              <a:t>("&lt;input type='hidden' name='</a:t>
            </a:r>
            <a:r>
              <a:rPr lang="en-US" dirty="0" err="1" smtClean="0"/>
              <a:t>uname</a:t>
            </a:r>
            <a:r>
              <a:rPr lang="en-US" dirty="0" smtClean="0"/>
              <a:t>' value='"+n+"'&gt;");  </a:t>
            </a:r>
          </a:p>
          <a:p>
            <a:r>
              <a:rPr lang="en-US" dirty="0" smtClean="0"/>
              <a:t>        </a:t>
            </a:r>
            <a:r>
              <a:rPr lang="en-US" dirty="0" err="1" smtClean="0"/>
              <a:t>out.print</a:t>
            </a:r>
            <a:r>
              <a:rPr lang="en-US" dirty="0" smtClean="0"/>
              <a:t>("&lt;input type='submit' value='go'&gt;");  </a:t>
            </a:r>
          </a:p>
          <a:p>
            <a:r>
              <a:rPr lang="en-US" dirty="0" smtClean="0"/>
              <a:t>        </a:t>
            </a:r>
            <a:r>
              <a:rPr lang="en-US" dirty="0" err="1" smtClean="0"/>
              <a:t>out.print</a:t>
            </a:r>
            <a:r>
              <a:rPr lang="en-US" dirty="0" smtClean="0"/>
              <a:t>("&lt;/form&gt;");  </a:t>
            </a:r>
          </a:p>
          <a:p>
            <a:r>
              <a:rPr lang="en-US" dirty="0" smtClean="0"/>
              <a:t>        </a:t>
            </a:r>
            <a:r>
              <a:rPr lang="en-US" dirty="0" err="1" smtClean="0"/>
              <a:t>out.close</a:t>
            </a:r>
            <a:r>
              <a:rPr lang="en-US" dirty="0" smtClean="0"/>
              <a:t>();  </a:t>
            </a:r>
          </a:p>
          <a:p>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  </a:t>
            </a:r>
          </a:p>
          <a:p>
            <a:r>
              <a:rPr lang="en-US" dirty="0" smtClean="0"/>
              <a:t>  </a:t>
            </a:r>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SecondServlet.java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SecondServlet</a:t>
            </a:r>
            <a:r>
              <a:rPr lang="en-US" dirty="0" smtClean="0"/>
              <a:t> </a:t>
            </a:r>
            <a:r>
              <a:rPr lang="en-US" b="1" dirty="0" smtClean="0"/>
              <a:t>extends</a:t>
            </a:r>
            <a:r>
              <a:rPr lang="en-US" dirty="0" smtClean="0"/>
              <a:t> </a:t>
            </a:r>
            <a:r>
              <a:rPr lang="en-US" dirty="0" err="1" smtClean="0"/>
              <a:t>HttpServlet</a:t>
            </a:r>
            <a:r>
              <a:rPr lang="en-US" dirty="0" smtClean="0"/>
              <a:t> {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try</a:t>
            </a:r>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//Getting the value from the hidden field  </a:t>
            </a:r>
          </a:p>
          <a:p>
            <a:r>
              <a:rPr lang="en-US" dirty="0" smtClean="0"/>
              <a:t>        String n=</a:t>
            </a:r>
            <a:r>
              <a:rPr lang="en-US" dirty="0" err="1" smtClean="0"/>
              <a:t>request.getParameter</a:t>
            </a:r>
            <a:r>
              <a:rPr lang="en-US" dirty="0" smtClean="0"/>
              <a:t>("</a:t>
            </a:r>
            <a:r>
              <a:rPr lang="en-US" dirty="0" err="1" smtClean="0"/>
              <a:t>uname</a:t>
            </a:r>
            <a:r>
              <a:rPr lang="en-US" dirty="0" smtClean="0"/>
              <a:t>");  </a:t>
            </a:r>
          </a:p>
          <a:p>
            <a:r>
              <a:rPr lang="en-US" dirty="0" smtClean="0"/>
              <a:t>        </a:t>
            </a:r>
            <a:r>
              <a:rPr lang="en-US" dirty="0" err="1" smtClean="0"/>
              <a:t>out.print</a:t>
            </a:r>
            <a:r>
              <a:rPr lang="en-US" dirty="0" smtClean="0"/>
              <a:t>("Hello "+n);  </a:t>
            </a:r>
          </a:p>
          <a:p>
            <a:r>
              <a:rPr lang="en-US" dirty="0" smtClean="0"/>
              <a:t>  </a:t>
            </a:r>
          </a:p>
          <a:p>
            <a:r>
              <a:rPr lang="en-US" dirty="0" smtClean="0"/>
              <a:t>        </a:t>
            </a:r>
            <a:r>
              <a:rPr lang="en-US" dirty="0" err="1" smtClean="0"/>
              <a:t>out.close</a:t>
            </a:r>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web.xml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&lt;web-app&gt;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FirstServlet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url</a:t>
            </a:r>
            <a:r>
              <a:rPr lang="en-US" dirty="0" smtClean="0"/>
              <a:t>-pattern&gt;/servlet1&lt;/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SecondServlet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url</a:t>
            </a:r>
            <a:r>
              <a:rPr lang="en-US" dirty="0" smtClean="0"/>
              <a:t>-pattern&gt;/servlet2&lt;/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&lt;/web-app&gt;  </a:t>
            </a:r>
          </a:p>
          <a:p>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3)URL Rewriting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URL rewriting, we append a token or identifier to the URL of the next </a:t>
            </a:r>
            <a:r>
              <a:rPr lang="en-US" dirty="0" err="1" smtClean="0"/>
              <a:t>Servlet</a:t>
            </a:r>
            <a:r>
              <a:rPr lang="en-US" dirty="0" smtClean="0"/>
              <a:t> or the next resource. We can send parameter name/value pairs using the following format:</a:t>
            </a:r>
          </a:p>
          <a:p>
            <a:r>
              <a:rPr lang="en-US" dirty="0" smtClean="0"/>
              <a:t>url?name1=value1&amp;name2=value2&amp;??</a:t>
            </a:r>
          </a:p>
          <a:p>
            <a:r>
              <a:rPr lang="en-US" dirty="0" smtClean="0"/>
              <a:t>A name and a value is separated using an equal = sign, a parameter name/value pair is separated from another parameter using the ampersand(&amp;). When the user clicks the hyperlink, the parameter name/value pairs will be passed to the server. </a:t>
            </a:r>
          </a:p>
          <a:p>
            <a:r>
              <a:rPr lang="en-US" dirty="0" smtClean="0"/>
              <a:t>From a </a:t>
            </a:r>
            <a:r>
              <a:rPr lang="en-US" dirty="0" err="1" smtClean="0"/>
              <a:t>Servlet</a:t>
            </a:r>
            <a:r>
              <a:rPr lang="en-US" dirty="0" smtClean="0"/>
              <a:t>, we can use </a:t>
            </a:r>
            <a:r>
              <a:rPr lang="en-US" dirty="0" err="1" smtClean="0"/>
              <a:t>getParameter</a:t>
            </a:r>
            <a:r>
              <a:rPr lang="en-US" dirty="0" smtClean="0"/>
              <a:t>() method to obtain a parameter value.</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rlrewritting.PNG"/>
          <p:cNvPicPr>
            <a:picLocks noGrp="1" noChangeAspect="1"/>
          </p:cNvPicPr>
          <p:nvPr>
            <p:ph idx="1"/>
          </p:nvPr>
        </p:nvPicPr>
        <p:blipFill>
          <a:blip r:embed="rId2" cstate="print"/>
          <a:stretch>
            <a:fillRect/>
          </a:stretch>
        </p:blipFill>
        <p:spPr>
          <a:xfrm>
            <a:off x="2193665" y="2461139"/>
            <a:ext cx="5982219" cy="2773921"/>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Cookies in </a:t>
            </a:r>
            <a:r>
              <a:rPr lang="en-US" dirty="0" err="1" smtClean="0"/>
              <a:t>Servlet</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cookie</a:t>
            </a:r>
            <a:r>
              <a:rPr lang="en-US" dirty="0" smtClean="0"/>
              <a:t> is a small piece of information that is persisted between the multiple client requests.</a:t>
            </a:r>
          </a:p>
          <a:p>
            <a:r>
              <a:rPr lang="en-US" dirty="0" smtClean="0"/>
              <a:t>A cookie has a name, a single value, and optional attributes such as a comment, path and domain qualifiers, a maximum age, and a version number.</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Advantage of URL Rewriting</a:t>
            </a:r>
          </a:p>
          <a:p>
            <a:pPr marL="596646" indent="-514350">
              <a:buFont typeface="+mj-lt"/>
              <a:buAutoNum type="arabicPeriod"/>
            </a:pPr>
            <a:r>
              <a:rPr lang="en-US" dirty="0" smtClean="0"/>
              <a:t>It will always work whether cookie is disabled or not (browser independent).</a:t>
            </a:r>
          </a:p>
          <a:p>
            <a:pPr marL="596646" indent="-514350">
              <a:buFont typeface="+mj-lt"/>
              <a:buAutoNum type="arabicPeriod"/>
            </a:pPr>
            <a:r>
              <a:rPr lang="en-US" dirty="0" smtClean="0"/>
              <a:t>Extra form submission is not required on each pages.</a:t>
            </a:r>
          </a:p>
          <a:p>
            <a:r>
              <a:rPr lang="en-US" dirty="0" smtClean="0"/>
              <a:t>Disadvantage of URL Rewriting</a:t>
            </a:r>
          </a:p>
          <a:p>
            <a:pPr marL="596646" indent="-514350">
              <a:buFont typeface="+mj-lt"/>
              <a:buAutoNum type="arabicPeriod"/>
            </a:pPr>
            <a:r>
              <a:rPr lang="en-US" dirty="0" smtClean="0"/>
              <a:t>It will work only with links.</a:t>
            </a:r>
          </a:p>
          <a:p>
            <a:pPr marL="596646" indent="-514350">
              <a:buFont typeface="+mj-lt"/>
              <a:buAutoNum type="arabicPeriod"/>
            </a:pPr>
            <a:r>
              <a:rPr lang="en-US" dirty="0" smtClean="0"/>
              <a:t>It can send Only textual information.</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using URL Rewriting</a:t>
            </a:r>
            <a:br>
              <a:rPr lang="en-US" dirty="0" smtClean="0"/>
            </a:br>
            <a:endParaRPr lang="en-US" dirty="0"/>
          </a:p>
        </p:txBody>
      </p:sp>
      <p:sp>
        <p:nvSpPr>
          <p:cNvPr id="3" name="Content Placeholder 2"/>
          <p:cNvSpPr>
            <a:spLocks noGrp="1"/>
          </p:cNvSpPr>
          <p:nvPr>
            <p:ph idx="1"/>
          </p:nvPr>
        </p:nvSpPr>
        <p:spPr/>
        <p:txBody>
          <a:bodyPr/>
          <a:lstStyle/>
          <a:p>
            <a:r>
              <a:rPr lang="en-US" dirty="0" smtClean="0"/>
              <a:t>In this example, we are </a:t>
            </a:r>
            <a:r>
              <a:rPr lang="en-US" dirty="0" err="1" smtClean="0"/>
              <a:t>maintaning</a:t>
            </a:r>
            <a:r>
              <a:rPr lang="en-US" dirty="0" smtClean="0"/>
              <a:t> the state of the user using link. For this purpose, we are appending the name of the user in the query string and getting the value from the query string in another page.</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smtClean="0"/>
              <a:t>&lt;form action="servlet1"&gt;  </a:t>
            </a:r>
          </a:p>
          <a:p>
            <a:r>
              <a:rPr lang="en-US" dirty="0" smtClean="0"/>
              <a:t>Name:&lt;input type="text" name="</a:t>
            </a:r>
            <a:r>
              <a:rPr lang="en-US" dirty="0" err="1" smtClean="0"/>
              <a:t>userName</a:t>
            </a:r>
            <a:r>
              <a:rPr lang="en-US" dirty="0" smtClean="0"/>
              <a:t>"/&gt;&lt;</a:t>
            </a:r>
            <a:r>
              <a:rPr lang="en-US" dirty="0" err="1" smtClean="0"/>
              <a:t>br</a:t>
            </a:r>
            <a:r>
              <a:rPr lang="en-US" dirty="0" smtClean="0"/>
              <a:t>/&gt;  </a:t>
            </a:r>
          </a:p>
          <a:p>
            <a:r>
              <a:rPr lang="en-US" dirty="0" smtClean="0"/>
              <a:t>&lt;input type="submit" value="go"/&gt;  </a:t>
            </a:r>
          </a:p>
          <a:p>
            <a:r>
              <a:rPr lang="en-US" dirty="0" smtClean="0"/>
              <a:t>&lt;/form&gt;  </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FirstServlet.java</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FirstServlet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try</a:t>
            </a:r>
            <a:r>
              <a:rPr lang="en-US" dirty="0" smtClean="0"/>
              <a:t>{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String n=</a:t>
            </a:r>
            <a:r>
              <a:rPr lang="en-US" dirty="0" err="1" smtClean="0"/>
              <a:t>request.getParameter</a:t>
            </a:r>
            <a:r>
              <a:rPr lang="en-US" dirty="0" smtClean="0"/>
              <a:t>("</a:t>
            </a:r>
            <a:r>
              <a:rPr lang="en-US" dirty="0" err="1" smtClean="0"/>
              <a:t>userName</a:t>
            </a:r>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err="1" smtClean="0"/>
              <a:t>out.print</a:t>
            </a:r>
            <a:r>
              <a:rPr lang="en-US" dirty="0" smtClean="0"/>
              <a:t>("Welcome "+n);  </a:t>
            </a:r>
          </a:p>
          <a:p>
            <a:r>
              <a:rPr lang="en-US" dirty="0" smtClean="0"/>
              <a:t>  </a:t>
            </a:r>
          </a:p>
          <a:p>
            <a:r>
              <a:rPr lang="en-US" dirty="0" smtClean="0"/>
              <a:t>        //appending the username in the query string  </a:t>
            </a:r>
          </a:p>
          <a:p>
            <a:r>
              <a:rPr lang="en-US" dirty="0" smtClean="0"/>
              <a:t>        </a:t>
            </a:r>
            <a:r>
              <a:rPr lang="en-US" dirty="0" err="1" smtClean="0"/>
              <a:t>out.print</a:t>
            </a:r>
            <a:r>
              <a:rPr lang="en-US" dirty="0" smtClean="0"/>
              <a:t>("&lt;a </a:t>
            </a:r>
            <a:r>
              <a:rPr lang="en-US" dirty="0" err="1" smtClean="0"/>
              <a:t>href</a:t>
            </a:r>
            <a:r>
              <a:rPr lang="en-US" dirty="0" smtClean="0"/>
              <a:t>='servlet2?uname="+n</a:t>
            </a:r>
            <a:r>
              <a:rPr lang="en-US" dirty="0" smtClean="0"/>
              <a:t>+“'&gt;</a:t>
            </a:r>
            <a:r>
              <a:rPr lang="en-US" dirty="0" smtClean="0"/>
              <a:t>visit&lt;/a&gt;");  </a:t>
            </a:r>
          </a:p>
          <a:p>
            <a:r>
              <a:rPr lang="en-US" dirty="0" smtClean="0"/>
              <a:t>                  </a:t>
            </a:r>
          </a:p>
          <a:p>
            <a:r>
              <a:rPr lang="en-US" dirty="0" smtClean="0"/>
              <a:t>        </a:t>
            </a:r>
            <a:r>
              <a:rPr lang="en-US" dirty="0" err="1" smtClean="0"/>
              <a:t>out.close</a:t>
            </a:r>
            <a:r>
              <a:rPr lang="en-US" dirty="0" smtClean="0"/>
              <a:t>();  </a:t>
            </a:r>
          </a:p>
          <a:p>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  </a:t>
            </a:r>
          </a:p>
          <a:p>
            <a:r>
              <a:rPr lang="en-US" dirty="0" smtClean="0"/>
              <a:t>  </a:t>
            </a:r>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SecondServlet.java</a:t>
            </a:r>
            <a:endParaRPr lang="en-US" dirty="0"/>
          </a:p>
        </p:txBody>
      </p:sp>
      <p:sp>
        <p:nvSpPr>
          <p:cNvPr id="3" name="Content Placeholder 2"/>
          <p:cNvSpPr>
            <a:spLocks noGrp="1"/>
          </p:cNvSpPr>
          <p:nvPr>
            <p:ph idx="1"/>
          </p:nvPr>
        </p:nvSpPr>
        <p:spPr/>
        <p:txBody>
          <a:bodyPr>
            <a:normAutofit fontScale="32500" lnSpcReduction="20000"/>
          </a:bodyPr>
          <a:lstStyle/>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SecondServlet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try</a:t>
            </a:r>
            <a:r>
              <a:rPr lang="en-US" dirty="0" smtClean="0"/>
              <a:t>{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//getting value from the query string  </a:t>
            </a:r>
          </a:p>
          <a:p>
            <a:r>
              <a:rPr lang="en-US" dirty="0" smtClean="0"/>
              <a:t>        String n=</a:t>
            </a:r>
            <a:r>
              <a:rPr lang="en-US" dirty="0" err="1" smtClean="0"/>
              <a:t>request.getParameter</a:t>
            </a:r>
            <a:r>
              <a:rPr lang="en-US" dirty="0" smtClean="0"/>
              <a:t>("</a:t>
            </a:r>
            <a:r>
              <a:rPr lang="en-US" dirty="0" err="1" smtClean="0"/>
              <a:t>uname</a:t>
            </a:r>
            <a:r>
              <a:rPr lang="en-US" dirty="0" smtClean="0"/>
              <a:t>");  </a:t>
            </a:r>
          </a:p>
          <a:p>
            <a:r>
              <a:rPr lang="en-US" dirty="0" smtClean="0"/>
              <a:t>        </a:t>
            </a:r>
            <a:r>
              <a:rPr lang="en-US" dirty="0" err="1" smtClean="0"/>
              <a:t>out.print</a:t>
            </a:r>
            <a:r>
              <a:rPr lang="en-US" dirty="0" smtClean="0"/>
              <a:t>("Hello "+n);  </a:t>
            </a:r>
          </a:p>
          <a:p>
            <a:r>
              <a:rPr lang="en-US" dirty="0" smtClean="0"/>
              <a:t>  </a:t>
            </a:r>
          </a:p>
          <a:p>
            <a:r>
              <a:rPr lang="en-US" dirty="0" smtClean="0"/>
              <a:t>        </a:t>
            </a:r>
            <a:r>
              <a:rPr lang="en-US" dirty="0" err="1" smtClean="0"/>
              <a:t>out.close</a:t>
            </a:r>
            <a:r>
              <a:rPr lang="en-US" dirty="0" smtClean="0"/>
              <a:t>();  </a:t>
            </a:r>
          </a:p>
          <a:p>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  </a:t>
            </a:r>
          </a:p>
          <a:p>
            <a:r>
              <a:rPr lang="en-US" dirty="0" smtClean="0"/>
              <a:t>      </a:t>
            </a:r>
          </a:p>
          <a:p>
            <a:r>
              <a:rPr lang="en-US" dirty="0" smtClean="0"/>
              <a:t>  </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web.xml</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&lt;web-app&gt;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FirstServlet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url</a:t>
            </a:r>
            <a:r>
              <a:rPr lang="en-US" dirty="0" smtClean="0"/>
              <a:t>-pattern&gt;/servlet1&lt;/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SecondServlet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url</a:t>
            </a:r>
            <a:r>
              <a:rPr lang="en-US" dirty="0" smtClean="0"/>
              <a:t>-pattern&gt;/servlet2&lt;/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&lt;/web-app&gt;  </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a:t>
            </a:r>
            <a:r>
              <a:rPr lang="en-US" dirty="0" err="1" smtClean="0"/>
              <a:t>HttpSession</a:t>
            </a:r>
            <a:r>
              <a:rPr lang="en-US" dirty="0" smtClean="0"/>
              <a:t> interface</a:t>
            </a:r>
            <a:endParaRPr lang="en-US" dirty="0"/>
          </a:p>
        </p:txBody>
      </p:sp>
      <p:sp>
        <p:nvSpPr>
          <p:cNvPr id="3" name="Content Placeholder 2"/>
          <p:cNvSpPr>
            <a:spLocks noGrp="1"/>
          </p:cNvSpPr>
          <p:nvPr>
            <p:ph idx="1"/>
          </p:nvPr>
        </p:nvSpPr>
        <p:spPr/>
        <p:txBody>
          <a:bodyPr/>
          <a:lstStyle/>
          <a:p>
            <a:r>
              <a:rPr lang="en-US" dirty="0" smtClean="0"/>
              <a:t>In such case, container creates a session id for each </a:t>
            </a:r>
            <a:r>
              <a:rPr lang="en-US" dirty="0" err="1" smtClean="0"/>
              <a:t>user.The</a:t>
            </a:r>
            <a:r>
              <a:rPr lang="en-US" dirty="0" smtClean="0"/>
              <a:t> container uses this id to identify the particular </a:t>
            </a:r>
            <a:r>
              <a:rPr lang="en-US" dirty="0" err="1" smtClean="0"/>
              <a:t>user.An</a:t>
            </a:r>
            <a:r>
              <a:rPr lang="en-US" dirty="0" smtClean="0"/>
              <a:t> object of </a:t>
            </a:r>
            <a:r>
              <a:rPr lang="en-US" dirty="0" err="1" smtClean="0"/>
              <a:t>HttpSession</a:t>
            </a:r>
            <a:r>
              <a:rPr lang="en-US" dirty="0" smtClean="0"/>
              <a:t> can be used to perform two tasks:</a:t>
            </a:r>
          </a:p>
          <a:p>
            <a:r>
              <a:rPr lang="en-US" dirty="0" smtClean="0"/>
              <a:t>bind objects</a:t>
            </a:r>
          </a:p>
          <a:p>
            <a:r>
              <a:rPr lang="en-US" dirty="0" smtClean="0"/>
              <a:t>view and manipulate information about a session, such as the session identifier, creation time, and last accessed time.</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descr="session_trc.PNG"/>
          <p:cNvPicPr>
            <a:picLocks noGrp="1" noChangeAspect="1"/>
          </p:cNvPicPr>
          <p:nvPr>
            <p:ph idx="1"/>
          </p:nvPr>
        </p:nvPicPr>
        <p:blipFill>
          <a:blip r:embed="rId2" cstate="print"/>
          <a:stretch>
            <a:fillRect/>
          </a:stretch>
        </p:blipFill>
        <p:spPr>
          <a:xfrm>
            <a:off x="2208907" y="2579260"/>
            <a:ext cx="5951736" cy="2537680"/>
          </a:xfr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get the </a:t>
            </a:r>
            <a:r>
              <a:rPr lang="en-US" dirty="0" err="1" smtClean="0"/>
              <a:t>HttpSession</a:t>
            </a:r>
            <a:r>
              <a:rPr lang="en-US" dirty="0" smtClean="0"/>
              <a:t> object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dirty="0" err="1" smtClean="0"/>
              <a:t>HttpServletRequest</a:t>
            </a:r>
            <a:r>
              <a:rPr lang="en-US" dirty="0" smtClean="0"/>
              <a:t> interface provides two methods to get the object of </a:t>
            </a:r>
            <a:r>
              <a:rPr lang="en-US" dirty="0" err="1" smtClean="0"/>
              <a:t>HttpSession</a:t>
            </a:r>
            <a:r>
              <a:rPr lang="en-US" dirty="0" smtClean="0"/>
              <a:t>:</a:t>
            </a:r>
          </a:p>
          <a:p>
            <a:r>
              <a:rPr lang="en-US" b="1" dirty="0" smtClean="0"/>
              <a:t>public </a:t>
            </a:r>
            <a:r>
              <a:rPr lang="en-US" b="1" dirty="0" err="1" smtClean="0"/>
              <a:t>HttpSession</a:t>
            </a:r>
            <a:r>
              <a:rPr lang="en-US" b="1" dirty="0" smtClean="0"/>
              <a:t> </a:t>
            </a:r>
            <a:r>
              <a:rPr lang="en-US" b="1" dirty="0" err="1" smtClean="0"/>
              <a:t>getSession</a:t>
            </a:r>
            <a:r>
              <a:rPr lang="en-US" b="1" dirty="0" smtClean="0"/>
              <a:t>():</a:t>
            </a:r>
            <a:r>
              <a:rPr lang="en-US" dirty="0" smtClean="0"/>
              <a:t>Returns the current session associated with this request, or if the request does not have a session, creates one.</a:t>
            </a:r>
          </a:p>
          <a:p>
            <a:r>
              <a:rPr lang="en-US" b="1" dirty="0" smtClean="0"/>
              <a:t>public </a:t>
            </a:r>
            <a:r>
              <a:rPr lang="en-US" b="1" dirty="0" err="1" smtClean="0"/>
              <a:t>HttpSession</a:t>
            </a:r>
            <a:r>
              <a:rPr lang="en-US" b="1" dirty="0" smtClean="0"/>
              <a:t> </a:t>
            </a:r>
            <a:r>
              <a:rPr lang="en-US" b="1" dirty="0" err="1" smtClean="0"/>
              <a:t>getSession</a:t>
            </a:r>
            <a:r>
              <a:rPr lang="en-US" b="1" dirty="0" smtClean="0"/>
              <a:t>(</a:t>
            </a:r>
            <a:r>
              <a:rPr lang="en-US" b="1" dirty="0" err="1" smtClean="0"/>
              <a:t>boolean</a:t>
            </a:r>
            <a:r>
              <a:rPr lang="en-US" b="1" dirty="0" smtClean="0"/>
              <a:t> create):</a:t>
            </a:r>
            <a:r>
              <a:rPr lang="en-US" dirty="0" smtClean="0"/>
              <a:t>Returns the current </a:t>
            </a:r>
            <a:r>
              <a:rPr lang="en-US" dirty="0" err="1" smtClean="0"/>
              <a:t>HttpSession</a:t>
            </a:r>
            <a:r>
              <a:rPr lang="en-US" dirty="0" smtClean="0"/>
              <a:t> associated with this request or, if there is no current session and create is true, returns a new session.</a:t>
            </a:r>
          </a:p>
          <a:p>
            <a:r>
              <a:rPr lang="en-US" dirty="0" smtClean="0"/>
              <a:t>Commonly used methods of </a:t>
            </a:r>
            <a:r>
              <a:rPr lang="en-US" dirty="0" err="1" smtClean="0"/>
              <a:t>HttpSession</a:t>
            </a:r>
            <a:r>
              <a:rPr lang="en-US" dirty="0" smtClean="0"/>
              <a:t> interface</a:t>
            </a:r>
          </a:p>
          <a:p>
            <a:r>
              <a:rPr lang="en-US" b="1" dirty="0" smtClean="0"/>
              <a:t>public String </a:t>
            </a:r>
            <a:r>
              <a:rPr lang="en-US" b="1" dirty="0" err="1" smtClean="0"/>
              <a:t>getId</a:t>
            </a:r>
            <a:r>
              <a:rPr lang="en-US" b="1" dirty="0" smtClean="0"/>
              <a:t>():</a:t>
            </a:r>
            <a:r>
              <a:rPr lang="en-US" dirty="0" smtClean="0"/>
              <a:t>Returns a string containing the unique identifier value.</a:t>
            </a:r>
          </a:p>
          <a:p>
            <a:r>
              <a:rPr lang="en-US" b="1" dirty="0" smtClean="0"/>
              <a:t>public long </a:t>
            </a:r>
            <a:r>
              <a:rPr lang="en-US" b="1" dirty="0" err="1" smtClean="0"/>
              <a:t>getCreationTime</a:t>
            </a:r>
            <a:r>
              <a:rPr lang="en-US" b="1" dirty="0" smtClean="0"/>
              <a:t>():</a:t>
            </a:r>
            <a:r>
              <a:rPr lang="en-US" dirty="0" smtClean="0"/>
              <a:t>Returns the time when this session was created, measured in milliseconds since midnight January 1, 1970 GMT.</a:t>
            </a:r>
          </a:p>
          <a:p>
            <a:r>
              <a:rPr lang="en-US" b="1" dirty="0" smtClean="0"/>
              <a:t>public long </a:t>
            </a:r>
            <a:r>
              <a:rPr lang="en-US" b="1" dirty="0" err="1" smtClean="0"/>
              <a:t>getLastAccessedTime</a:t>
            </a:r>
            <a:r>
              <a:rPr lang="en-US" b="1" dirty="0" smtClean="0"/>
              <a:t>():</a:t>
            </a:r>
            <a:r>
              <a:rPr lang="en-US" dirty="0" smtClean="0"/>
              <a:t>Returns the last time the client sent a request associated with this session, as the number of milliseconds since midnight January 1, 1970 GMT.</a:t>
            </a:r>
          </a:p>
          <a:p>
            <a:r>
              <a:rPr lang="en-US" b="1" dirty="0" smtClean="0"/>
              <a:t>public void invalidate():</a:t>
            </a:r>
            <a:r>
              <a:rPr lang="en-US" dirty="0" smtClean="0"/>
              <a:t>Invalidates this session then unbinds any objects bound to it.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Cookie works ?</a:t>
            </a:r>
            <a:endParaRPr lang="en-US" dirty="0"/>
          </a:p>
        </p:txBody>
      </p:sp>
      <p:sp>
        <p:nvSpPr>
          <p:cNvPr id="3" name="Content Placeholder 2"/>
          <p:cNvSpPr>
            <a:spLocks noGrp="1"/>
          </p:cNvSpPr>
          <p:nvPr>
            <p:ph idx="1"/>
          </p:nvPr>
        </p:nvSpPr>
        <p:spPr/>
        <p:txBody>
          <a:bodyPr/>
          <a:lstStyle/>
          <a:p>
            <a:r>
              <a:rPr lang="en-US" dirty="0" smtClean="0"/>
              <a:t>By default, each request is considered as a new request. In cookies technique, we add cookie with response from the </a:t>
            </a:r>
            <a:r>
              <a:rPr lang="en-US" dirty="0" err="1" smtClean="0"/>
              <a:t>servlet</a:t>
            </a:r>
            <a:r>
              <a:rPr lang="en-US" dirty="0" smtClean="0"/>
              <a:t>. So cookie is stored in the cache of the browser. After that if request is sent by the user, cookie is added with request by default. Thus, we recognize the user as the old user.</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using </a:t>
            </a:r>
            <a:r>
              <a:rPr lang="en-US" dirty="0" err="1" smtClean="0"/>
              <a:t>HttpSession</a:t>
            </a:r>
            <a:endParaRPr lang="en-US" dirty="0"/>
          </a:p>
        </p:txBody>
      </p:sp>
      <p:sp>
        <p:nvSpPr>
          <p:cNvPr id="3" name="Content Placeholder 2"/>
          <p:cNvSpPr>
            <a:spLocks noGrp="1"/>
          </p:cNvSpPr>
          <p:nvPr>
            <p:ph idx="1"/>
          </p:nvPr>
        </p:nvSpPr>
        <p:spPr/>
        <p:txBody>
          <a:bodyPr>
            <a:normAutofit/>
          </a:bodyPr>
          <a:lstStyle/>
          <a:p>
            <a:r>
              <a:rPr lang="en-US" dirty="0" smtClean="0"/>
              <a:t>In this example, we are setting the attribute in the session scope in one </a:t>
            </a:r>
            <a:r>
              <a:rPr lang="en-US" dirty="0" err="1" smtClean="0"/>
              <a:t>servlet</a:t>
            </a:r>
            <a:r>
              <a:rPr lang="en-US" dirty="0" smtClean="0"/>
              <a:t> and getting that value from the session scope in another </a:t>
            </a:r>
            <a:r>
              <a:rPr lang="en-US" dirty="0" err="1" smtClean="0"/>
              <a:t>servlet</a:t>
            </a:r>
            <a:r>
              <a:rPr lang="en-US" dirty="0" smtClean="0"/>
              <a:t>. To set the attribute in the session scope, we have used the </a:t>
            </a:r>
            <a:r>
              <a:rPr lang="en-US" dirty="0" err="1" smtClean="0"/>
              <a:t>setAttribute</a:t>
            </a:r>
            <a:r>
              <a:rPr lang="en-US" dirty="0" smtClean="0"/>
              <a:t>() method of </a:t>
            </a:r>
            <a:r>
              <a:rPr lang="en-US" dirty="0" err="1" smtClean="0"/>
              <a:t>HttpSession</a:t>
            </a:r>
            <a:r>
              <a:rPr lang="en-US" dirty="0" smtClean="0"/>
              <a:t> interface and to get the attribute, we have used the </a:t>
            </a:r>
            <a:r>
              <a:rPr lang="en-US" dirty="0" err="1" smtClean="0"/>
              <a:t>getAttribute</a:t>
            </a:r>
            <a:r>
              <a:rPr lang="en-US" dirty="0" smtClean="0"/>
              <a:t> method.</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smtClean="0"/>
              <a:t>&lt;form action="servlet1"&gt;  </a:t>
            </a:r>
          </a:p>
          <a:p>
            <a:r>
              <a:rPr lang="en-US" dirty="0" smtClean="0"/>
              <a:t>Name:&lt;input type="text" name="</a:t>
            </a:r>
            <a:r>
              <a:rPr lang="en-US" dirty="0" err="1" smtClean="0"/>
              <a:t>userName</a:t>
            </a:r>
            <a:r>
              <a:rPr lang="en-US" dirty="0" smtClean="0"/>
              <a:t>"/&gt;&lt;</a:t>
            </a:r>
            <a:r>
              <a:rPr lang="en-US" dirty="0" err="1" smtClean="0"/>
              <a:t>br</a:t>
            </a:r>
            <a:r>
              <a:rPr lang="en-US" dirty="0" smtClean="0"/>
              <a:t>/&gt;  </a:t>
            </a:r>
          </a:p>
          <a:p>
            <a:r>
              <a:rPr lang="en-US" dirty="0" smtClean="0"/>
              <a:t>&lt;input type="submit" value="go"/&gt;  </a:t>
            </a:r>
          </a:p>
          <a:p>
            <a:r>
              <a:rPr lang="en-US" dirty="0" smtClean="0"/>
              <a:t>&lt;/form&gt;  </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FirstServlet.java</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FirstServlet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try</a:t>
            </a:r>
            <a:r>
              <a:rPr lang="en-US" dirty="0" smtClean="0"/>
              <a:t>{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String n=</a:t>
            </a:r>
            <a:r>
              <a:rPr lang="en-US" dirty="0" err="1" smtClean="0"/>
              <a:t>request.getParameter</a:t>
            </a:r>
            <a:r>
              <a:rPr lang="en-US" dirty="0" smtClean="0"/>
              <a:t>("</a:t>
            </a:r>
            <a:r>
              <a:rPr lang="en-US" dirty="0" err="1" smtClean="0"/>
              <a:t>userName</a:t>
            </a:r>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err="1" smtClean="0"/>
              <a:t>out.print</a:t>
            </a:r>
            <a:r>
              <a:rPr lang="en-US" dirty="0" smtClean="0"/>
              <a:t>("Welcome "+n);  </a:t>
            </a:r>
          </a:p>
          <a:p>
            <a:r>
              <a:rPr lang="en-US" dirty="0" smtClean="0"/>
              <a:t>          </a:t>
            </a:r>
          </a:p>
          <a:p>
            <a:r>
              <a:rPr lang="en-US" dirty="0" smtClean="0"/>
              <a:t>        </a:t>
            </a:r>
            <a:r>
              <a:rPr lang="en-US" dirty="0" err="1" smtClean="0"/>
              <a:t>HttpSession</a:t>
            </a:r>
            <a:r>
              <a:rPr lang="en-US" dirty="0" smtClean="0"/>
              <a:t> session=</a:t>
            </a:r>
            <a:r>
              <a:rPr lang="en-US" dirty="0" err="1" smtClean="0"/>
              <a:t>request.getSession</a:t>
            </a:r>
            <a:r>
              <a:rPr lang="en-US" dirty="0" smtClean="0"/>
              <a:t>();  </a:t>
            </a:r>
          </a:p>
          <a:p>
            <a:r>
              <a:rPr lang="en-US" dirty="0" smtClean="0"/>
              <a:t>        </a:t>
            </a:r>
            <a:r>
              <a:rPr lang="en-US" dirty="0" err="1" smtClean="0"/>
              <a:t>session.setAttribute</a:t>
            </a:r>
            <a:r>
              <a:rPr lang="en-US" dirty="0" smtClean="0"/>
              <a:t>("</a:t>
            </a:r>
            <a:r>
              <a:rPr lang="en-US" dirty="0" err="1" smtClean="0"/>
              <a:t>uname",n</a:t>
            </a:r>
            <a:r>
              <a:rPr lang="en-US" dirty="0" smtClean="0"/>
              <a:t>);  </a:t>
            </a:r>
          </a:p>
          <a:p>
            <a:r>
              <a:rPr lang="en-US" dirty="0" smtClean="0"/>
              <a:t>  </a:t>
            </a:r>
          </a:p>
          <a:p>
            <a:r>
              <a:rPr lang="en-US" dirty="0" smtClean="0"/>
              <a:t>        </a:t>
            </a:r>
            <a:r>
              <a:rPr lang="en-US" dirty="0" err="1" smtClean="0"/>
              <a:t>out.print</a:t>
            </a:r>
            <a:r>
              <a:rPr lang="en-US" dirty="0" smtClean="0"/>
              <a:t>("&lt;a </a:t>
            </a:r>
            <a:r>
              <a:rPr lang="en-US" dirty="0" err="1" smtClean="0"/>
              <a:t>href</a:t>
            </a:r>
            <a:r>
              <a:rPr lang="en-US" dirty="0" smtClean="0"/>
              <a:t>='servlet2'&gt;visit&lt;/a&gt;");  </a:t>
            </a:r>
          </a:p>
          <a:p>
            <a:r>
              <a:rPr lang="en-US" dirty="0" smtClean="0"/>
              <a:t>                  </a:t>
            </a:r>
          </a:p>
          <a:p>
            <a:r>
              <a:rPr lang="en-US" dirty="0" smtClean="0"/>
              <a:t>        </a:t>
            </a:r>
            <a:r>
              <a:rPr lang="en-US" dirty="0" err="1" smtClean="0"/>
              <a:t>out.close</a:t>
            </a:r>
            <a:r>
              <a:rPr lang="en-US" dirty="0" smtClean="0"/>
              <a:t>();  </a:t>
            </a:r>
          </a:p>
          <a:p>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  </a:t>
            </a:r>
          </a:p>
          <a:p>
            <a:r>
              <a:rPr lang="en-US" dirty="0" smtClean="0"/>
              <a:t>  </a:t>
            </a:r>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SecondServlet.java</a:t>
            </a:r>
            <a:endParaRPr lang="en-US" dirty="0"/>
          </a:p>
        </p:txBody>
      </p:sp>
      <p:sp>
        <p:nvSpPr>
          <p:cNvPr id="3" name="Content Placeholder 2"/>
          <p:cNvSpPr>
            <a:spLocks noGrp="1"/>
          </p:cNvSpPr>
          <p:nvPr>
            <p:ph idx="1"/>
          </p:nvPr>
        </p:nvSpPr>
        <p:spPr/>
        <p:txBody>
          <a:bodyPr>
            <a:normAutofit fontScale="32500" lnSpcReduction="20000"/>
          </a:bodyPr>
          <a:lstStyle/>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SecondServlet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try</a:t>
            </a:r>
            <a:r>
              <a:rPr lang="en-US" dirty="0" smtClean="0"/>
              <a:t>{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a:t>
            </a:r>
            <a:r>
              <a:rPr lang="en-US" dirty="0" err="1" smtClean="0"/>
              <a:t>HttpSession</a:t>
            </a:r>
            <a:r>
              <a:rPr lang="en-US" dirty="0" smtClean="0"/>
              <a:t> session=</a:t>
            </a:r>
            <a:r>
              <a:rPr lang="en-US" dirty="0" err="1" smtClean="0"/>
              <a:t>request.getSession</a:t>
            </a:r>
            <a:r>
              <a:rPr lang="en-US" dirty="0" smtClean="0"/>
              <a:t>(</a:t>
            </a:r>
            <a:r>
              <a:rPr lang="en-US" b="1" dirty="0" smtClean="0"/>
              <a:t>false</a:t>
            </a:r>
            <a:r>
              <a:rPr lang="en-US" dirty="0" smtClean="0"/>
              <a:t>);  </a:t>
            </a:r>
          </a:p>
          <a:p>
            <a:r>
              <a:rPr lang="en-US" dirty="0" smtClean="0"/>
              <a:t>        String n=(String)</a:t>
            </a:r>
            <a:r>
              <a:rPr lang="en-US" dirty="0" err="1" smtClean="0"/>
              <a:t>session.getAttribute</a:t>
            </a:r>
            <a:r>
              <a:rPr lang="en-US" dirty="0" smtClean="0"/>
              <a:t>("</a:t>
            </a:r>
            <a:r>
              <a:rPr lang="en-US" dirty="0" err="1" smtClean="0"/>
              <a:t>uname</a:t>
            </a:r>
            <a:r>
              <a:rPr lang="en-US" dirty="0" smtClean="0"/>
              <a:t>");  </a:t>
            </a:r>
          </a:p>
          <a:p>
            <a:r>
              <a:rPr lang="en-US" dirty="0" smtClean="0"/>
              <a:t>        </a:t>
            </a:r>
            <a:r>
              <a:rPr lang="en-US" dirty="0" err="1" smtClean="0"/>
              <a:t>out.print</a:t>
            </a:r>
            <a:r>
              <a:rPr lang="en-US" dirty="0" smtClean="0"/>
              <a:t>("Hello "+n);  </a:t>
            </a:r>
          </a:p>
          <a:p>
            <a:r>
              <a:rPr lang="en-US" dirty="0" smtClean="0"/>
              <a:t>  </a:t>
            </a:r>
          </a:p>
          <a:p>
            <a:r>
              <a:rPr lang="en-US" dirty="0" smtClean="0"/>
              <a:t>        </a:t>
            </a:r>
            <a:r>
              <a:rPr lang="en-US" dirty="0" err="1" smtClean="0"/>
              <a:t>out.close</a:t>
            </a:r>
            <a:r>
              <a:rPr lang="en-US" dirty="0" smtClean="0"/>
              <a:t>();  </a:t>
            </a:r>
          </a:p>
          <a:p>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  </a:t>
            </a:r>
          </a:p>
          <a:p>
            <a:r>
              <a:rPr lang="en-US" dirty="0" smtClean="0"/>
              <a:t>      </a:t>
            </a:r>
          </a:p>
          <a:p>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&lt;web-app&gt;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FirstServlet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url</a:t>
            </a:r>
            <a:r>
              <a:rPr lang="en-US" dirty="0" smtClean="0"/>
              <a:t>-pattern&gt;/servlet1&lt;/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SecondServlet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-name&gt;s2&lt;/</a:t>
            </a:r>
            <a:r>
              <a:rPr lang="en-US" dirty="0" err="1" smtClean="0"/>
              <a:t>servlet</a:t>
            </a:r>
            <a:r>
              <a:rPr lang="en-US" dirty="0" smtClean="0"/>
              <a:t>-name&gt;  </a:t>
            </a:r>
          </a:p>
          <a:p>
            <a:r>
              <a:rPr lang="en-US" dirty="0" smtClean="0"/>
              <a:t>&lt;</a:t>
            </a:r>
            <a:r>
              <a:rPr lang="en-US" dirty="0" err="1" smtClean="0"/>
              <a:t>url</a:t>
            </a:r>
            <a:r>
              <a:rPr lang="en-US" dirty="0" smtClean="0"/>
              <a:t>-pattern&gt;/servlet2&lt;/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r>
              <a:rPr lang="en-US" dirty="0" smtClean="0"/>
              <a:t>&lt;/web-app&gt;  </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Servlet</a:t>
            </a:r>
            <a:r>
              <a:rPr lang="en-US" dirty="0" smtClean="0"/>
              <a:t> </a:t>
            </a:r>
            <a:r>
              <a:rPr lang="en-US" dirty="0" err="1" smtClean="0"/>
              <a:t>HttpSession</a:t>
            </a:r>
            <a:r>
              <a:rPr lang="en-US" dirty="0" smtClean="0"/>
              <a:t> Login and Logout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We can bind the objects on </a:t>
            </a:r>
            <a:r>
              <a:rPr lang="en-US" dirty="0" err="1" smtClean="0"/>
              <a:t>HttpSession</a:t>
            </a:r>
            <a:r>
              <a:rPr lang="en-US" dirty="0" smtClean="0"/>
              <a:t> instance and get the objects by using </a:t>
            </a:r>
            <a:r>
              <a:rPr lang="en-US" dirty="0" err="1" smtClean="0"/>
              <a:t>setAttribute</a:t>
            </a:r>
            <a:r>
              <a:rPr lang="en-US" dirty="0" smtClean="0"/>
              <a:t> and </a:t>
            </a:r>
            <a:r>
              <a:rPr lang="en-US" dirty="0" err="1" smtClean="0"/>
              <a:t>getAttribute</a:t>
            </a:r>
            <a:r>
              <a:rPr lang="en-US" dirty="0" smtClean="0"/>
              <a:t> methods.</a:t>
            </a:r>
          </a:p>
          <a:p>
            <a:r>
              <a:rPr lang="en-US" dirty="0" smtClean="0"/>
              <a:t>In the previous page, we have learnt about what is </a:t>
            </a:r>
            <a:r>
              <a:rPr lang="en-US" dirty="0" err="1" smtClean="0"/>
              <a:t>HttpSession</a:t>
            </a:r>
            <a:r>
              <a:rPr lang="en-US" dirty="0" smtClean="0"/>
              <a:t>, How to store and get data from session object etc.</a:t>
            </a:r>
          </a:p>
          <a:p>
            <a:r>
              <a:rPr lang="en-US" dirty="0" smtClean="0"/>
              <a:t>Here, we are going to create a real world login and logout application without using database code. We are assuming that password is admin123.</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this example, we are creating 3 links: login, logout and profile. User can't go to profile page until he/she is logged in. If user is logged out, he need to login again to visit profile.</a:t>
            </a:r>
          </a:p>
          <a:p>
            <a:r>
              <a:rPr lang="en-US" dirty="0" smtClean="0"/>
              <a:t>In this application, we have created following files.</a:t>
            </a:r>
          </a:p>
          <a:p>
            <a:pPr marL="596646" indent="-514350">
              <a:buFont typeface="+mj-lt"/>
              <a:buAutoNum type="arabicPeriod"/>
            </a:pPr>
            <a:r>
              <a:rPr lang="en-US" dirty="0" smtClean="0"/>
              <a:t>index.html</a:t>
            </a:r>
          </a:p>
          <a:p>
            <a:pPr marL="596646" indent="-514350">
              <a:buFont typeface="+mj-lt"/>
              <a:buAutoNum type="arabicPeriod"/>
            </a:pPr>
            <a:r>
              <a:rPr lang="en-US" dirty="0" smtClean="0"/>
              <a:t>link.html</a:t>
            </a:r>
          </a:p>
          <a:p>
            <a:pPr marL="596646" indent="-514350">
              <a:buFont typeface="+mj-lt"/>
              <a:buAutoNum type="arabicPeriod"/>
            </a:pPr>
            <a:r>
              <a:rPr lang="en-US" dirty="0" smtClean="0"/>
              <a:t>login.html</a:t>
            </a:r>
          </a:p>
          <a:p>
            <a:pPr marL="596646" indent="-514350">
              <a:buFont typeface="+mj-lt"/>
              <a:buAutoNum type="arabicPeriod"/>
            </a:pPr>
            <a:r>
              <a:rPr lang="en-US" dirty="0" smtClean="0"/>
              <a:t>LoginServlet.java</a:t>
            </a:r>
          </a:p>
          <a:p>
            <a:pPr marL="596646" indent="-514350">
              <a:buFont typeface="+mj-lt"/>
              <a:buAutoNum type="arabicPeriod"/>
            </a:pPr>
            <a:r>
              <a:rPr lang="en-US" dirty="0" smtClean="0"/>
              <a:t>LogoutServlet.java</a:t>
            </a:r>
          </a:p>
          <a:p>
            <a:pPr marL="596646" indent="-514350">
              <a:buFont typeface="+mj-lt"/>
              <a:buAutoNum type="arabicPeriod"/>
            </a:pPr>
            <a:r>
              <a:rPr lang="en-US" dirty="0" smtClean="0"/>
              <a:t>ProfileServlet.java</a:t>
            </a:r>
          </a:p>
          <a:p>
            <a:pPr marL="596646" indent="-514350">
              <a:buFont typeface="+mj-lt"/>
              <a:buAutoNum type="arabicPeriod"/>
            </a:pPr>
            <a:r>
              <a:rPr lang="en-US" dirty="0" smtClean="0"/>
              <a:t>web.xml</a:t>
            </a:r>
          </a:p>
          <a:p>
            <a:pPr marL="596646"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&lt;!DOCTYPE html</a:t>
            </a:r>
            <a:r>
              <a:rPr lang="en-US" b="1" dirty="0" smtClean="0"/>
              <a:t>&gt;</a:t>
            </a:r>
            <a:r>
              <a:rPr lang="en-US" dirty="0" smtClean="0"/>
              <a:t>  </a:t>
            </a:r>
          </a:p>
          <a:p>
            <a:r>
              <a:rPr lang="en-US" b="1" dirty="0" smtClean="0"/>
              <a:t>&lt;html&gt;</a:t>
            </a:r>
            <a:r>
              <a:rPr lang="en-US" dirty="0" smtClean="0"/>
              <a:t>  </a:t>
            </a:r>
          </a:p>
          <a:p>
            <a:r>
              <a:rPr lang="en-US" b="1" dirty="0" smtClean="0"/>
              <a:t>&lt;head&gt;</a:t>
            </a:r>
            <a:r>
              <a:rPr lang="en-US" dirty="0" smtClean="0"/>
              <a:t>  </a:t>
            </a:r>
          </a:p>
          <a:p>
            <a:r>
              <a:rPr lang="en-US" b="1" dirty="0" smtClean="0"/>
              <a:t>&lt;meta</a:t>
            </a:r>
            <a:r>
              <a:rPr lang="en-US" dirty="0" smtClean="0"/>
              <a:t> </a:t>
            </a:r>
            <a:r>
              <a:rPr lang="en-US" dirty="0" err="1" smtClean="0"/>
              <a:t>charset</a:t>
            </a:r>
            <a:r>
              <a:rPr lang="en-US" dirty="0" smtClean="0"/>
              <a:t>="ISO-8859-1"</a:t>
            </a:r>
            <a:r>
              <a:rPr lang="en-US" b="1" dirty="0" smtClean="0"/>
              <a:t>&gt;</a:t>
            </a:r>
            <a:r>
              <a:rPr lang="en-US" dirty="0" smtClean="0"/>
              <a:t>  </a:t>
            </a:r>
          </a:p>
          <a:p>
            <a:r>
              <a:rPr lang="en-US" b="1" dirty="0" smtClean="0"/>
              <a:t>&lt;title&gt;</a:t>
            </a:r>
            <a:r>
              <a:rPr lang="en-US" dirty="0" err="1" smtClean="0"/>
              <a:t>Servlet</a:t>
            </a:r>
            <a:r>
              <a:rPr lang="en-US" dirty="0" smtClean="0"/>
              <a:t> Login Example</a:t>
            </a:r>
            <a:r>
              <a:rPr lang="en-US" b="1" dirty="0" smtClean="0"/>
              <a:t>&lt;/title&gt;</a:t>
            </a:r>
            <a:r>
              <a:rPr lang="en-US" dirty="0" smtClean="0"/>
              <a:t>  </a:t>
            </a:r>
          </a:p>
          <a:p>
            <a:r>
              <a:rPr lang="en-US" b="1" dirty="0" smtClean="0"/>
              <a:t>&lt;/head&gt;</a:t>
            </a:r>
            <a:r>
              <a:rPr lang="en-US" dirty="0" smtClean="0"/>
              <a:t>  </a:t>
            </a:r>
          </a:p>
          <a:p>
            <a:r>
              <a:rPr lang="en-US" b="1" dirty="0" smtClean="0"/>
              <a:t>&lt;body&gt;</a:t>
            </a:r>
            <a:r>
              <a:rPr lang="en-US" dirty="0" smtClean="0"/>
              <a:t>  </a:t>
            </a:r>
          </a:p>
          <a:p>
            <a:r>
              <a:rPr lang="en-US" dirty="0" smtClean="0"/>
              <a:t>  </a:t>
            </a:r>
          </a:p>
          <a:p>
            <a:r>
              <a:rPr lang="en-US" b="1" dirty="0" smtClean="0"/>
              <a:t>&lt;h1&gt;</a:t>
            </a:r>
            <a:r>
              <a:rPr lang="en-US" dirty="0" smtClean="0"/>
              <a:t>Login App using </a:t>
            </a:r>
            <a:r>
              <a:rPr lang="en-US" dirty="0" err="1" smtClean="0"/>
              <a:t>HttpSession</a:t>
            </a:r>
            <a:r>
              <a:rPr lang="en-US" b="1" dirty="0" smtClean="0"/>
              <a:t>&lt;/h1&gt;</a:t>
            </a:r>
            <a:r>
              <a:rPr lang="en-US" dirty="0" smtClean="0"/>
              <a:t>  </a:t>
            </a:r>
          </a:p>
          <a:p>
            <a:r>
              <a:rPr lang="en-US" b="1" dirty="0" smtClean="0"/>
              <a:t>&lt;a</a:t>
            </a:r>
            <a:r>
              <a:rPr lang="en-US" dirty="0" smtClean="0"/>
              <a:t> </a:t>
            </a:r>
            <a:r>
              <a:rPr lang="en-US" dirty="0" err="1" smtClean="0"/>
              <a:t>href</a:t>
            </a:r>
            <a:r>
              <a:rPr lang="en-US" dirty="0" smtClean="0"/>
              <a:t>="login.html"</a:t>
            </a:r>
            <a:r>
              <a:rPr lang="en-US" b="1" dirty="0" smtClean="0"/>
              <a:t>&gt;</a:t>
            </a:r>
            <a:r>
              <a:rPr lang="en-US" dirty="0" smtClean="0"/>
              <a:t>Login</a:t>
            </a:r>
            <a:r>
              <a:rPr lang="en-US" b="1" dirty="0" smtClean="0"/>
              <a:t>&lt;/a&gt;</a:t>
            </a:r>
            <a:r>
              <a:rPr lang="en-US" dirty="0" smtClean="0"/>
              <a:t>|  </a:t>
            </a:r>
          </a:p>
          <a:p>
            <a:r>
              <a:rPr lang="en-US" b="1" dirty="0" smtClean="0"/>
              <a:t>&lt;a</a:t>
            </a:r>
            <a:r>
              <a:rPr lang="en-US" dirty="0" smtClean="0"/>
              <a:t> </a:t>
            </a:r>
            <a:r>
              <a:rPr lang="en-US" dirty="0" err="1" smtClean="0"/>
              <a:t>href</a:t>
            </a:r>
            <a:r>
              <a:rPr lang="en-US" dirty="0" smtClean="0"/>
              <a:t>="</a:t>
            </a:r>
            <a:r>
              <a:rPr lang="en-US" dirty="0" err="1" smtClean="0"/>
              <a:t>LogoutServlet</a:t>
            </a:r>
            <a:r>
              <a:rPr lang="en-US" dirty="0" smtClean="0"/>
              <a:t>"</a:t>
            </a:r>
            <a:r>
              <a:rPr lang="en-US" b="1" dirty="0" smtClean="0"/>
              <a:t>&gt;</a:t>
            </a:r>
            <a:r>
              <a:rPr lang="en-US" dirty="0" smtClean="0"/>
              <a:t>Logout</a:t>
            </a:r>
            <a:r>
              <a:rPr lang="en-US" b="1" dirty="0" smtClean="0"/>
              <a:t>&lt;/a&gt;</a:t>
            </a:r>
            <a:r>
              <a:rPr lang="en-US" dirty="0" smtClean="0"/>
              <a:t>|  </a:t>
            </a:r>
          </a:p>
          <a:p>
            <a:r>
              <a:rPr lang="en-US" b="1" dirty="0" smtClean="0"/>
              <a:t>&lt;a</a:t>
            </a:r>
            <a:r>
              <a:rPr lang="en-US" dirty="0" smtClean="0"/>
              <a:t> </a:t>
            </a:r>
            <a:r>
              <a:rPr lang="en-US" dirty="0" err="1" smtClean="0"/>
              <a:t>href</a:t>
            </a:r>
            <a:r>
              <a:rPr lang="en-US" dirty="0" smtClean="0"/>
              <a:t>="</a:t>
            </a:r>
            <a:r>
              <a:rPr lang="en-US" dirty="0" err="1" smtClean="0"/>
              <a:t>ProfileServlet</a:t>
            </a:r>
            <a:r>
              <a:rPr lang="en-US" dirty="0" smtClean="0"/>
              <a:t>"</a:t>
            </a:r>
            <a:r>
              <a:rPr lang="en-US" b="1" dirty="0" smtClean="0"/>
              <a:t>&gt;</a:t>
            </a:r>
            <a:r>
              <a:rPr lang="en-US" dirty="0" smtClean="0"/>
              <a:t>Profile</a:t>
            </a:r>
            <a:r>
              <a:rPr lang="en-US" b="1" dirty="0" smtClean="0"/>
              <a:t>&lt;/a&gt;</a:t>
            </a:r>
            <a:r>
              <a:rPr lang="en-US" dirty="0" smtClean="0"/>
              <a:t>  </a:t>
            </a:r>
          </a:p>
          <a:p>
            <a:r>
              <a:rPr lang="en-US" dirty="0" smtClean="0"/>
              <a:t>  </a:t>
            </a:r>
          </a:p>
          <a:p>
            <a:r>
              <a:rPr lang="en-US" b="1" dirty="0" smtClean="0"/>
              <a:t>&lt;/body&gt;</a:t>
            </a:r>
            <a:r>
              <a:rPr lang="en-US" dirty="0" smtClean="0"/>
              <a:t>  </a:t>
            </a:r>
          </a:p>
          <a:p>
            <a:r>
              <a:rPr lang="en-US" b="1" dirty="0" smtClean="0"/>
              <a:t>&lt;/html&gt;</a:t>
            </a:r>
            <a:r>
              <a:rPr lang="en-US" dirty="0" smtClean="0"/>
              <a:t>  </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link.html</a:t>
            </a:r>
            <a:endParaRPr lang="en-US" dirty="0"/>
          </a:p>
        </p:txBody>
      </p:sp>
      <p:sp>
        <p:nvSpPr>
          <p:cNvPr id="3" name="Content Placeholder 2"/>
          <p:cNvSpPr>
            <a:spLocks noGrp="1"/>
          </p:cNvSpPr>
          <p:nvPr>
            <p:ph idx="1"/>
          </p:nvPr>
        </p:nvSpPr>
        <p:spPr/>
        <p:txBody>
          <a:bodyPr/>
          <a:lstStyle/>
          <a:p>
            <a:r>
              <a:rPr lang="en-US" b="1" dirty="0" smtClean="0"/>
              <a:t>&lt;a</a:t>
            </a:r>
            <a:r>
              <a:rPr lang="en-US" dirty="0" smtClean="0"/>
              <a:t> </a:t>
            </a:r>
            <a:r>
              <a:rPr lang="en-US" dirty="0" err="1" smtClean="0"/>
              <a:t>href</a:t>
            </a:r>
            <a:r>
              <a:rPr lang="en-US" dirty="0" smtClean="0"/>
              <a:t>="login.html"</a:t>
            </a:r>
            <a:r>
              <a:rPr lang="en-US" b="1" dirty="0" smtClean="0"/>
              <a:t>&gt;</a:t>
            </a:r>
            <a:r>
              <a:rPr lang="en-US" dirty="0" smtClean="0"/>
              <a:t>Login</a:t>
            </a:r>
            <a:r>
              <a:rPr lang="en-US" b="1" dirty="0" smtClean="0"/>
              <a:t>&lt;/a&gt;</a:t>
            </a:r>
            <a:r>
              <a:rPr lang="en-US" dirty="0" smtClean="0"/>
              <a:t> |  </a:t>
            </a:r>
          </a:p>
          <a:p>
            <a:r>
              <a:rPr lang="en-US" b="1" dirty="0" smtClean="0"/>
              <a:t>&lt;a</a:t>
            </a:r>
            <a:r>
              <a:rPr lang="en-US" dirty="0" smtClean="0"/>
              <a:t> </a:t>
            </a:r>
            <a:r>
              <a:rPr lang="en-US" dirty="0" err="1" smtClean="0"/>
              <a:t>href</a:t>
            </a:r>
            <a:r>
              <a:rPr lang="en-US" dirty="0" smtClean="0"/>
              <a:t>="</a:t>
            </a:r>
            <a:r>
              <a:rPr lang="en-US" dirty="0" err="1" smtClean="0"/>
              <a:t>LogoutServlet</a:t>
            </a:r>
            <a:r>
              <a:rPr lang="en-US" dirty="0" smtClean="0"/>
              <a:t>"</a:t>
            </a:r>
            <a:r>
              <a:rPr lang="en-US" b="1" dirty="0" smtClean="0"/>
              <a:t>&gt;</a:t>
            </a:r>
            <a:r>
              <a:rPr lang="en-US" dirty="0" smtClean="0"/>
              <a:t>Logout</a:t>
            </a:r>
            <a:r>
              <a:rPr lang="en-US" b="1" dirty="0" smtClean="0"/>
              <a:t>&lt;/a&gt;</a:t>
            </a:r>
            <a:r>
              <a:rPr lang="en-US" dirty="0" smtClean="0"/>
              <a:t> |  </a:t>
            </a:r>
          </a:p>
          <a:p>
            <a:r>
              <a:rPr lang="en-US" b="1" dirty="0" smtClean="0"/>
              <a:t>&lt;a</a:t>
            </a:r>
            <a:r>
              <a:rPr lang="en-US" dirty="0" smtClean="0"/>
              <a:t> </a:t>
            </a:r>
            <a:r>
              <a:rPr lang="en-US" dirty="0" err="1" smtClean="0"/>
              <a:t>href</a:t>
            </a:r>
            <a:r>
              <a:rPr lang="en-US" dirty="0" smtClean="0"/>
              <a:t>="</a:t>
            </a:r>
            <a:r>
              <a:rPr lang="en-US" dirty="0" err="1" smtClean="0"/>
              <a:t>ProfileServlet</a:t>
            </a:r>
            <a:r>
              <a:rPr lang="en-US" dirty="0" smtClean="0"/>
              <a:t>"</a:t>
            </a:r>
            <a:r>
              <a:rPr lang="en-US" b="1" dirty="0" smtClean="0"/>
              <a:t>&gt;</a:t>
            </a:r>
            <a:r>
              <a:rPr lang="en-US" dirty="0" smtClean="0"/>
              <a:t>Profile</a:t>
            </a:r>
            <a:r>
              <a:rPr lang="en-US" b="1" dirty="0" smtClean="0"/>
              <a:t>&lt;/a&gt;</a:t>
            </a:r>
            <a:r>
              <a:rPr lang="en-US" dirty="0" smtClean="0"/>
              <a:t>  </a:t>
            </a:r>
          </a:p>
          <a:p>
            <a:r>
              <a:rPr lang="en-US" b="1" dirty="0" smtClean="0"/>
              <a:t>&lt;hr&gt;</a:t>
            </a:r>
            <a:r>
              <a:rPr lang="en-US" dirty="0" smtClean="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By default, each request is considered as a new request. In cookies technique, we add cookie with response from the </a:t>
            </a:r>
            <a:r>
              <a:rPr lang="en-US" sz="2000" dirty="0" err="1" smtClean="0"/>
              <a:t>servlet</a:t>
            </a:r>
            <a:r>
              <a:rPr lang="en-US" sz="2000" dirty="0" smtClean="0"/>
              <a:t>. So cookie is stored in the cache of the browser. After that if request is sent by the user, cookie is added with request by default. Thus, we recognize the user as the old user.</a:t>
            </a:r>
            <a:endParaRPr lang="en-US" sz="2000" dirty="0"/>
          </a:p>
        </p:txBody>
      </p:sp>
      <p:pic>
        <p:nvPicPr>
          <p:cNvPr id="4" name="Content Placeholder 3" descr="session1.PNG"/>
          <p:cNvPicPr>
            <a:picLocks noGrp="1" noChangeAspect="1"/>
          </p:cNvPicPr>
          <p:nvPr>
            <p:ph idx="1"/>
          </p:nvPr>
        </p:nvPicPr>
        <p:blipFill>
          <a:blip r:embed="rId2" cstate="print"/>
          <a:stretch>
            <a:fillRect/>
          </a:stretch>
        </p:blipFill>
        <p:spPr>
          <a:xfrm>
            <a:off x="2628043" y="2994586"/>
            <a:ext cx="5113463" cy="1707028"/>
          </a:xfr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File: login.html</a:t>
            </a:r>
            <a:endParaRPr lang="en-US" dirty="0"/>
          </a:p>
        </p:txBody>
      </p:sp>
      <p:sp>
        <p:nvSpPr>
          <p:cNvPr id="3" name="Content Placeholder 2"/>
          <p:cNvSpPr>
            <a:spLocks noGrp="1"/>
          </p:cNvSpPr>
          <p:nvPr>
            <p:ph idx="1"/>
          </p:nvPr>
        </p:nvSpPr>
        <p:spPr/>
        <p:txBody>
          <a:bodyPr/>
          <a:lstStyle/>
          <a:p>
            <a:r>
              <a:rPr lang="en-US" b="1" dirty="0" smtClean="0"/>
              <a:t>&lt;form</a:t>
            </a:r>
            <a:r>
              <a:rPr lang="en-US" dirty="0" smtClean="0"/>
              <a:t> action="</a:t>
            </a:r>
            <a:r>
              <a:rPr lang="en-US" dirty="0" err="1" smtClean="0"/>
              <a:t>LoginServlet</a:t>
            </a:r>
            <a:r>
              <a:rPr lang="en-US" dirty="0" smtClean="0"/>
              <a:t>" method="post"</a:t>
            </a:r>
            <a:r>
              <a:rPr lang="en-US" b="1" dirty="0" smtClean="0"/>
              <a:t>&gt;</a:t>
            </a:r>
            <a:r>
              <a:rPr lang="en-US" dirty="0" smtClean="0"/>
              <a:t>  </a:t>
            </a:r>
          </a:p>
          <a:p>
            <a:r>
              <a:rPr lang="en-US" dirty="0" smtClean="0"/>
              <a:t>Name:</a:t>
            </a:r>
            <a:r>
              <a:rPr lang="en-US" b="1" dirty="0" smtClean="0"/>
              <a:t>&lt;input</a:t>
            </a:r>
            <a:r>
              <a:rPr lang="en-US" dirty="0" smtClean="0"/>
              <a:t> type="text" name="name"</a:t>
            </a:r>
            <a:r>
              <a:rPr lang="en-US" b="1" dirty="0" smtClean="0"/>
              <a:t>&gt;&lt;</a:t>
            </a:r>
            <a:r>
              <a:rPr lang="en-US" b="1" dirty="0" err="1" smtClean="0"/>
              <a:t>br</a:t>
            </a:r>
            <a:r>
              <a:rPr lang="en-US" b="1" dirty="0" smtClean="0"/>
              <a:t>&gt;</a:t>
            </a:r>
            <a:r>
              <a:rPr lang="en-US" dirty="0" smtClean="0"/>
              <a:t>  </a:t>
            </a:r>
          </a:p>
          <a:p>
            <a:r>
              <a:rPr lang="en-US" dirty="0" smtClean="0"/>
              <a:t>Password:</a:t>
            </a:r>
            <a:r>
              <a:rPr lang="en-US" b="1" dirty="0" smtClean="0"/>
              <a:t>&lt;input</a:t>
            </a:r>
            <a:r>
              <a:rPr lang="en-US" dirty="0" smtClean="0"/>
              <a:t> type="password" name="password"</a:t>
            </a:r>
            <a:r>
              <a:rPr lang="en-US" b="1" dirty="0" smtClean="0"/>
              <a:t>&gt;&lt;</a:t>
            </a:r>
            <a:r>
              <a:rPr lang="en-US" b="1" dirty="0" err="1" smtClean="0"/>
              <a:t>br</a:t>
            </a:r>
            <a:r>
              <a:rPr lang="en-US" b="1" dirty="0" smtClean="0"/>
              <a:t>&gt;</a:t>
            </a:r>
            <a:r>
              <a:rPr lang="en-US" dirty="0" smtClean="0"/>
              <a:t>  </a:t>
            </a:r>
          </a:p>
          <a:p>
            <a:r>
              <a:rPr lang="en-US" b="1" dirty="0" smtClean="0"/>
              <a:t>&lt;input</a:t>
            </a:r>
            <a:r>
              <a:rPr lang="en-US" dirty="0" smtClean="0"/>
              <a:t> type="submit" value="login"</a:t>
            </a:r>
            <a:r>
              <a:rPr lang="en-US" b="1" dirty="0" smtClean="0"/>
              <a:t>&gt;</a:t>
            </a:r>
            <a:r>
              <a:rPr lang="en-US" dirty="0" smtClean="0"/>
              <a:t>  </a:t>
            </a:r>
          </a:p>
          <a:p>
            <a:r>
              <a:rPr lang="en-US" b="1" dirty="0" smtClean="0"/>
              <a:t>&lt;/form&gt;</a:t>
            </a:r>
            <a:r>
              <a:rPr lang="en-US" dirty="0" smtClean="0"/>
              <a:t>  </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LoginServlet.java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b="1" dirty="0" smtClean="0"/>
              <a:t>import</a:t>
            </a:r>
            <a:r>
              <a:rPr lang="en-US" dirty="0" smtClean="0"/>
              <a:t> </a:t>
            </a:r>
            <a:r>
              <a:rPr lang="en-US" dirty="0" err="1" smtClean="0"/>
              <a:t>javax.servlet.http.HttpSession</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LoginServlet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protected</a:t>
            </a:r>
            <a:r>
              <a:rPr lang="en-US" dirty="0" smtClean="0"/>
              <a:t> </a:t>
            </a:r>
            <a:r>
              <a:rPr lang="en-US" b="1" dirty="0" smtClean="0"/>
              <a:t>void</a:t>
            </a:r>
            <a:r>
              <a:rPr lang="en-US" dirty="0" smtClean="0"/>
              <a:t>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a:t>
            </a:r>
            <a:r>
              <a:rPr lang="en-US" dirty="0" err="1" smtClean="0"/>
              <a:t>response.getWriter</a:t>
            </a:r>
            <a:r>
              <a:rPr lang="en-US" dirty="0" smtClean="0"/>
              <a:t>();  </a:t>
            </a:r>
          </a:p>
          <a:p>
            <a:r>
              <a:rPr lang="en-US" dirty="0" smtClean="0"/>
              <a:t>        </a:t>
            </a:r>
            <a:r>
              <a:rPr lang="en-US" dirty="0" err="1" smtClean="0"/>
              <a:t>request.getRequestDispatcher</a:t>
            </a:r>
            <a:r>
              <a:rPr lang="en-US" dirty="0" smtClean="0"/>
              <a:t>("link.html").include(request, response);  </a:t>
            </a:r>
          </a:p>
          <a:p>
            <a:r>
              <a:rPr lang="en-US" dirty="0" smtClean="0"/>
              <a:t>          </a:t>
            </a:r>
          </a:p>
          <a:p>
            <a:r>
              <a:rPr lang="en-US" dirty="0" smtClean="0"/>
              <a:t>        String name=</a:t>
            </a:r>
            <a:r>
              <a:rPr lang="en-US" dirty="0" err="1" smtClean="0"/>
              <a:t>request.getParameter</a:t>
            </a:r>
            <a:r>
              <a:rPr lang="en-US" dirty="0" smtClean="0"/>
              <a:t>("name");  </a:t>
            </a:r>
          </a:p>
          <a:p>
            <a:r>
              <a:rPr lang="en-US" dirty="0" smtClean="0"/>
              <a:t>        String password=</a:t>
            </a:r>
            <a:r>
              <a:rPr lang="en-US" dirty="0" err="1" smtClean="0"/>
              <a:t>request.getParameter</a:t>
            </a:r>
            <a:r>
              <a:rPr lang="en-US" dirty="0" smtClean="0"/>
              <a:t>("password");  </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b="1" dirty="0" smtClean="0"/>
              <a:t>if</a:t>
            </a:r>
            <a:r>
              <a:rPr lang="en-US" dirty="0" smtClean="0"/>
              <a:t>(</a:t>
            </a:r>
            <a:r>
              <a:rPr lang="en-US" dirty="0" err="1" smtClean="0"/>
              <a:t>password.equals</a:t>
            </a:r>
            <a:r>
              <a:rPr lang="en-US" dirty="0" smtClean="0"/>
              <a:t>("admin123")){  </a:t>
            </a:r>
          </a:p>
          <a:p>
            <a:r>
              <a:rPr lang="en-US" dirty="0" smtClean="0"/>
              <a:t>        </a:t>
            </a:r>
            <a:r>
              <a:rPr lang="en-US" dirty="0" err="1" smtClean="0"/>
              <a:t>out.print</a:t>
            </a:r>
            <a:r>
              <a:rPr lang="en-US" dirty="0" smtClean="0"/>
              <a:t>("Welcome, "+name);  </a:t>
            </a:r>
          </a:p>
          <a:p>
            <a:r>
              <a:rPr lang="en-US" dirty="0" smtClean="0"/>
              <a:t>        </a:t>
            </a:r>
            <a:r>
              <a:rPr lang="en-US" dirty="0" err="1" smtClean="0"/>
              <a:t>HttpSession</a:t>
            </a:r>
            <a:r>
              <a:rPr lang="en-US" dirty="0" smtClean="0"/>
              <a:t> session=</a:t>
            </a:r>
            <a:r>
              <a:rPr lang="en-US" dirty="0" err="1" smtClean="0"/>
              <a:t>request.getSession</a:t>
            </a:r>
            <a:r>
              <a:rPr lang="en-US" dirty="0" smtClean="0"/>
              <a:t>();  </a:t>
            </a:r>
          </a:p>
          <a:p>
            <a:r>
              <a:rPr lang="en-US" dirty="0" smtClean="0"/>
              <a:t>        </a:t>
            </a:r>
            <a:r>
              <a:rPr lang="en-US" dirty="0" err="1" smtClean="0"/>
              <a:t>session.setAttribute</a:t>
            </a:r>
            <a:r>
              <a:rPr lang="en-US" dirty="0" smtClean="0"/>
              <a:t>("</a:t>
            </a:r>
            <a:r>
              <a:rPr lang="en-US" dirty="0" err="1" smtClean="0"/>
              <a:t>name",name</a:t>
            </a:r>
            <a:r>
              <a:rPr lang="en-US" dirty="0" smtClean="0"/>
              <a:t>);  </a:t>
            </a:r>
          </a:p>
          <a:p>
            <a:r>
              <a:rPr lang="en-US" dirty="0" smtClean="0"/>
              <a:t>        }  </a:t>
            </a:r>
          </a:p>
          <a:p>
            <a:r>
              <a:rPr lang="en-US" dirty="0" smtClean="0"/>
              <a:t>        </a:t>
            </a:r>
            <a:r>
              <a:rPr lang="en-US" b="1" dirty="0" smtClean="0"/>
              <a:t>else</a:t>
            </a:r>
            <a:r>
              <a:rPr lang="en-US" dirty="0" smtClean="0"/>
              <a:t>{  </a:t>
            </a:r>
          </a:p>
          <a:p>
            <a:r>
              <a:rPr lang="en-US" dirty="0" smtClean="0"/>
              <a:t>            </a:t>
            </a:r>
            <a:r>
              <a:rPr lang="en-US" dirty="0" err="1" smtClean="0"/>
              <a:t>out.print</a:t>
            </a:r>
            <a:r>
              <a:rPr lang="en-US" dirty="0" smtClean="0"/>
              <a:t>("Sorry, username or password error!");  </a:t>
            </a:r>
          </a:p>
          <a:p>
            <a:r>
              <a:rPr lang="en-US" dirty="0" smtClean="0"/>
              <a:t>            </a:t>
            </a:r>
            <a:r>
              <a:rPr lang="en-US" dirty="0" err="1" smtClean="0"/>
              <a:t>request.getRequestDispatcher</a:t>
            </a:r>
            <a:r>
              <a:rPr lang="en-US" dirty="0" smtClean="0"/>
              <a:t>("login.html").include(request, response);  </a:t>
            </a:r>
          </a:p>
          <a:p>
            <a:r>
              <a:rPr lang="en-US" dirty="0" smtClean="0"/>
              <a:t>        }  </a:t>
            </a:r>
          </a:p>
          <a:p>
            <a:r>
              <a:rPr lang="en-US" dirty="0" smtClean="0"/>
              <a:t>        </a:t>
            </a:r>
            <a:r>
              <a:rPr lang="en-US" dirty="0" err="1" smtClean="0"/>
              <a:t>out.close</a:t>
            </a:r>
            <a:r>
              <a:rPr lang="en-US" dirty="0" smtClean="0"/>
              <a:t>();  </a:t>
            </a:r>
          </a:p>
          <a:p>
            <a:r>
              <a:rPr lang="en-US" dirty="0" smtClean="0"/>
              <a:t>    }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LogoutServlet.java</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b="1" dirty="0" smtClean="0"/>
              <a:t>import</a:t>
            </a:r>
            <a:r>
              <a:rPr lang="en-US" dirty="0" smtClean="0"/>
              <a:t> </a:t>
            </a:r>
            <a:r>
              <a:rPr lang="en-US" dirty="0" err="1" smtClean="0"/>
              <a:t>javax.servlet.http.HttpSession</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LogoutServlet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protected</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a:t>
            </a:r>
            <a:r>
              <a:rPr lang="en-US" dirty="0" err="1" smtClean="0"/>
              <a:t>response.getWriter</a:t>
            </a:r>
            <a:r>
              <a:rPr lang="en-US" dirty="0" smtClean="0"/>
              <a:t>();  </a:t>
            </a:r>
          </a:p>
          <a:p>
            <a:r>
              <a:rPr lang="en-US" dirty="0" smtClean="0"/>
              <a:t>              </a:t>
            </a:r>
          </a:p>
          <a:p>
            <a:r>
              <a:rPr lang="en-US" dirty="0" smtClean="0"/>
              <a:t>            </a:t>
            </a:r>
            <a:r>
              <a:rPr lang="en-US" dirty="0" err="1" smtClean="0"/>
              <a:t>request.getRequestDispatcher</a:t>
            </a:r>
            <a:r>
              <a:rPr lang="en-US" dirty="0" smtClean="0"/>
              <a:t>("link.html").include(request, response);  </a:t>
            </a:r>
          </a:p>
          <a:p>
            <a:r>
              <a:rPr lang="en-US" dirty="0" smtClean="0"/>
              <a:t>              </a:t>
            </a:r>
          </a:p>
          <a:p>
            <a:r>
              <a:rPr lang="en-US" dirty="0" smtClean="0"/>
              <a:t>            </a:t>
            </a:r>
            <a:r>
              <a:rPr lang="en-US" dirty="0" err="1" smtClean="0"/>
              <a:t>HttpSession</a:t>
            </a:r>
            <a:r>
              <a:rPr lang="en-US" dirty="0" smtClean="0"/>
              <a:t> session=</a:t>
            </a:r>
            <a:r>
              <a:rPr lang="en-US" dirty="0" err="1" smtClean="0"/>
              <a:t>request.getSession</a:t>
            </a:r>
            <a:r>
              <a:rPr lang="en-US" dirty="0" smtClean="0"/>
              <a:t>();  </a:t>
            </a:r>
          </a:p>
          <a:p>
            <a:r>
              <a:rPr lang="en-US" dirty="0" smtClean="0"/>
              <a:t>            </a:t>
            </a:r>
            <a:r>
              <a:rPr lang="en-US" dirty="0" err="1" smtClean="0"/>
              <a:t>session.invalidate</a:t>
            </a:r>
            <a:r>
              <a:rPr lang="en-US" dirty="0" smtClean="0"/>
              <a:t>();  </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out.print</a:t>
            </a:r>
            <a:r>
              <a:rPr lang="en-US" dirty="0" smtClean="0"/>
              <a:t>("You are successfully logged out!");  </a:t>
            </a:r>
          </a:p>
          <a:p>
            <a:r>
              <a:rPr lang="en-US" dirty="0" smtClean="0"/>
              <a:t>              </a:t>
            </a:r>
          </a:p>
          <a:p>
            <a:r>
              <a:rPr lang="en-US" dirty="0" smtClean="0"/>
              <a:t>            </a:t>
            </a:r>
            <a:r>
              <a:rPr lang="en-US" dirty="0" err="1" smtClean="0"/>
              <a:t>out.close</a:t>
            </a:r>
            <a:r>
              <a:rPr lang="en-US" dirty="0" smtClean="0"/>
              <a:t>();  </a:t>
            </a:r>
          </a:p>
          <a:p>
            <a:r>
              <a:rPr lang="en-US" dirty="0" smtClean="0"/>
              <a:t>    }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ProfileServlet.java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b="1" dirty="0" smtClean="0"/>
              <a:t>import</a:t>
            </a:r>
            <a:r>
              <a:rPr lang="en-US" dirty="0" smtClean="0"/>
              <a:t> </a:t>
            </a:r>
            <a:r>
              <a:rPr lang="en-US" dirty="0" err="1" smtClean="0"/>
              <a:t>javax.servlet.http.HttpSession</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ProfileServlet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protected</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a:t>
            </a:r>
            <a:r>
              <a:rPr lang="en-US" dirty="0" err="1" smtClean="0"/>
              <a:t>response.getWriter</a:t>
            </a:r>
            <a:r>
              <a:rPr lang="en-US" dirty="0" smtClean="0"/>
              <a:t>();  </a:t>
            </a:r>
          </a:p>
          <a:p>
            <a:r>
              <a:rPr lang="en-US" dirty="0" smtClean="0"/>
              <a:t>        </a:t>
            </a:r>
            <a:r>
              <a:rPr lang="en-US" dirty="0" err="1" smtClean="0"/>
              <a:t>request.getRequestDispatcher</a:t>
            </a:r>
            <a:r>
              <a:rPr lang="en-US" dirty="0" smtClean="0"/>
              <a:t>("link.html").include(request, response);  </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err="1" smtClean="0"/>
              <a:t>HttpSession</a:t>
            </a:r>
            <a:r>
              <a:rPr lang="en-US" dirty="0" smtClean="0"/>
              <a:t> session=</a:t>
            </a:r>
            <a:r>
              <a:rPr lang="en-US" dirty="0" err="1" smtClean="0"/>
              <a:t>request.getSession</a:t>
            </a:r>
            <a:r>
              <a:rPr lang="en-US" dirty="0" smtClean="0"/>
              <a:t>(</a:t>
            </a:r>
            <a:r>
              <a:rPr lang="en-US" b="1" dirty="0" smtClean="0"/>
              <a:t>false</a:t>
            </a:r>
            <a:r>
              <a:rPr lang="en-US" dirty="0" smtClean="0"/>
              <a:t>);  </a:t>
            </a:r>
          </a:p>
          <a:p>
            <a:r>
              <a:rPr lang="en-US" dirty="0" smtClean="0"/>
              <a:t>        </a:t>
            </a:r>
            <a:r>
              <a:rPr lang="en-US" b="1" dirty="0" smtClean="0"/>
              <a:t>if</a:t>
            </a:r>
            <a:r>
              <a:rPr lang="en-US" dirty="0" smtClean="0"/>
              <a:t>(session!=</a:t>
            </a:r>
            <a:r>
              <a:rPr lang="en-US" b="1" dirty="0" smtClean="0"/>
              <a:t>null</a:t>
            </a:r>
            <a:r>
              <a:rPr lang="en-US" dirty="0" smtClean="0"/>
              <a:t>){  </a:t>
            </a:r>
          </a:p>
          <a:p>
            <a:r>
              <a:rPr lang="en-US" dirty="0" smtClean="0"/>
              <a:t>        String name=(String)</a:t>
            </a:r>
            <a:r>
              <a:rPr lang="en-US" dirty="0" err="1" smtClean="0"/>
              <a:t>session.getAttribute</a:t>
            </a:r>
            <a:r>
              <a:rPr lang="en-US" dirty="0" smtClean="0"/>
              <a:t>("name");  </a:t>
            </a:r>
          </a:p>
          <a:p>
            <a:r>
              <a:rPr lang="en-US" dirty="0" smtClean="0"/>
              <a:t>          </a:t>
            </a:r>
          </a:p>
          <a:p>
            <a:r>
              <a:rPr lang="en-US" dirty="0" smtClean="0"/>
              <a:t>        </a:t>
            </a:r>
            <a:r>
              <a:rPr lang="en-US" dirty="0" err="1" smtClean="0"/>
              <a:t>out.print</a:t>
            </a:r>
            <a:r>
              <a:rPr lang="en-US" dirty="0" smtClean="0"/>
              <a:t>("Hello, "+name+" Welcome to Profile");  </a:t>
            </a:r>
          </a:p>
          <a:p>
            <a:r>
              <a:rPr lang="en-US" dirty="0" smtClean="0"/>
              <a:t>        }  </a:t>
            </a:r>
          </a:p>
          <a:p>
            <a:r>
              <a:rPr lang="en-US" dirty="0" smtClean="0"/>
              <a:t>        </a:t>
            </a:r>
            <a:r>
              <a:rPr lang="en-US" b="1" dirty="0" smtClean="0"/>
              <a:t>else</a:t>
            </a:r>
            <a:r>
              <a:rPr lang="en-US" dirty="0" smtClean="0"/>
              <a:t>{  </a:t>
            </a:r>
          </a:p>
          <a:p>
            <a:r>
              <a:rPr lang="en-US" dirty="0" smtClean="0"/>
              <a:t>            </a:t>
            </a:r>
            <a:r>
              <a:rPr lang="en-US" dirty="0" err="1" smtClean="0"/>
              <a:t>out.print</a:t>
            </a:r>
            <a:r>
              <a:rPr lang="en-US" dirty="0" smtClean="0"/>
              <a:t>("Please login first");  </a:t>
            </a:r>
          </a:p>
          <a:p>
            <a:r>
              <a:rPr lang="en-US" dirty="0" smtClean="0"/>
              <a:t>            </a:t>
            </a:r>
            <a:r>
              <a:rPr lang="en-US" dirty="0" err="1" smtClean="0"/>
              <a:t>request.getRequestDispatcher</a:t>
            </a:r>
            <a:r>
              <a:rPr lang="en-US" dirty="0" smtClean="0"/>
              <a:t>("login.html").include(request, response);  </a:t>
            </a:r>
          </a:p>
          <a:p>
            <a:r>
              <a:rPr lang="en-US" dirty="0" smtClean="0"/>
              <a:t>        }  </a:t>
            </a:r>
          </a:p>
          <a:p>
            <a:r>
              <a:rPr lang="en-US" dirty="0" smtClean="0"/>
              <a:t>        </a:t>
            </a:r>
            <a:r>
              <a:rPr lang="en-US" dirty="0" err="1" smtClean="0"/>
              <a:t>out.close</a:t>
            </a:r>
            <a:r>
              <a:rPr lang="en-US" dirty="0" smtClean="0"/>
              <a:t>();  </a:t>
            </a:r>
          </a:p>
          <a:p>
            <a:r>
              <a:rPr lang="en-US" dirty="0" smtClean="0"/>
              <a:t>    }  </a:t>
            </a:r>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&lt;description&gt;&lt;/description&gt;</a:t>
            </a:r>
            <a:r>
              <a:rPr lang="en-US" dirty="0" smtClean="0"/>
              <a:t>  </a:t>
            </a:r>
          </a:p>
          <a:p>
            <a:r>
              <a:rPr lang="en-US" dirty="0" smtClean="0"/>
              <a:t>    </a:t>
            </a:r>
            <a:r>
              <a:rPr lang="en-US" b="1" dirty="0" smtClean="0"/>
              <a:t>&lt;display-name&gt;</a:t>
            </a:r>
            <a:r>
              <a:rPr lang="en-US" dirty="0" err="1" smtClean="0"/>
              <a:t>LoginServlet</a:t>
            </a:r>
            <a:r>
              <a:rPr lang="en-US" b="1" dirty="0" smtClean="0"/>
              <a:t>&lt;/display-name&gt;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LoginServlet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servlet</a:t>
            </a:r>
            <a:r>
              <a:rPr lang="en-US" b="1" dirty="0" smtClean="0"/>
              <a:t>-class&gt;</a:t>
            </a:r>
            <a:r>
              <a:rPr lang="en-US" dirty="0" err="1" smtClean="0"/>
              <a:t>LoginServlet</a:t>
            </a:r>
            <a:r>
              <a:rPr lang="en-US" b="1" dirty="0" smtClean="0"/>
              <a:t>&lt;/</a:t>
            </a:r>
            <a:r>
              <a:rPr lang="en-US" b="1" dirty="0" err="1" smtClean="0"/>
              <a:t>servlet</a:t>
            </a:r>
            <a:r>
              <a:rPr lang="en-US" b="1" dirty="0" smtClean="0"/>
              <a:t>-class&gt;</a:t>
            </a:r>
            <a:r>
              <a:rPr lang="en-US" dirty="0" smtClean="0"/>
              <a:t>  </a:t>
            </a:r>
          </a:p>
          <a:p>
            <a:r>
              <a:rPr lang="en-US" dirty="0" smtClean="0"/>
              <a:t>  </a:t>
            </a:r>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LoginServlet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url</a:t>
            </a:r>
            <a:r>
              <a:rPr lang="en-US" b="1" dirty="0" smtClean="0"/>
              <a:t>-pattern&gt;</a:t>
            </a:r>
            <a:r>
              <a:rPr lang="en-US" dirty="0" smtClean="0"/>
              <a:t>/</a:t>
            </a:r>
            <a:r>
              <a:rPr lang="en-US" dirty="0" err="1" smtClean="0"/>
              <a:t>LoginServlet</a:t>
            </a:r>
            <a:r>
              <a:rPr lang="en-US" b="1" dirty="0" smtClean="0"/>
              <a:t>&lt;/</a:t>
            </a:r>
            <a:r>
              <a:rPr lang="en-US" b="1" dirty="0" err="1" smtClean="0"/>
              <a:t>url</a:t>
            </a:r>
            <a:r>
              <a:rPr lang="en-US" b="1" dirty="0" smtClean="0"/>
              <a:t>-pattern&gt;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dirty="0" smtClean="0"/>
              <a:t>  </a:t>
            </a:r>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&lt;description&gt;&lt;/description&gt;</a:t>
            </a:r>
            <a:r>
              <a:rPr lang="en-US" dirty="0" smtClean="0"/>
              <a:t>  </a:t>
            </a:r>
          </a:p>
          <a:p>
            <a:r>
              <a:rPr lang="en-US" dirty="0" smtClean="0"/>
              <a:t>    </a:t>
            </a:r>
            <a:r>
              <a:rPr lang="en-US" b="1" dirty="0" smtClean="0"/>
              <a:t>&lt;display-name&gt;</a:t>
            </a:r>
            <a:r>
              <a:rPr lang="en-US" dirty="0" err="1" smtClean="0"/>
              <a:t>ProfileServlet</a:t>
            </a:r>
            <a:r>
              <a:rPr lang="en-US" b="1" dirty="0" smtClean="0"/>
              <a:t>&lt;/display-name&gt;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ProfileServlet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servlet</a:t>
            </a:r>
            <a:r>
              <a:rPr lang="en-US" b="1" dirty="0" smtClean="0"/>
              <a:t>-class&gt;</a:t>
            </a:r>
            <a:r>
              <a:rPr lang="en-US" dirty="0" err="1" smtClean="0"/>
              <a:t>ProfileServlet</a:t>
            </a:r>
            <a:r>
              <a:rPr lang="en-US" b="1" dirty="0" smtClean="0"/>
              <a:t>&lt;/</a:t>
            </a:r>
            <a:r>
              <a:rPr lang="en-US" b="1" dirty="0" err="1" smtClean="0"/>
              <a:t>servlet</a:t>
            </a:r>
            <a:r>
              <a:rPr lang="en-US" b="1" dirty="0" smtClean="0"/>
              <a:t>-class&gt;</a:t>
            </a:r>
            <a:r>
              <a:rPr lang="en-US" dirty="0" smtClean="0"/>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a:t>
            </a:r>
            <a:endParaRPr lang="en-US"/>
          </a:p>
        </p:txBody>
      </p:sp>
      <p:sp>
        <p:nvSpPr>
          <p:cNvPr id="3" name="Content Placeholder 2"/>
          <p:cNvSpPr>
            <a:spLocks noGrp="1"/>
          </p:cNvSpPr>
          <p:nvPr>
            <p:ph idx="1"/>
          </p:nvPr>
        </p:nvSpPr>
        <p:spPr/>
        <p:txBody>
          <a:bodyPr>
            <a:normAutofit fontScale="55000" lnSpcReduction="20000"/>
          </a:bodyPr>
          <a:lstStyle/>
          <a:p>
            <a:r>
              <a:rPr lang="en-US" dirty="0" smtClean="0"/>
              <a:t>  </a:t>
            </a:r>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ProfileServlet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url</a:t>
            </a:r>
            <a:r>
              <a:rPr lang="en-US" b="1" dirty="0" smtClean="0"/>
              <a:t>-pattern&gt;</a:t>
            </a:r>
            <a:r>
              <a:rPr lang="en-US" dirty="0" smtClean="0"/>
              <a:t>/</a:t>
            </a:r>
            <a:r>
              <a:rPr lang="en-US" dirty="0" err="1" smtClean="0"/>
              <a:t>ProfileServlet</a:t>
            </a:r>
            <a:r>
              <a:rPr lang="en-US" b="1" dirty="0" smtClean="0"/>
              <a:t>&lt;/</a:t>
            </a:r>
            <a:r>
              <a:rPr lang="en-US" b="1" dirty="0" err="1" smtClean="0"/>
              <a:t>url</a:t>
            </a:r>
            <a:r>
              <a:rPr lang="en-US" b="1" dirty="0" smtClean="0"/>
              <a:t>-pattern&gt;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dirty="0" smtClean="0"/>
              <a:t>  </a:t>
            </a:r>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&lt;description&gt;&lt;/description&gt;</a:t>
            </a:r>
            <a:r>
              <a:rPr lang="en-US" dirty="0" smtClean="0"/>
              <a:t>  </a:t>
            </a:r>
          </a:p>
          <a:p>
            <a:r>
              <a:rPr lang="en-US" dirty="0" smtClean="0"/>
              <a:t>    </a:t>
            </a:r>
            <a:r>
              <a:rPr lang="en-US" b="1" dirty="0" smtClean="0"/>
              <a:t>&lt;display-name&gt;</a:t>
            </a:r>
            <a:r>
              <a:rPr lang="en-US" dirty="0" err="1" smtClean="0"/>
              <a:t>LogoutServlet</a:t>
            </a:r>
            <a:r>
              <a:rPr lang="en-US" b="1" dirty="0" smtClean="0"/>
              <a:t>&lt;/display-name&gt;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LogoutServlet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servlet</a:t>
            </a:r>
            <a:r>
              <a:rPr lang="en-US" b="1" dirty="0" smtClean="0"/>
              <a:t>-class&gt;</a:t>
            </a:r>
            <a:r>
              <a:rPr lang="en-US" dirty="0" err="1" smtClean="0"/>
              <a:t>LogoutServlet</a:t>
            </a:r>
            <a:r>
              <a:rPr lang="en-US" b="1" dirty="0" smtClean="0"/>
              <a:t>&lt;/</a:t>
            </a:r>
            <a:r>
              <a:rPr lang="en-US" b="1" dirty="0" err="1" smtClean="0"/>
              <a:t>servlet</a:t>
            </a:r>
            <a:r>
              <a:rPr lang="en-US" b="1" dirty="0" smtClean="0"/>
              <a:t>-class&gt;</a:t>
            </a:r>
            <a:r>
              <a:rPr lang="en-US" dirty="0" smtClean="0"/>
              <a:t>  </a:t>
            </a:r>
          </a:p>
          <a:p>
            <a:r>
              <a:rPr lang="en-US" dirty="0" smtClean="0"/>
              <a:t>  </a:t>
            </a:r>
            <a:r>
              <a:rPr lang="en-US" b="1" dirty="0" smtClean="0"/>
              <a:t>&lt;/</a:t>
            </a:r>
            <a:r>
              <a:rPr lang="en-US" b="1" dirty="0" err="1" smtClean="0"/>
              <a:t>servlet</a:t>
            </a:r>
            <a:r>
              <a:rPr lang="en-US" b="1" dirty="0" smtClean="0"/>
              <a:t>&gt;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dirty="0" smtClean="0"/>
              <a:t>    </a:t>
            </a:r>
            <a:r>
              <a:rPr lang="en-US" b="1" dirty="0" smtClean="0"/>
              <a:t>&lt;</a:t>
            </a:r>
            <a:r>
              <a:rPr lang="en-US" b="1" dirty="0" err="1" smtClean="0"/>
              <a:t>servlet</a:t>
            </a:r>
            <a:r>
              <a:rPr lang="en-US" b="1" dirty="0" smtClean="0"/>
              <a:t>-name&gt;</a:t>
            </a:r>
            <a:r>
              <a:rPr lang="en-US" dirty="0" err="1" smtClean="0"/>
              <a:t>LogoutServlet</a:t>
            </a:r>
            <a:r>
              <a:rPr lang="en-US" b="1" dirty="0" smtClean="0"/>
              <a:t>&lt;/</a:t>
            </a:r>
            <a:r>
              <a:rPr lang="en-US" b="1" dirty="0" err="1" smtClean="0"/>
              <a:t>servlet</a:t>
            </a:r>
            <a:r>
              <a:rPr lang="en-US" b="1" dirty="0" smtClean="0"/>
              <a:t>-name&gt;</a:t>
            </a:r>
            <a:r>
              <a:rPr lang="en-US" dirty="0" smtClean="0"/>
              <a:t>  </a:t>
            </a:r>
          </a:p>
          <a:p>
            <a:r>
              <a:rPr lang="en-US" dirty="0" smtClean="0"/>
              <a:t>    </a:t>
            </a:r>
            <a:r>
              <a:rPr lang="en-US" b="1" dirty="0" smtClean="0"/>
              <a:t>&lt;</a:t>
            </a:r>
            <a:r>
              <a:rPr lang="en-US" b="1" dirty="0" err="1" smtClean="0"/>
              <a:t>url</a:t>
            </a:r>
            <a:r>
              <a:rPr lang="en-US" b="1" dirty="0" smtClean="0"/>
              <a:t>-pattern&gt;</a:t>
            </a:r>
            <a:r>
              <a:rPr lang="en-US" dirty="0" smtClean="0"/>
              <a:t>/</a:t>
            </a:r>
            <a:r>
              <a:rPr lang="en-US" dirty="0" err="1" smtClean="0"/>
              <a:t>LogoutServlet</a:t>
            </a:r>
            <a:r>
              <a:rPr lang="en-US" b="1" dirty="0" smtClean="0"/>
              <a:t>&lt;/</a:t>
            </a:r>
            <a:r>
              <a:rPr lang="en-US" b="1" dirty="0" err="1" smtClean="0"/>
              <a:t>url</a:t>
            </a:r>
            <a:r>
              <a:rPr lang="en-US" b="1" dirty="0" smtClean="0"/>
              <a:t>-pattern&gt;</a:t>
            </a:r>
            <a:r>
              <a:rPr lang="en-US" dirty="0" smtClean="0"/>
              <a:t>  </a:t>
            </a:r>
          </a:p>
          <a:p>
            <a:r>
              <a:rPr lang="en-US" dirty="0" smtClean="0"/>
              <a:t>  </a:t>
            </a:r>
            <a:r>
              <a:rPr lang="en-US" b="1" dirty="0" smtClean="0"/>
              <a:t>&lt;/</a:t>
            </a:r>
            <a:r>
              <a:rPr lang="en-US" b="1" dirty="0" err="1" smtClean="0"/>
              <a:t>servlet</a:t>
            </a:r>
            <a:r>
              <a:rPr lang="en-US" b="1" dirty="0" smtClean="0"/>
              <a:t>-mapping&gt;</a:t>
            </a:r>
            <a:r>
              <a:rPr lang="en-US" dirty="0" smtClean="0"/>
              <a:t>  </a:t>
            </a:r>
          </a:p>
          <a:p>
            <a:r>
              <a:rPr lang="en-US" b="1" dirty="0" smtClean="0"/>
              <a:t>&lt;/web-app&gt;</a:t>
            </a:r>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Types of Cookie</a:t>
            </a:r>
          </a:p>
          <a:p>
            <a:r>
              <a:rPr lang="en-US" dirty="0" smtClean="0"/>
              <a:t>There are 2 types of cookies in </a:t>
            </a:r>
            <a:r>
              <a:rPr lang="en-US" dirty="0" err="1" smtClean="0"/>
              <a:t>servlets</a:t>
            </a:r>
            <a:r>
              <a:rPr lang="en-US" dirty="0" smtClean="0"/>
              <a:t>.</a:t>
            </a:r>
          </a:p>
          <a:p>
            <a:pPr marL="596646" indent="-514350">
              <a:buFont typeface="+mj-lt"/>
              <a:buAutoNum type="arabicPeriod"/>
            </a:pPr>
            <a:r>
              <a:rPr lang="en-US" dirty="0" smtClean="0"/>
              <a:t>Non-persistent cookie</a:t>
            </a:r>
          </a:p>
          <a:p>
            <a:pPr marL="596646" indent="-514350">
              <a:buFont typeface="+mj-lt"/>
              <a:buAutoNum type="arabicPeriod"/>
            </a:pPr>
            <a:r>
              <a:rPr lang="en-US" dirty="0" smtClean="0"/>
              <a:t>Persistent cookie</a:t>
            </a:r>
          </a:p>
          <a:p>
            <a:r>
              <a:rPr lang="en-US" b="1" dirty="0" smtClean="0"/>
              <a:t>Non-persistent cookie</a:t>
            </a:r>
          </a:p>
          <a:p>
            <a:pPr>
              <a:buNone/>
            </a:pPr>
            <a:r>
              <a:rPr lang="en-US" dirty="0" smtClean="0"/>
              <a:t>   It is </a:t>
            </a:r>
            <a:r>
              <a:rPr lang="en-US" b="1" dirty="0" smtClean="0"/>
              <a:t>valid for single session</a:t>
            </a:r>
            <a:r>
              <a:rPr lang="en-US" dirty="0" smtClean="0"/>
              <a:t> only. It is removed each time when user closes the browser.</a:t>
            </a:r>
          </a:p>
          <a:p>
            <a:r>
              <a:rPr lang="en-US" b="1" dirty="0" smtClean="0"/>
              <a:t>Persistent cookie</a:t>
            </a:r>
          </a:p>
          <a:p>
            <a:pPr>
              <a:buNone/>
            </a:pPr>
            <a:r>
              <a:rPr lang="en-US" dirty="0" smtClean="0"/>
              <a:t>   It is </a:t>
            </a:r>
            <a:r>
              <a:rPr lang="en-US" b="1" dirty="0" smtClean="0"/>
              <a:t>valid for multiple session</a:t>
            </a:r>
            <a:r>
              <a:rPr lang="en-US" dirty="0" smtClean="0"/>
              <a:t> . It is not removed each time when user closes the browser. It is removed only if user logout or </a:t>
            </a:r>
            <a:r>
              <a:rPr lang="en-US" dirty="0" err="1" smtClean="0"/>
              <a:t>signout</a:t>
            </a:r>
            <a:r>
              <a:rPr lang="en-US"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Advantage of Cookies</a:t>
            </a:r>
          </a:p>
          <a:p>
            <a:pPr marL="596646" indent="-514350">
              <a:buFont typeface="+mj-lt"/>
              <a:buAutoNum type="arabicPeriod"/>
            </a:pPr>
            <a:r>
              <a:rPr lang="en-US" dirty="0" smtClean="0"/>
              <a:t>Simplest technique of maintaining the state.</a:t>
            </a:r>
          </a:p>
          <a:p>
            <a:pPr marL="596646" indent="-514350">
              <a:buFont typeface="+mj-lt"/>
              <a:buAutoNum type="arabicPeriod"/>
            </a:pPr>
            <a:r>
              <a:rPr lang="en-US" dirty="0" smtClean="0"/>
              <a:t>Cookies are maintained at client side.</a:t>
            </a:r>
          </a:p>
          <a:p>
            <a:r>
              <a:rPr lang="en-US" dirty="0" smtClean="0"/>
              <a:t>Disadvantage of Cookies</a:t>
            </a:r>
          </a:p>
          <a:p>
            <a:pPr marL="596646" indent="-514350">
              <a:buFont typeface="+mj-lt"/>
              <a:buAutoNum type="arabicPeriod"/>
            </a:pPr>
            <a:r>
              <a:rPr lang="en-US" dirty="0" smtClean="0"/>
              <a:t>It will not work if cookie is disabled from the browser.</a:t>
            </a:r>
          </a:p>
          <a:p>
            <a:pPr marL="596646" indent="-514350">
              <a:buFont typeface="+mj-lt"/>
              <a:buAutoNum type="arabicPeriod"/>
            </a:pPr>
            <a:r>
              <a:rPr lang="en-US" dirty="0" smtClean="0"/>
              <a:t>Only textual information can be set in Cookie object.</a:t>
            </a:r>
          </a:p>
          <a:p>
            <a:pPr marL="596646" indent="-514350">
              <a:buNone/>
            </a:pPr>
            <a:r>
              <a:rPr lang="en-US" b="1" dirty="0" smtClean="0"/>
              <a:t>Note: Gmail uses cookie technique for login. If you disable the cookie, </a:t>
            </a:r>
            <a:r>
              <a:rPr lang="en-US" b="1" dirty="0" err="1" smtClean="0"/>
              <a:t>gmail</a:t>
            </a:r>
            <a:r>
              <a:rPr lang="en-US" b="1" dirty="0" smtClean="0"/>
              <a:t> won't work.</a:t>
            </a:r>
          </a:p>
          <a:p>
            <a:pPr marL="596646" indent="-514350">
              <a:buFont typeface="+mj-lt"/>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428</TotalTime>
  <Words>1343</Words>
  <Application>Microsoft Office PowerPoint</Application>
  <PresentationFormat>On-screen Show (4:3)</PresentationFormat>
  <Paragraphs>775</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Gill Sans MT</vt:lpstr>
      <vt:lpstr>Verdana</vt:lpstr>
      <vt:lpstr>Wingdings 2</vt:lpstr>
      <vt:lpstr>Solstice</vt:lpstr>
      <vt:lpstr>Advance Java</vt:lpstr>
      <vt:lpstr>Session Tracking in Servlets</vt:lpstr>
      <vt:lpstr>example</vt:lpstr>
      <vt:lpstr>PowerPoint Presentation</vt:lpstr>
      <vt:lpstr>Cookies in Servlet</vt:lpstr>
      <vt:lpstr>How Cookie works ?</vt:lpstr>
      <vt:lpstr>By 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vt:lpstr>
      <vt:lpstr>PowerPoint Presentation</vt:lpstr>
      <vt:lpstr>PowerPoint Presentation</vt:lpstr>
      <vt:lpstr>Cookie class </vt:lpstr>
      <vt:lpstr>Useful Methods of Cookie class</vt:lpstr>
      <vt:lpstr>Other methods required for using Cookies like</vt:lpstr>
      <vt:lpstr>How to create Cookie? </vt:lpstr>
      <vt:lpstr>How to delete Cookie?</vt:lpstr>
      <vt:lpstr>How to get Cookies?</vt:lpstr>
      <vt:lpstr>Lets understand how it work with example </vt:lpstr>
      <vt:lpstr>Index.html</vt:lpstr>
      <vt:lpstr>FirstServlet.java</vt:lpstr>
      <vt:lpstr>CONTINUE..</vt:lpstr>
      <vt:lpstr>Continue..                               </vt:lpstr>
      <vt:lpstr>SecondServlet.java </vt:lpstr>
      <vt:lpstr>PowerPoint Presentation</vt:lpstr>
      <vt:lpstr>web.xml</vt:lpstr>
      <vt:lpstr>Continue…</vt:lpstr>
      <vt:lpstr>Servlet Login and Logout Example using Cookies</vt:lpstr>
      <vt:lpstr>In this application, we have created</vt:lpstr>
      <vt:lpstr>Index.html</vt:lpstr>
      <vt:lpstr>Link.html</vt:lpstr>
      <vt:lpstr> login.html</vt:lpstr>
      <vt:lpstr>LoginServlet.java</vt:lpstr>
      <vt:lpstr>Continue..</vt:lpstr>
      <vt:lpstr>LogoutServlet.java</vt:lpstr>
      <vt:lpstr> ProfileServlet.java</vt:lpstr>
      <vt:lpstr>Continue…</vt:lpstr>
      <vt:lpstr>web.xml</vt:lpstr>
      <vt:lpstr>Continue..</vt:lpstr>
      <vt:lpstr>Continue…</vt:lpstr>
      <vt:lpstr>2) Hidden Form Field</vt:lpstr>
      <vt:lpstr>Real application of hidden form field</vt:lpstr>
      <vt:lpstr>Advantage of Hidden Form Field </vt:lpstr>
      <vt:lpstr>Example of using Hidden Form Field</vt:lpstr>
      <vt:lpstr>index.html</vt:lpstr>
      <vt:lpstr>FirstServlet.java</vt:lpstr>
      <vt:lpstr>Continuee…</vt:lpstr>
      <vt:lpstr>SecondServlet.java</vt:lpstr>
      <vt:lpstr>web.xml</vt:lpstr>
      <vt:lpstr>Continue…</vt:lpstr>
      <vt:lpstr>3)URL Rewriting</vt:lpstr>
      <vt:lpstr>PowerPoint Presentation</vt:lpstr>
      <vt:lpstr>Continue…</vt:lpstr>
      <vt:lpstr>Example of using URL Rewriting </vt:lpstr>
      <vt:lpstr>index.html</vt:lpstr>
      <vt:lpstr>FirstServlet.java</vt:lpstr>
      <vt:lpstr>Continue…</vt:lpstr>
      <vt:lpstr>SecondServlet.java</vt:lpstr>
      <vt:lpstr>web.xml</vt:lpstr>
      <vt:lpstr>4) HttpSession interface</vt:lpstr>
      <vt:lpstr>Continue…</vt:lpstr>
      <vt:lpstr>How to get the HttpSession object ?</vt:lpstr>
      <vt:lpstr>Example of using HttpSession</vt:lpstr>
      <vt:lpstr>Index.html</vt:lpstr>
      <vt:lpstr>FirstServlet.java</vt:lpstr>
      <vt:lpstr>Continue…</vt:lpstr>
      <vt:lpstr>SecondServlet.java</vt:lpstr>
      <vt:lpstr>Web.xml</vt:lpstr>
      <vt:lpstr>Servlet HttpSession Login and Logout Example</vt:lpstr>
      <vt:lpstr>Example </vt:lpstr>
      <vt:lpstr>Index.html</vt:lpstr>
      <vt:lpstr>link.html</vt:lpstr>
      <vt:lpstr>File: login.html</vt:lpstr>
      <vt:lpstr> LoginServlet.java</vt:lpstr>
      <vt:lpstr>Continue…</vt:lpstr>
      <vt:lpstr>LogoutServlet.java</vt:lpstr>
      <vt:lpstr>Continue…</vt:lpstr>
      <vt:lpstr>ProfileServlet.java</vt:lpstr>
      <vt:lpstr>Continue…</vt:lpstr>
      <vt:lpstr>Web.xml</vt:lpstr>
      <vt:lpstr>Continue…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admin</cp:lastModifiedBy>
  <cp:revision>56</cp:revision>
  <dcterms:created xsi:type="dcterms:W3CDTF">2017-07-06T12:15:18Z</dcterms:created>
  <dcterms:modified xsi:type="dcterms:W3CDTF">2017-07-20T12:58:19Z</dcterms:modified>
</cp:coreProperties>
</file>