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746C0-156E-4F3C-B3AC-DD545D6D52B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Kenkre Football Club (KFC)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33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Hierarchy for Admin users depending on their position.</a:t>
            </a:r>
          </a:p>
          <a:p>
            <a:r>
              <a:rPr lang="en-US" dirty="0" smtClean="0"/>
              <a:t>User Level such as:</a:t>
            </a:r>
          </a:p>
          <a:p>
            <a:pPr lvl="1"/>
            <a:r>
              <a:rPr lang="en-US" dirty="0" smtClean="0"/>
              <a:t>Super admin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5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 Admin can add other admin users or their subordinates with some access rights</a:t>
            </a:r>
          </a:p>
          <a:p>
            <a:r>
              <a:rPr lang="en-US" dirty="0" smtClean="0"/>
              <a:t>Access rights provides the facility to display which part to which admin user from the admin panel. </a:t>
            </a:r>
          </a:p>
          <a:p>
            <a:r>
              <a:rPr lang="en-US" dirty="0" smtClean="0"/>
              <a:t>Each admin user can create their subordinates.</a:t>
            </a:r>
          </a:p>
        </p:txBody>
      </p:sp>
    </p:spTree>
    <p:extLst>
      <p:ext uri="{BB962C8B-B14F-4D97-AF65-F5344CB8AC3E}">
        <p14:creationId xmlns:p14="http://schemas.microsoft.com/office/powerpoint/2010/main" xmlns="" val="40212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Country, State, City and Area [Masters]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</a:t>
            </a:r>
            <a:r>
              <a:rPr lang="en-US" dirty="0" smtClean="0"/>
              <a:t>Country</a:t>
            </a:r>
            <a:r>
              <a:rPr lang="en-US" dirty="0" smtClean="0"/>
              <a:t>, State, City and Area.</a:t>
            </a:r>
          </a:p>
          <a:p>
            <a:r>
              <a:rPr lang="en-US" dirty="0" smtClean="0"/>
              <a:t>Due to this at the time of the student registration this will populated.</a:t>
            </a:r>
          </a:p>
          <a:p>
            <a:r>
              <a:rPr lang="en-US" dirty="0" smtClean="0"/>
              <a:t>Admin user can use this as filters also in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573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the Specific Age Group.</a:t>
            </a:r>
          </a:p>
          <a:p>
            <a:r>
              <a:rPr lang="en-US" dirty="0" smtClean="0"/>
              <a:t>Due to this at the time of the student registration this will populated.</a:t>
            </a:r>
          </a:p>
          <a:p>
            <a:r>
              <a:rPr lang="en-US" dirty="0" smtClean="0"/>
              <a:t>Admin user can use this as filters also in reports</a:t>
            </a:r>
          </a:p>
        </p:txBody>
      </p:sp>
    </p:spTree>
    <p:extLst>
      <p:ext uri="{BB962C8B-B14F-4D97-AF65-F5344CB8AC3E}">
        <p14:creationId xmlns:p14="http://schemas.microsoft.com/office/powerpoint/2010/main" xmlns="" val="251579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the Specific Institute.</a:t>
            </a:r>
          </a:p>
          <a:p>
            <a:r>
              <a:rPr lang="en-US" dirty="0" smtClean="0"/>
              <a:t>Due to this at the time of the student registration this will populated.</a:t>
            </a:r>
          </a:p>
          <a:p>
            <a:r>
              <a:rPr lang="en-US" dirty="0" smtClean="0"/>
              <a:t>Admin user can use this as filters also in reports</a:t>
            </a:r>
          </a:p>
        </p:txBody>
      </p:sp>
    </p:spTree>
    <p:extLst>
      <p:ext uri="{BB962C8B-B14F-4D97-AF65-F5344CB8AC3E}">
        <p14:creationId xmlns:p14="http://schemas.microsoft.com/office/powerpoint/2010/main" xmlns="" val="257469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Area wise report</a:t>
            </a:r>
          </a:p>
          <a:p>
            <a:r>
              <a:rPr lang="en-US" dirty="0" smtClean="0"/>
              <a:t>Age group wise report</a:t>
            </a:r>
          </a:p>
          <a:p>
            <a:r>
              <a:rPr lang="en-US" dirty="0" smtClean="0"/>
              <a:t>Admin </a:t>
            </a:r>
            <a:r>
              <a:rPr lang="en-US" smtClean="0"/>
              <a:t>user wise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9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 For KFC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Modules for KFC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Admin Users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User Level</a:t>
            </a:r>
          </a:p>
          <a:p>
            <a:pPr lvl="1"/>
            <a:r>
              <a:rPr lang="en-US" dirty="0" smtClean="0"/>
              <a:t>Country, State, City and Area</a:t>
            </a:r>
          </a:p>
          <a:p>
            <a:pPr lvl="1"/>
            <a:r>
              <a:rPr lang="en-US" dirty="0" smtClean="0"/>
              <a:t>Age Group</a:t>
            </a:r>
          </a:p>
          <a:p>
            <a:pPr lvl="1"/>
            <a:r>
              <a:rPr lang="en-US" dirty="0" smtClean="0"/>
              <a:t>Institute</a:t>
            </a:r>
          </a:p>
          <a:p>
            <a:pPr lvl="1"/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6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Login module requires </a:t>
            </a:r>
            <a:r>
              <a:rPr lang="en-US" dirty="0" smtClean="0"/>
              <a:t>Username </a:t>
            </a:r>
            <a:r>
              <a:rPr lang="en-US" dirty="0" smtClean="0"/>
              <a:t>and Password which is provided by </a:t>
            </a:r>
            <a:r>
              <a:rPr lang="en-US" dirty="0" smtClean="0"/>
              <a:t>Super-Admin </a:t>
            </a:r>
            <a:r>
              <a:rPr lang="en-US" dirty="0" smtClean="0"/>
              <a:t>through </a:t>
            </a:r>
            <a:r>
              <a:rPr lang="en-US" dirty="0" smtClean="0"/>
              <a:t>Email/SMS </a:t>
            </a:r>
            <a:r>
              <a:rPr lang="en-US" dirty="0" smtClean="0"/>
              <a:t>or both</a:t>
            </a:r>
          </a:p>
        </p:txBody>
      </p:sp>
    </p:spTree>
    <p:extLst>
      <p:ext uri="{BB962C8B-B14F-4D97-AF65-F5344CB8AC3E}">
        <p14:creationId xmlns:p14="http://schemas.microsoft.com/office/powerpoint/2010/main" xmlns="" val="9372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successful login, user can see the Dashboard of the system.</a:t>
            </a:r>
          </a:p>
          <a:p>
            <a:r>
              <a:rPr lang="en-US" dirty="0" smtClean="0"/>
              <a:t>Here, </a:t>
            </a:r>
            <a:r>
              <a:rPr lang="en-US" dirty="0" smtClean="0"/>
              <a:t>user will get the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</a:t>
            </a:r>
            <a:r>
              <a:rPr lang="en-US" sz="2800" dirty="0" smtClean="0"/>
              <a:t>ge-group </a:t>
            </a:r>
            <a:r>
              <a:rPr lang="en-US" sz="2800" dirty="0" smtClean="0"/>
              <a:t>wise </a:t>
            </a:r>
            <a:r>
              <a:rPr lang="en-US" sz="2800" dirty="0" smtClean="0"/>
              <a:t>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area-wise 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institute-wise count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61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[Add]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client admin has the authority to add the student, hence registering students from backen</a:t>
            </a:r>
            <a:r>
              <a:rPr lang="en-US" dirty="0" smtClean="0"/>
              <a:t>d.</a:t>
            </a:r>
            <a:endParaRPr lang="en-US" dirty="0" smtClean="0"/>
          </a:p>
          <a:p>
            <a:r>
              <a:rPr lang="en-US" dirty="0" smtClean="0"/>
              <a:t>Here we </a:t>
            </a:r>
            <a:r>
              <a:rPr lang="en-US" dirty="0" smtClean="0"/>
              <a:t>check </a:t>
            </a:r>
            <a:r>
              <a:rPr lang="en-US" dirty="0" smtClean="0"/>
              <a:t>the student is new or </a:t>
            </a:r>
            <a:r>
              <a:rPr lang="en-US" dirty="0" smtClean="0"/>
              <a:t>not.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04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[Bulk Upload]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you can add multiple student at the same time through the excel 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1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[My Account]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we get </a:t>
            </a:r>
            <a:r>
              <a:rPr lang="en-US" dirty="0" smtClean="0"/>
              <a:t>the information of all students (Name, Standard, Contact number, Email ID, School/Institute, Created Date, Last Login Date, Current year of the student).</a:t>
            </a:r>
            <a:endParaRPr lang="en-US" dirty="0" smtClean="0"/>
          </a:p>
          <a:p>
            <a:r>
              <a:rPr lang="en-US" dirty="0" smtClean="0"/>
              <a:t>From here we can Delete or Edit the student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8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Admin user can send the important notification to the students through Email, SMS</a:t>
            </a:r>
          </a:p>
          <a:p>
            <a:r>
              <a:rPr lang="en-US" dirty="0" smtClean="0"/>
              <a:t>From here you can send Individual as well as Bulk notification</a:t>
            </a:r>
          </a:p>
          <a:p>
            <a:r>
              <a:rPr lang="en-US" dirty="0" smtClean="0"/>
              <a:t>Individual For particular student</a:t>
            </a:r>
          </a:p>
          <a:p>
            <a:r>
              <a:rPr lang="en-US" dirty="0" smtClean="0"/>
              <a:t>Bulk for Multiple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3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admin user can add some new features for the admin panel</a:t>
            </a:r>
          </a:p>
          <a:p>
            <a:r>
              <a:rPr lang="en-US" dirty="0" smtClean="0"/>
              <a:t>In this module you can add, edit, delete and view the list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0832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</TotalTime>
  <Words>449</Words>
  <Application>Microsoft Office PowerPoint</Application>
  <PresentationFormat>Custom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Kenkre Football Club (KFC)</vt:lpstr>
      <vt:lpstr>Admin Panel For KFC</vt:lpstr>
      <vt:lpstr>Login Module</vt:lpstr>
      <vt:lpstr>Dashboard</vt:lpstr>
      <vt:lpstr>Student [Add]</vt:lpstr>
      <vt:lpstr>Student [Bulk Upload]</vt:lpstr>
      <vt:lpstr>Student [My Account]</vt:lpstr>
      <vt:lpstr>Notification </vt:lpstr>
      <vt:lpstr>Features </vt:lpstr>
      <vt:lpstr>User Level</vt:lpstr>
      <vt:lpstr>Admin User</vt:lpstr>
      <vt:lpstr>Country, State, City and Area [Masters]</vt:lpstr>
      <vt:lpstr>Age Group</vt:lpstr>
      <vt:lpstr>Institute </vt:lpstr>
      <vt:lpstr>Reports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Kenkre Football Club (KFC)</dc:title>
  <dc:creator>Praful</dc:creator>
  <cp:lastModifiedBy>Anjali</cp:lastModifiedBy>
  <cp:revision>12</cp:revision>
  <dcterms:created xsi:type="dcterms:W3CDTF">2017-08-22T05:25:31Z</dcterms:created>
  <dcterms:modified xsi:type="dcterms:W3CDTF">2017-08-23T04:50:34Z</dcterms:modified>
</cp:coreProperties>
</file>