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7746C0-156E-4F3C-B3AC-DD545D6D52BB}" type="datetimeFigureOut">
              <a:rPr lang="en-US" smtClean="0"/>
              <a:pPr/>
              <a:t>23-Aug-17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BA1713-1FD1-4285-BFAE-F244CA7C3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Kenkre Football Club (KFC)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3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types of level can be created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dirty="0" smtClean="0"/>
              <a:t>as: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dmin</a:t>
            </a:r>
            <a:endParaRPr lang="en-US" dirty="0" smtClean="0"/>
          </a:p>
          <a:p>
            <a:pPr lvl="1"/>
            <a:r>
              <a:rPr lang="en-US" dirty="0" smtClean="0"/>
              <a:t>Teacher</a:t>
            </a:r>
          </a:p>
          <a:p>
            <a:pPr lvl="1"/>
            <a:r>
              <a:rPr lang="en-US" dirty="0" smtClean="0"/>
              <a:t>Reviewer</a:t>
            </a:r>
            <a:r>
              <a:rPr lang="en-US" dirty="0"/>
              <a:t> </a:t>
            </a:r>
            <a:r>
              <a:rPr lang="en-US" dirty="0" smtClean="0"/>
              <a:t>(and further can be added)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5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 Admin can add other admin users or their subordinates with some access rights</a:t>
            </a:r>
          </a:p>
          <a:p>
            <a:r>
              <a:rPr lang="en-US" dirty="0" smtClean="0"/>
              <a:t>Access rights provides the facility to display which part to which admin user from the admin panel. </a:t>
            </a:r>
          </a:p>
          <a:p>
            <a:r>
              <a:rPr lang="en-US" dirty="0" smtClean="0"/>
              <a:t>Each admin user can create their subordinates.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2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Country, State, City and Area [Masters]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to just add the records for Country, State, City and Area.</a:t>
            </a:r>
          </a:p>
          <a:p>
            <a:r>
              <a:rPr lang="en-US" dirty="0"/>
              <a:t>A</a:t>
            </a:r>
            <a:r>
              <a:rPr lang="en-US" dirty="0" smtClean="0"/>
              <a:t>t the time of student registration this will populate country, state and </a:t>
            </a:r>
            <a:r>
              <a:rPr lang="en-US" smtClean="0"/>
              <a:t>city selection.</a:t>
            </a:r>
            <a:endParaRPr lang="en-US" dirty="0" smtClean="0"/>
          </a:p>
          <a:p>
            <a:r>
              <a:rPr lang="en-US" dirty="0" smtClean="0"/>
              <a:t>Admin user can use this as filters also in reports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73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to just add the records for the Specific Age Group.</a:t>
            </a:r>
          </a:p>
          <a:p>
            <a:r>
              <a:rPr lang="en-US" dirty="0" smtClean="0"/>
              <a:t>Due to this at the time of the student registration this will populated.</a:t>
            </a:r>
          </a:p>
          <a:p>
            <a:r>
              <a:rPr lang="en-US" dirty="0" smtClean="0"/>
              <a:t>Admin user can use this as filters also in reports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79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have to just add the records for the Specific Institute.</a:t>
            </a:r>
          </a:p>
          <a:p>
            <a:r>
              <a:rPr lang="en-US" dirty="0" smtClean="0"/>
              <a:t>Due to this at the time of the student registration this will populated.</a:t>
            </a:r>
          </a:p>
          <a:p>
            <a:r>
              <a:rPr lang="en-US" dirty="0" smtClean="0"/>
              <a:t>Admin user can use this as filters also in reports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9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can be divided into batches</a:t>
            </a:r>
          </a:p>
          <a:p>
            <a:r>
              <a:rPr lang="en-US" dirty="0" smtClean="0"/>
              <a:t>Example: Batch A, Batch B for the same </a:t>
            </a:r>
            <a:r>
              <a:rPr lang="en-US" smtClean="0"/>
              <a:t>age group.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1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Area wise report</a:t>
            </a:r>
          </a:p>
          <a:p>
            <a:r>
              <a:rPr lang="en-US" dirty="0" smtClean="0"/>
              <a:t>Age group wise report</a:t>
            </a:r>
          </a:p>
          <a:p>
            <a:r>
              <a:rPr lang="en-US" dirty="0" smtClean="0"/>
              <a:t>Admin </a:t>
            </a:r>
            <a:r>
              <a:rPr lang="en-US" smtClean="0"/>
              <a:t>user wise report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9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 For KFC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Modules </a:t>
            </a:r>
            <a:r>
              <a:rPr lang="en-US" dirty="0" smtClean="0"/>
              <a:t>for Back End of </a:t>
            </a:r>
            <a:r>
              <a:rPr lang="en-US" dirty="0" smtClean="0"/>
              <a:t>KFC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Admin Users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User Level</a:t>
            </a:r>
          </a:p>
          <a:p>
            <a:pPr lvl="1"/>
            <a:r>
              <a:rPr lang="en-US" dirty="0" smtClean="0"/>
              <a:t>Country, State, City and Area</a:t>
            </a:r>
          </a:p>
          <a:p>
            <a:pPr lvl="1"/>
            <a:r>
              <a:rPr lang="en-US" dirty="0" smtClean="0"/>
              <a:t>Age Group</a:t>
            </a:r>
          </a:p>
          <a:p>
            <a:pPr lvl="1"/>
            <a:r>
              <a:rPr lang="en-US" dirty="0" smtClean="0"/>
              <a:t>Institute</a:t>
            </a:r>
          </a:p>
          <a:p>
            <a:pPr lvl="1"/>
            <a:r>
              <a:rPr lang="en-US" dirty="0" smtClean="0"/>
              <a:t>Reports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6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Login module requires Username and Password which is provided by Super-Admin through Email/SMS or both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2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successful login, user can see the Dashboard of the system.</a:t>
            </a:r>
          </a:p>
          <a:p>
            <a:r>
              <a:rPr lang="en-US" dirty="0" smtClean="0"/>
              <a:t>Here, user will get the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age-group wise 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area-wise 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institute-wise count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1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[Add]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client admin has the authority to add the student, hence registering students from backend.</a:t>
            </a:r>
          </a:p>
          <a:p>
            <a:r>
              <a:rPr lang="en-US" dirty="0" smtClean="0"/>
              <a:t>Here we check the student is new or not.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04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[Bulk Upload]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here you can add multiple student at the same time through the excel file upload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81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[My Account]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we get the information of all students (Name, Standard, Contact number, Email ID, School/Institute, Created Date, Last Login Date, Current year of the student).</a:t>
            </a:r>
          </a:p>
          <a:p>
            <a:r>
              <a:rPr lang="en-US" dirty="0" smtClean="0"/>
              <a:t>From here we can Delete or Edit the student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student will be assigned unique id.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8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here Admin user can send the important notification to the students through Email, SMS</a:t>
            </a:r>
          </a:p>
          <a:p>
            <a:r>
              <a:rPr lang="en-US" dirty="0" smtClean="0"/>
              <a:t>From here you can send Individual as well as Bulk notification</a:t>
            </a:r>
          </a:p>
          <a:p>
            <a:r>
              <a:rPr lang="en-US" dirty="0" smtClean="0"/>
              <a:t>Individual For particular student</a:t>
            </a:r>
          </a:p>
          <a:p>
            <a:r>
              <a:rPr lang="en-US" dirty="0" smtClean="0"/>
              <a:t>Bulk for Multiple Students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3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here admin user can add some new features for the admin </a:t>
            </a:r>
            <a:r>
              <a:rPr lang="en-US" dirty="0" smtClean="0"/>
              <a:t>panel which has been developed by the developers.</a:t>
            </a:r>
            <a:endParaRPr lang="en-US" dirty="0" smtClean="0"/>
          </a:p>
          <a:p>
            <a:r>
              <a:rPr lang="en-US" dirty="0" smtClean="0"/>
              <a:t>In this module you can add, edit, delete and view the list of features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832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299</TotalTime>
  <Words>489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Perpetua</vt:lpstr>
      <vt:lpstr>Wingdings 2</vt:lpstr>
      <vt:lpstr>Equity</vt:lpstr>
      <vt:lpstr>Kenkre Football Club (KFC)</vt:lpstr>
      <vt:lpstr>Admin Panel For KFC</vt:lpstr>
      <vt:lpstr>Login Module</vt:lpstr>
      <vt:lpstr>Dashboard</vt:lpstr>
      <vt:lpstr>Student [Add]</vt:lpstr>
      <vt:lpstr>Student [Bulk Upload]</vt:lpstr>
      <vt:lpstr>Student [My Account]</vt:lpstr>
      <vt:lpstr>Notification </vt:lpstr>
      <vt:lpstr>Features </vt:lpstr>
      <vt:lpstr>User Level</vt:lpstr>
      <vt:lpstr>Admin User</vt:lpstr>
      <vt:lpstr>Country, State, City and Area [Masters]</vt:lpstr>
      <vt:lpstr>Age Group</vt:lpstr>
      <vt:lpstr>Institute </vt:lpstr>
      <vt:lpstr>Batch</vt:lpstr>
      <vt:lpstr>Reports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Kenkre Football Club (KFC)</dc:title>
  <dc:creator>Praful</dc:creator>
  <cp:lastModifiedBy>Praful</cp:lastModifiedBy>
  <cp:revision>19</cp:revision>
  <dcterms:created xsi:type="dcterms:W3CDTF">2017-08-22T05:25:31Z</dcterms:created>
  <dcterms:modified xsi:type="dcterms:W3CDTF">2017-08-23T09:10:28Z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AAEB1861-4DF9-4069-BB38-F60EEA1ED531</vt:lpwstr>
  </property>
  <property fmtid="{D5CDD505-2E9C-101B-9397-08002B2CF9AE}" pid="3" name="ArticulatePath">
    <vt:lpwstr>Kenkre Football Club (KFC)_1</vt:lpwstr>
  </property>
</Properties>
</file>