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312" r:id="rId3"/>
    <p:sldId id="257" r:id="rId4"/>
    <p:sldId id="284" r:id="rId5"/>
    <p:sldId id="313" r:id="rId6"/>
    <p:sldId id="272" r:id="rId7"/>
    <p:sldId id="314" r:id="rId8"/>
    <p:sldId id="278" r:id="rId9"/>
    <p:sldId id="316" r:id="rId10"/>
    <p:sldId id="317" r:id="rId11"/>
    <p:sldId id="318" r:id="rId12"/>
    <p:sldId id="319" r:id="rId13"/>
    <p:sldId id="320" r:id="rId14"/>
    <p:sldId id="321" r:id="rId15"/>
    <p:sldId id="322" r:id="rId16"/>
    <p:sldId id="323" r:id="rId17"/>
    <p:sldId id="324" r:id="rId18"/>
    <p:sldId id="276" r:id="rId19"/>
    <p:sldId id="325" r:id="rId20"/>
    <p:sldId id="326" r:id="rId21"/>
    <p:sldId id="277" r:id="rId22"/>
    <p:sldId id="327" r:id="rId23"/>
    <p:sldId id="273" r:id="rId24"/>
    <p:sldId id="328" r:id="rId25"/>
    <p:sldId id="329" r:id="rId26"/>
    <p:sldId id="275" r:id="rId27"/>
    <p:sldId id="330" r:id="rId28"/>
    <p:sldId id="331" r:id="rId29"/>
    <p:sldId id="280" r:id="rId30"/>
    <p:sldId id="332" r:id="rId31"/>
    <p:sldId id="287" r:id="rId32"/>
    <p:sldId id="333" r:id="rId33"/>
    <p:sldId id="282" r:id="rId34"/>
    <p:sldId id="283" r:id="rId35"/>
    <p:sldId id="310"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FA1D6-7D5F-4F2D-8431-D53BC510631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088AF6D-43BF-4EB9-9123-D3D44BBC8CC5}">
      <dgm:prSet/>
      <dgm:spPr/>
      <dgm:t>
        <a:bodyPr/>
        <a:lstStyle/>
        <a:p>
          <a:pPr rtl="0"/>
          <a:r>
            <a:rPr lang="en-US" smtClean="0"/>
            <a:t>Super Admin</a:t>
          </a:r>
          <a:endParaRPr lang="en-US"/>
        </a:p>
      </dgm:t>
    </dgm:pt>
    <dgm:pt modelId="{A4CE320D-2ED6-4105-AACC-E71B4BD2411E}" type="parTrans" cxnId="{E5540967-2372-40A0-9037-713E12ACE015}">
      <dgm:prSet/>
      <dgm:spPr/>
      <dgm:t>
        <a:bodyPr/>
        <a:lstStyle/>
        <a:p>
          <a:endParaRPr lang="en-US"/>
        </a:p>
      </dgm:t>
    </dgm:pt>
    <dgm:pt modelId="{47E1BDFD-FE5B-4661-B51E-DEDB8FB56213}" type="sibTrans" cxnId="{E5540967-2372-40A0-9037-713E12ACE015}">
      <dgm:prSet/>
      <dgm:spPr/>
      <dgm:t>
        <a:bodyPr/>
        <a:lstStyle/>
        <a:p>
          <a:endParaRPr lang="en-US"/>
        </a:p>
      </dgm:t>
    </dgm:pt>
    <dgm:pt modelId="{C69E3FC5-9CFE-47F7-BC5B-335410C11ADC}">
      <dgm:prSet/>
      <dgm:spPr/>
      <dgm:t>
        <a:bodyPr/>
        <a:lstStyle/>
        <a:p>
          <a:pPr rtl="0"/>
          <a:r>
            <a:rPr lang="en-US" smtClean="0"/>
            <a:t>Coach 1</a:t>
          </a:r>
          <a:endParaRPr lang="en-US"/>
        </a:p>
      </dgm:t>
    </dgm:pt>
    <dgm:pt modelId="{83FF50DC-6B4F-4EA6-9E67-B9E2C89B5CD8}" type="parTrans" cxnId="{6FEB3DE9-24F6-4E46-A6F1-E9919369672C}">
      <dgm:prSet/>
      <dgm:spPr/>
      <dgm:t>
        <a:bodyPr/>
        <a:lstStyle/>
        <a:p>
          <a:endParaRPr lang="en-US"/>
        </a:p>
      </dgm:t>
    </dgm:pt>
    <dgm:pt modelId="{EAB2ABD5-FA78-4ADB-81C8-5646CBF85115}" type="sibTrans" cxnId="{6FEB3DE9-24F6-4E46-A6F1-E9919369672C}">
      <dgm:prSet/>
      <dgm:spPr/>
      <dgm:t>
        <a:bodyPr/>
        <a:lstStyle/>
        <a:p>
          <a:endParaRPr lang="en-US"/>
        </a:p>
      </dgm:t>
    </dgm:pt>
    <dgm:pt modelId="{DE296A8E-8B36-468B-9A1B-5D6C5507E610}">
      <dgm:prSet/>
      <dgm:spPr/>
      <dgm:t>
        <a:bodyPr/>
        <a:lstStyle/>
        <a:p>
          <a:pPr rtl="0"/>
          <a:r>
            <a:rPr lang="en-US" smtClean="0"/>
            <a:t>Batch 1</a:t>
          </a:r>
          <a:endParaRPr lang="en-US"/>
        </a:p>
      </dgm:t>
    </dgm:pt>
    <dgm:pt modelId="{424E9B79-1F40-47CF-9330-442FC633FAC9}" type="parTrans" cxnId="{B8A09ACA-5FB5-430E-8E93-A98AA5A173F6}">
      <dgm:prSet/>
      <dgm:spPr/>
      <dgm:t>
        <a:bodyPr/>
        <a:lstStyle/>
        <a:p>
          <a:endParaRPr lang="en-US"/>
        </a:p>
      </dgm:t>
    </dgm:pt>
    <dgm:pt modelId="{DC5E7DC9-9E4F-4215-8EF4-FF84EF724413}" type="sibTrans" cxnId="{B8A09ACA-5FB5-430E-8E93-A98AA5A173F6}">
      <dgm:prSet/>
      <dgm:spPr/>
      <dgm:t>
        <a:bodyPr/>
        <a:lstStyle/>
        <a:p>
          <a:endParaRPr lang="en-US"/>
        </a:p>
      </dgm:t>
    </dgm:pt>
    <dgm:pt modelId="{752A6ECB-1CFC-4C50-92BC-21115D7C1980}">
      <dgm:prSet/>
      <dgm:spPr/>
      <dgm:t>
        <a:bodyPr/>
        <a:lstStyle/>
        <a:p>
          <a:pPr rtl="0"/>
          <a:r>
            <a:rPr lang="en-US" smtClean="0"/>
            <a:t>Student 1</a:t>
          </a:r>
          <a:endParaRPr lang="en-US"/>
        </a:p>
      </dgm:t>
    </dgm:pt>
    <dgm:pt modelId="{8A11CD1F-4A39-4D8E-A544-9178771EC05E}" type="parTrans" cxnId="{80C0E70E-4C55-4AF9-9D3D-02A142395D6D}">
      <dgm:prSet/>
      <dgm:spPr/>
      <dgm:t>
        <a:bodyPr/>
        <a:lstStyle/>
        <a:p>
          <a:endParaRPr lang="en-US"/>
        </a:p>
      </dgm:t>
    </dgm:pt>
    <dgm:pt modelId="{DF806012-161F-4450-8C50-0BDD556C40E0}" type="sibTrans" cxnId="{80C0E70E-4C55-4AF9-9D3D-02A142395D6D}">
      <dgm:prSet/>
      <dgm:spPr/>
      <dgm:t>
        <a:bodyPr/>
        <a:lstStyle/>
        <a:p>
          <a:endParaRPr lang="en-US"/>
        </a:p>
      </dgm:t>
    </dgm:pt>
    <dgm:pt modelId="{64F5241A-C36F-48F8-A308-54ACF8E2D4A1}">
      <dgm:prSet/>
      <dgm:spPr/>
      <dgm:t>
        <a:bodyPr/>
        <a:lstStyle/>
        <a:p>
          <a:pPr rtl="0"/>
          <a:r>
            <a:rPr lang="en-US" smtClean="0"/>
            <a:t>Student 2</a:t>
          </a:r>
          <a:endParaRPr lang="en-US"/>
        </a:p>
      </dgm:t>
    </dgm:pt>
    <dgm:pt modelId="{FD388672-85BD-4E56-A2E1-7E6B9FA47BD4}" type="parTrans" cxnId="{3680A46A-94F8-41BE-AFBF-36850393FB13}">
      <dgm:prSet/>
      <dgm:spPr/>
      <dgm:t>
        <a:bodyPr/>
        <a:lstStyle/>
        <a:p>
          <a:endParaRPr lang="en-US"/>
        </a:p>
      </dgm:t>
    </dgm:pt>
    <dgm:pt modelId="{2C5CDAF9-AFA6-488F-B576-0B87E7409095}" type="sibTrans" cxnId="{3680A46A-94F8-41BE-AFBF-36850393FB13}">
      <dgm:prSet/>
      <dgm:spPr/>
      <dgm:t>
        <a:bodyPr/>
        <a:lstStyle/>
        <a:p>
          <a:endParaRPr lang="en-US"/>
        </a:p>
      </dgm:t>
    </dgm:pt>
    <dgm:pt modelId="{A208EF6F-F7A0-4E80-891A-95E84F3B4461}">
      <dgm:prSet/>
      <dgm:spPr/>
      <dgm:t>
        <a:bodyPr/>
        <a:lstStyle/>
        <a:p>
          <a:pPr rtl="0"/>
          <a:r>
            <a:rPr lang="en-US" smtClean="0"/>
            <a:t>Student 3</a:t>
          </a:r>
          <a:endParaRPr lang="en-US"/>
        </a:p>
      </dgm:t>
    </dgm:pt>
    <dgm:pt modelId="{AECD39E9-F90E-497B-AE68-43EECD755B9B}" type="parTrans" cxnId="{7C0BD905-25AE-4182-ABE7-CD25CEAD4262}">
      <dgm:prSet/>
      <dgm:spPr/>
      <dgm:t>
        <a:bodyPr/>
        <a:lstStyle/>
        <a:p>
          <a:endParaRPr lang="en-US"/>
        </a:p>
      </dgm:t>
    </dgm:pt>
    <dgm:pt modelId="{BEF9AB6E-DCA1-4C88-A7CB-A375155299C4}" type="sibTrans" cxnId="{7C0BD905-25AE-4182-ABE7-CD25CEAD4262}">
      <dgm:prSet/>
      <dgm:spPr/>
      <dgm:t>
        <a:bodyPr/>
        <a:lstStyle/>
        <a:p>
          <a:endParaRPr lang="en-US"/>
        </a:p>
      </dgm:t>
    </dgm:pt>
    <dgm:pt modelId="{0824C7D8-D22E-47EE-90B4-962335498AD6}">
      <dgm:prSet/>
      <dgm:spPr/>
      <dgm:t>
        <a:bodyPr/>
        <a:lstStyle/>
        <a:p>
          <a:pPr rtl="0"/>
          <a:r>
            <a:rPr lang="en-US" smtClean="0"/>
            <a:t>…</a:t>
          </a:r>
          <a:endParaRPr lang="en-US"/>
        </a:p>
      </dgm:t>
    </dgm:pt>
    <dgm:pt modelId="{0F60D967-A4BE-45C9-9BD3-F0FB8493D775}" type="parTrans" cxnId="{ACB632BA-E91F-401B-B857-6F3FD45925A2}">
      <dgm:prSet/>
      <dgm:spPr/>
      <dgm:t>
        <a:bodyPr/>
        <a:lstStyle/>
        <a:p>
          <a:endParaRPr lang="en-US"/>
        </a:p>
      </dgm:t>
    </dgm:pt>
    <dgm:pt modelId="{5854FA2F-3681-4391-BB76-A5025CE17B26}" type="sibTrans" cxnId="{ACB632BA-E91F-401B-B857-6F3FD45925A2}">
      <dgm:prSet/>
      <dgm:spPr/>
      <dgm:t>
        <a:bodyPr/>
        <a:lstStyle/>
        <a:p>
          <a:endParaRPr lang="en-US"/>
        </a:p>
      </dgm:t>
    </dgm:pt>
    <dgm:pt modelId="{6840B8E1-83D0-48A6-B769-578E518A40EA}">
      <dgm:prSet/>
      <dgm:spPr/>
      <dgm:t>
        <a:bodyPr/>
        <a:lstStyle/>
        <a:p>
          <a:pPr rtl="0"/>
          <a:r>
            <a:rPr lang="en-US" smtClean="0"/>
            <a:t>Student p</a:t>
          </a:r>
          <a:endParaRPr lang="en-US"/>
        </a:p>
      </dgm:t>
    </dgm:pt>
    <dgm:pt modelId="{9AD6D493-7F05-49EA-8B59-0821730829BE}" type="parTrans" cxnId="{17C5E62D-56D7-43F5-94C9-FF8DCECAB89B}">
      <dgm:prSet/>
      <dgm:spPr/>
      <dgm:t>
        <a:bodyPr/>
        <a:lstStyle/>
        <a:p>
          <a:endParaRPr lang="en-US"/>
        </a:p>
      </dgm:t>
    </dgm:pt>
    <dgm:pt modelId="{D8555F75-312A-42ED-B395-865752BAA70E}" type="sibTrans" cxnId="{17C5E62D-56D7-43F5-94C9-FF8DCECAB89B}">
      <dgm:prSet/>
      <dgm:spPr/>
      <dgm:t>
        <a:bodyPr/>
        <a:lstStyle/>
        <a:p>
          <a:endParaRPr lang="en-US"/>
        </a:p>
      </dgm:t>
    </dgm:pt>
    <dgm:pt modelId="{E4B30EFF-A447-47AA-83CE-ADF9AC243150}">
      <dgm:prSet/>
      <dgm:spPr/>
      <dgm:t>
        <a:bodyPr/>
        <a:lstStyle/>
        <a:p>
          <a:pPr rtl="0"/>
          <a:r>
            <a:rPr lang="en-US" smtClean="0"/>
            <a:t>Batch 2</a:t>
          </a:r>
          <a:endParaRPr lang="en-US"/>
        </a:p>
      </dgm:t>
    </dgm:pt>
    <dgm:pt modelId="{74848587-A4F7-4634-AE70-341DCE3BC1A7}" type="parTrans" cxnId="{7A261F0E-21BB-4FD7-86ED-24974CF4C1FC}">
      <dgm:prSet/>
      <dgm:spPr/>
      <dgm:t>
        <a:bodyPr/>
        <a:lstStyle/>
        <a:p>
          <a:endParaRPr lang="en-US"/>
        </a:p>
      </dgm:t>
    </dgm:pt>
    <dgm:pt modelId="{6F534AB3-9CB5-49DB-8EC9-8CABC1B968BB}" type="sibTrans" cxnId="{7A261F0E-21BB-4FD7-86ED-24974CF4C1FC}">
      <dgm:prSet/>
      <dgm:spPr/>
      <dgm:t>
        <a:bodyPr/>
        <a:lstStyle/>
        <a:p>
          <a:endParaRPr lang="en-US"/>
        </a:p>
      </dgm:t>
    </dgm:pt>
    <dgm:pt modelId="{C644B95E-8475-4F37-A1B0-CABB80725C75}">
      <dgm:prSet/>
      <dgm:spPr/>
      <dgm:t>
        <a:bodyPr/>
        <a:lstStyle/>
        <a:p>
          <a:pPr rtl="0"/>
          <a:r>
            <a:rPr lang="en-US" smtClean="0"/>
            <a:t>Batch 3</a:t>
          </a:r>
          <a:endParaRPr lang="en-US"/>
        </a:p>
      </dgm:t>
    </dgm:pt>
    <dgm:pt modelId="{10FDE61B-3710-4BFE-BE40-D29A7AD50D4B}" type="parTrans" cxnId="{88A10061-838C-4B45-A087-A637F765B3AC}">
      <dgm:prSet/>
      <dgm:spPr/>
      <dgm:t>
        <a:bodyPr/>
        <a:lstStyle/>
        <a:p>
          <a:endParaRPr lang="en-US"/>
        </a:p>
      </dgm:t>
    </dgm:pt>
    <dgm:pt modelId="{549474FD-5A41-4AD7-B150-2BB7A2F0CB90}" type="sibTrans" cxnId="{88A10061-838C-4B45-A087-A637F765B3AC}">
      <dgm:prSet/>
      <dgm:spPr/>
      <dgm:t>
        <a:bodyPr/>
        <a:lstStyle/>
        <a:p>
          <a:endParaRPr lang="en-US"/>
        </a:p>
      </dgm:t>
    </dgm:pt>
    <dgm:pt modelId="{68DEEE07-7F5D-4A54-A0B0-36093C60665D}">
      <dgm:prSet/>
      <dgm:spPr/>
      <dgm:t>
        <a:bodyPr/>
        <a:lstStyle/>
        <a:p>
          <a:pPr rtl="0"/>
          <a:r>
            <a:rPr lang="en-US" smtClean="0"/>
            <a:t>…</a:t>
          </a:r>
          <a:endParaRPr lang="en-US"/>
        </a:p>
      </dgm:t>
    </dgm:pt>
    <dgm:pt modelId="{9E29600D-6889-4CD7-90F7-C30EE673E649}" type="parTrans" cxnId="{830641D9-AEF9-4345-BD46-3372767C0F1C}">
      <dgm:prSet/>
      <dgm:spPr/>
      <dgm:t>
        <a:bodyPr/>
        <a:lstStyle/>
        <a:p>
          <a:endParaRPr lang="en-US"/>
        </a:p>
      </dgm:t>
    </dgm:pt>
    <dgm:pt modelId="{403706F2-E5C8-42BA-AEC2-3A79F40AD986}" type="sibTrans" cxnId="{830641D9-AEF9-4345-BD46-3372767C0F1C}">
      <dgm:prSet/>
      <dgm:spPr/>
      <dgm:t>
        <a:bodyPr/>
        <a:lstStyle/>
        <a:p>
          <a:endParaRPr lang="en-US"/>
        </a:p>
      </dgm:t>
    </dgm:pt>
    <dgm:pt modelId="{8C759CB2-0413-4331-B336-3191937F4B1E}">
      <dgm:prSet/>
      <dgm:spPr/>
      <dgm:t>
        <a:bodyPr/>
        <a:lstStyle/>
        <a:p>
          <a:pPr rtl="0"/>
          <a:r>
            <a:rPr lang="en-US" smtClean="0"/>
            <a:t>Batch m</a:t>
          </a:r>
          <a:endParaRPr lang="en-US"/>
        </a:p>
      </dgm:t>
    </dgm:pt>
    <dgm:pt modelId="{F21D507C-CC44-4815-A1CF-741114D50D1E}" type="parTrans" cxnId="{B628989B-90CA-4DA0-B2ED-DE7B183852D1}">
      <dgm:prSet/>
      <dgm:spPr/>
      <dgm:t>
        <a:bodyPr/>
        <a:lstStyle/>
        <a:p>
          <a:endParaRPr lang="en-US"/>
        </a:p>
      </dgm:t>
    </dgm:pt>
    <dgm:pt modelId="{37BBDE18-853B-4146-8F5B-0B0FD1C41121}" type="sibTrans" cxnId="{B628989B-90CA-4DA0-B2ED-DE7B183852D1}">
      <dgm:prSet/>
      <dgm:spPr/>
      <dgm:t>
        <a:bodyPr/>
        <a:lstStyle/>
        <a:p>
          <a:endParaRPr lang="en-US"/>
        </a:p>
      </dgm:t>
    </dgm:pt>
    <dgm:pt modelId="{8B68FFED-5B75-4355-80C9-6524FEC3F278}">
      <dgm:prSet/>
      <dgm:spPr/>
      <dgm:t>
        <a:bodyPr/>
        <a:lstStyle/>
        <a:p>
          <a:pPr rtl="0"/>
          <a:r>
            <a:rPr lang="en-US" smtClean="0"/>
            <a:t>Coach 2</a:t>
          </a:r>
          <a:endParaRPr lang="en-US"/>
        </a:p>
      </dgm:t>
    </dgm:pt>
    <dgm:pt modelId="{61B3D7FC-3F52-4F0E-8937-C15538FD9A4D}" type="parTrans" cxnId="{3FE23999-5BB5-4553-A42A-A2FCED77941F}">
      <dgm:prSet/>
      <dgm:spPr/>
      <dgm:t>
        <a:bodyPr/>
        <a:lstStyle/>
        <a:p>
          <a:endParaRPr lang="en-US"/>
        </a:p>
      </dgm:t>
    </dgm:pt>
    <dgm:pt modelId="{622F2908-42DA-447D-8BEF-F6B07B0A2E94}" type="sibTrans" cxnId="{3FE23999-5BB5-4553-A42A-A2FCED77941F}">
      <dgm:prSet/>
      <dgm:spPr/>
      <dgm:t>
        <a:bodyPr/>
        <a:lstStyle/>
        <a:p>
          <a:endParaRPr lang="en-US"/>
        </a:p>
      </dgm:t>
    </dgm:pt>
    <dgm:pt modelId="{6C5B3039-8DF4-4924-94E1-00679DAB1F12}">
      <dgm:prSet/>
      <dgm:spPr/>
      <dgm:t>
        <a:bodyPr/>
        <a:lstStyle/>
        <a:p>
          <a:pPr rtl="0"/>
          <a:r>
            <a:rPr lang="en-US" smtClean="0"/>
            <a:t>Coach 3</a:t>
          </a:r>
          <a:endParaRPr lang="en-US"/>
        </a:p>
      </dgm:t>
    </dgm:pt>
    <dgm:pt modelId="{BFCFFFA3-9FA3-405D-9553-E1E26B93B55E}" type="parTrans" cxnId="{0D93DB58-CB7E-4825-9A91-3DE4AA007C3B}">
      <dgm:prSet/>
      <dgm:spPr/>
      <dgm:t>
        <a:bodyPr/>
        <a:lstStyle/>
        <a:p>
          <a:endParaRPr lang="en-US"/>
        </a:p>
      </dgm:t>
    </dgm:pt>
    <dgm:pt modelId="{9C11AD92-87EB-4C8D-9422-F6B5A4CD1D21}" type="sibTrans" cxnId="{0D93DB58-CB7E-4825-9A91-3DE4AA007C3B}">
      <dgm:prSet/>
      <dgm:spPr/>
      <dgm:t>
        <a:bodyPr/>
        <a:lstStyle/>
        <a:p>
          <a:endParaRPr lang="en-US"/>
        </a:p>
      </dgm:t>
    </dgm:pt>
    <dgm:pt modelId="{1D84CB01-BCA5-4E9C-B8D6-2E4BF4596701}">
      <dgm:prSet/>
      <dgm:spPr/>
      <dgm:t>
        <a:bodyPr/>
        <a:lstStyle/>
        <a:p>
          <a:pPr rtl="0"/>
          <a:r>
            <a:rPr lang="en-US" smtClean="0"/>
            <a:t>…</a:t>
          </a:r>
          <a:endParaRPr lang="en-US"/>
        </a:p>
      </dgm:t>
    </dgm:pt>
    <dgm:pt modelId="{F6F2FD97-AA96-4FB7-BC90-C8D02BDE0D7D}" type="parTrans" cxnId="{F37819C5-8F67-4044-8B0D-DCE7569CCD50}">
      <dgm:prSet/>
      <dgm:spPr/>
      <dgm:t>
        <a:bodyPr/>
        <a:lstStyle/>
        <a:p>
          <a:endParaRPr lang="en-US"/>
        </a:p>
      </dgm:t>
    </dgm:pt>
    <dgm:pt modelId="{2C67A68A-7B33-4512-8BEB-5D88EE02130E}" type="sibTrans" cxnId="{F37819C5-8F67-4044-8B0D-DCE7569CCD50}">
      <dgm:prSet/>
      <dgm:spPr/>
      <dgm:t>
        <a:bodyPr/>
        <a:lstStyle/>
        <a:p>
          <a:endParaRPr lang="en-US"/>
        </a:p>
      </dgm:t>
    </dgm:pt>
    <dgm:pt modelId="{B8F809E4-B18A-4881-A412-DDE3127EC028}">
      <dgm:prSet/>
      <dgm:spPr/>
      <dgm:t>
        <a:bodyPr/>
        <a:lstStyle/>
        <a:p>
          <a:pPr rtl="0"/>
          <a:r>
            <a:rPr lang="en-US" smtClean="0"/>
            <a:t>Coach n</a:t>
          </a:r>
          <a:endParaRPr lang="en-US"/>
        </a:p>
      </dgm:t>
    </dgm:pt>
    <dgm:pt modelId="{129C307A-4D6C-4D4D-BD6D-C4FACA4F855A}" type="parTrans" cxnId="{8FE6E438-B069-40C5-BDB4-714CDEE90C8D}">
      <dgm:prSet/>
      <dgm:spPr/>
      <dgm:t>
        <a:bodyPr/>
        <a:lstStyle/>
        <a:p>
          <a:endParaRPr lang="en-US"/>
        </a:p>
      </dgm:t>
    </dgm:pt>
    <dgm:pt modelId="{49B8E840-8860-4D42-B4E5-92849601A1FD}" type="sibTrans" cxnId="{8FE6E438-B069-40C5-BDB4-714CDEE90C8D}">
      <dgm:prSet/>
      <dgm:spPr/>
      <dgm:t>
        <a:bodyPr/>
        <a:lstStyle/>
        <a:p>
          <a:endParaRPr lang="en-US"/>
        </a:p>
      </dgm:t>
    </dgm:pt>
    <dgm:pt modelId="{20353346-832B-485E-ACF1-5FEC4CE85FDF}" type="pres">
      <dgm:prSet presAssocID="{C20FA1D6-7D5F-4F2D-8431-D53BC5106313}" presName="hierChild1" presStyleCnt="0">
        <dgm:presLayoutVars>
          <dgm:chPref val="1"/>
          <dgm:dir/>
          <dgm:animOne val="branch"/>
          <dgm:animLvl val="lvl"/>
          <dgm:resizeHandles/>
        </dgm:presLayoutVars>
      </dgm:prSet>
      <dgm:spPr/>
      <dgm:t>
        <a:bodyPr/>
        <a:lstStyle/>
        <a:p>
          <a:endParaRPr lang="en-US"/>
        </a:p>
      </dgm:t>
    </dgm:pt>
    <dgm:pt modelId="{E303D18E-2D1C-4CFA-890F-69DF2245EB3A}" type="pres">
      <dgm:prSet presAssocID="{A088AF6D-43BF-4EB9-9123-D3D44BBC8CC5}" presName="hierRoot1" presStyleCnt="0"/>
      <dgm:spPr/>
    </dgm:pt>
    <dgm:pt modelId="{B98F4BE3-C6EF-4B41-B12A-C2D887031B1D}" type="pres">
      <dgm:prSet presAssocID="{A088AF6D-43BF-4EB9-9123-D3D44BBC8CC5}" presName="composite" presStyleCnt="0"/>
      <dgm:spPr/>
    </dgm:pt>
    <dgm:pt modelId="{ADF8C972-18E2-438E-89D4-150B260A3D13}" type="pres">
      <dgm:prSet presAssocID="{A088AF6D-43BF-4EB9-9123-D3D44BBC8CC5}" presName="background" presStyleLbl="node0" presStyleIdx="0" presStyleCnt="1"/>
      <dgm:spPr/>
    </dgm:pt>
    <dgm:pt modelId="{3BBD8158-24F8-4AF7-A69D-14ED208744A7}" type="pres">
      <dgm:prSet presAssocID="{A088AF6D-43BF-4EB9-9123-D3D44BBC8CC5}" presName="text" presStyleLbl="fgAcc0" presStyleIdx="0" presStyleCnt="1">
        <dgm:presLayoutVars>
          <dgm:chPref val="3"/>
        </dgm:presLayoutVars>
      </dgm:prSet>
      <dgm:spPr/>
      <dgm:t>
        <a:bodyPr/>
        <a:lstStyle/>
        <a:p>
          <a:endParaRPr lang="en-US"/>
        </a:p>
      </dgm:t>
    </dgm:pt>
    <dgm:pt modelId="{DCA8174C-A261-4D6A-8E91-66FA769931F0}" type="pres">
      <dgm:prSet presAssocID="{A088AF6D-43BF-4EB9-9123-D3D44BBC8CC5}" presName="hierChild2" presStyleCnt="0"/>
      <dgm:spPr/>
    </dgm:pt>
    <dgm:pt modelId="{0A5A634F-0F16-4B18-9EB8-BB3F2574D3CD}" type="pres">
      <dgm:prSet presAssocID="{83FF50DC-6B4F-4EA6-9E67-B9E2C89B5CD8}" presName="Name10" presStyleLbl="parChTrans1D2" presStyleIdx="0" presStyleCnt="5"/>
      <dgm:spPr/>
      <dgm:t>
        <a:bodyPr/>
        <a:lstStyle/>
        <a:p>
          <a:endParaRPr lang="en-US"/>
        </a:p>
      </dgm:t>
    </dgm:pt>
    <dgm:pt modelId="{5BFFE1CE-DBFA-4330-AB63-782306DB84A4}" type="pres">
      <dgm:prSet presAssocID="{C69E3FC5-9CFE-47F7-BC5B-335410C11ADC}" presName="hierRoot2" presStyleCnt="0"/>
      <dgm:spPr/>
    </dgm:pt>
    <dgm:pt modelId="{5FFEB124-B031-4A66-81E1-2B65C89BDF20}" type="pres">
      <dgm:prSet presAssocID="{C69E3FC5-9CFE-47F7-BC5B-335410C11ADC}" presName="composite2" presStyleCnt="0"/>
      <dgm:spPr/>
    </dgm:pt>
    <dgm:pt modelId="{138788B1-448C-4B2A-95D3-208AD8C6EBC4}" type="pres">
      <dgm:prSet presAssocID="{C69E3FC5-9CFE-47F7-BC5B-335410C11ADC}" presName="background2" presStyleLbl="node2" presStyleIdx="0" presStyleCnt="5"/>
      <dgm:spPr/>
    </dgm:pt>
    <dgm:pt modelId="{76946526-AA20-4E9B-AF06-9D22CC3EE37F}" type="pres">
      <dgm:prSet presAssocID="{C69E3FC5-9CFE-47F7-BC5B-335410C11ADC}" presName="text2" presStyleLbl="fgAcc2" presStyleIdx="0" presStyleCnt="5">
        <dgm:presLayoutVars>
          <dgm:chPref val="3"/>
        </dgm:presLayoutVars>
      </dgm:prSet>
      <dgm:spPr/>
      <dgm:t>
        <a:bodyPr/>
        <a:lstStyle/>
        <a:p>
          <a:endParaRPr lang="en-US"/>
        </a:p>
      </dgm:t>
    </dgm:pt>
    <dgm:pt modelId="{76AD5051-B5F8-4221-9B61-9A3162891350}" type="pres">
      <dgm:prSet presAssocID="{C69E3FC5-9CFE-47F7-BC5B-335410C11ADC}" presName="hierChild3" presStyleCnt="0"/>
      <dgm:spPr/>
    </dgm:pt>
    <dgm:pt modelId="{69005CA9-A60F-4D69-AF2A-130ADF82C2B3}" type="pres">
      <dgm:prSet presAssocID="{424E9B79-1F40-47CF-9330-442FC633FAC9}" presName="Name17" presStyleLbl="parChTrans1D3" presStyleIdx="0" presStyleCnt="5"/>
      <dgm:spPr/>
      <dgm:t>
        <a:bodyPr/>
        <a:lstStyle/>
        <a:p>
          <a:endParaRPr lang="en-US"/>
        </a:p>
      </dgm:t>
    </dgm:pt>
    <dgm:pt modelId="{CBC0A622-1CE2-4FE3-8BE3-294917B25648}" type="pres">
      <dgm:prSet presAssocID="{DE296A8E-8B36-468B-9A1B-5D6C5507E610}" presName="hierRoot3" presStyleCnt="0"/>
      <dgm:spPr/>
    </dgm:pt>
    <dgm:pt modelId="{84CF5D8B-1A72-4B72-82A2-E8E006486B84}" type="pres">
      <dgm:prSet presAssocID="{DE296A8E-8B36-468B-9A1B-5D6C5507E610}" presName="composite3" presStyleCnt="0"/>
      <dgm:spPr/>
    </dgm:pt>
    <dgm:pt modelId="{339617D3-F4A8-4301-BED5-FBF7AE09565F}" type="pres">
      <dgm:prSet presAssocID="{DE296A8E-8B36-468B-9A1B-5D6C5507E610}" presName="background3" presStyleLbl="node3" presStyleIdx="0" presStyleCnt="5"/>
      <dgm:spPr/>
    </dgm:pt>
    <dgm:pt modelId="{CA043BCE-A600-4F20-A729-27EAD11A5AA9}" type="pres">
      <dgm:prSet presAssocID="{DE296A8E-8B36-468B-9A1B-5D6C5507E610}" presName="text3" presStyleLbl="fgAcc3" presStyleIdx="0" presStyleCnt="5">
        <dgm:presLayoutVars>
          <dgm:chPref val="3"/>
        </dgm:presLayoutVars>
      </dgm:prSet>
      <dgm:spPr/>
      <dgm:t>
        <a:bodyPr/>
        <a:lstStyle/>
        <a:p>
          <a:endParaRPr lang="en-US"/>
        </a:p>
      </dgm:t>
    </dgm:pt>
    <dgm:pt modelId="{B66BC0BE-C72A-462C-94A4-4C9D5B3A6C6D}" type="pres">
      <dgm:prSet presAssocID="{DE296A8E-8B36-468B-9A1B-5D6C5507E610}" presName="hierChild4" presStyleCnt="0"/>
      <dgm:spPr/>
    </dgm:pt>
    <dgm:pt modelId="{1A73401C-5379-490B-BDFE-B2AEA2301958}" type="pres">
      <dgm:prSet presAssocID="{8A11CD1F-4A39-4D8E-A544-9178771EC05E}" presName="Name23" presStyleLbl="parChTrans1D4" presStyleIdx="0" presStyleCnt="5"/>
      <dgm:spPr/>
      <dgm:t>
        <a:bodyPr/>
        <a:lstStyle/>
        <a:p>
          <a:endParaRPr lang="en-US"/>
        </a:p>
      </dgm:t>
    </dgm:pt>
    <dgm:pt modelId="{074FB765-B0F0-4302-9BD0-FAD026EFD79C}" type="pres">
      <dgm:prSet presAssocID="{752A6ECB-1CFC-4C50-92BC-21115D7C1980}" presName="hierRoot4" presStyleCnt="0"/>
      <dgm:spPr/>
    </dgm:pt>
    <dgm:pt modelId="{E5C2EBBB-7FC4-475A-91E7-93B40DC8A1E8}" type="pres">
      <dgm:prSet presAssocID="{752A6ECB-1CFC-4C50-92BC-21115D7C1980}" presName="composite4" presStyleCnt="0"/>
      <dgm:spPr/>
    </dgm:pt>
    <dgm:pt modelId="{5AAB7A8A-BB12-433C-8BA3-9B09ED6AA6E0}" type="pres">
      <dgm:prSet presAssocID="{752A6ECB-1CFC-4C50-92BC-21115D7C1980}" presName="background4" presStyleLbl="node4" presStyleIdx="0" presStyleCnt="5"/>
      <dgm:spPr/>
    </dgm:pt>
    <dgm:pt modelId="{324A52DB-1002-438C-9F7D-29CA94742989}" type="pres">
      <dgm:prSet presAssocID="{752A6ECB-1CFC-4C50-92BC-21115D7C1980}" presName="text4" presStyleLbl="fgAcc4" presStyleIdx="0" presStyleCnt="5">
        <dgm:presLayoutVars>
          <dgm:chPref val="3"/>
        </dgm:presLayoutVars>
      </dgm:prSet>
      <dgm:spPr/>
      <dgm:t>
        <a:bodyPr/>
        <a:lstStyle/>
        <a:p>
          <a:endParaRPr lang="en-US"/>
        </a:p>
      </dgm:t>
    </dgm:pt>
    <dgm:pt modelId="{2AD2CABC-3BF3-4FD8-9E87-183754F9EC60}" type="pres">
      <dgm:prSet presAssocID="{752A6ECB-1CFC-4C50-92BC-21115D7C1980}" presName="hierChild5" presStyleCnt="0"/>
      <dgm:spPr/>
    </dgm:pt>
    <dgm:pt modelId="{59D2C54D-B3E4-4B75-856E-AD635A8BE565}" type="pres">
      <dgm:prSet presAssocID="{FD388672-85BD-4E56-A2E1-7E6B9FA47BD4}" presName="Name23" presStyleLbl="parChTrans1D4" presStyleIdx="1" presStyleCnt="5"/>
      <dgm:spPr/>
      <dgm:t>
        <a:bodyPr/>
        <a:lstStyle/>
        <a:p>
          <a:endParaRPr lang="en-US"/>
        </a:p>
      </dgm:t>
    </dgm:pt>
    <dgm:pt modelId="{35D3A2A0-C3E7-467C-8428-4C6CE781A800}" type="pres">
      <dgm:prSet presAssocID="{64F5241A-C36F-48F8-A308-54ACF8E2D4A1}" presName="hierRoot4" presStyleCnt="0"/>
      <dgm:spPr/>
    </dgm:pt>
    <dgm:pt modelId="{3AE80F2B-B947-4E5C-96FC-641C0355671B}" type="pres">
      <dgm:prSet presAssocID="{64F5241A-C36F-48F8-A308-54ACF8E2D4A1}" presName="composite4" presStyleCnt="0"/>
      <dgm:spPr/>
    </dgm:pt>
    <dgm:pt modelId="{254A490C-2991-417C-B5B5-547768D5FB7D}" type="pres">
      <dgm:prSet presAssocID="{64F5241A-C36F-48F8-A308-54ACF8E2D4A1}" presName="background4" presStyleLbl="node4" presStyleIdx="1" presStyleCnt="5"/>
      <dgm:spPr/>
    </dgm:pt>
    <dgm:pt modelId="{E3D8F54B-D5DF-4151-B883-D2F6981C35CA}" type="pres">
      <dgm:prSet presAssocID="{64F5241A-C36F-48F8-A308-54ACF8E2D4A1}" presName="text4" presStyleLbl="fgAcc4" presStyleIdx="1" presStyleCnt="5">
        <dgm:presLayoutVars>
          <dgm:chPref val="3"/>
        </dgm:presLayoutVars>
      </dgm:prSet>
      <dgm:spPr/>
      <dgm:t>
        <a:bodyPr/>
        <a:lstStyle/>
        <a:p>
          <a:endParaRPr lang="en-US"/>
        </a:p>
      </dgm:t>
    </dgm:pt>
    <dgm:pt modelId="{923E05B5-8E0A-47D7-AAF1-9B31733B5167}" type="pres">
      <dgm:prSet presAssocID="{64F5241A-C36F-48F8-A308-54ACF8E2D4A1}" presName="hierChild5" presStyleCnt="0"/>
      <dgm:spPr/>
    </dgm:pt>
    <dgm:pt modelId="{BFBEC419-5FB0-4F46-828C-E45093B8A9AE}" type="pres">
      <dgm:prSet presAssocID="{AECD39E9-F90E-497B-AE68-43EECD755B9B}" presName="Name23" presStyleLbl="parChTrans1D4" presStyleIdx="2" presStyleCnt="5"/>
      <dgm:spPr/>
      <dgm:t>
        <a:bodyPr/>
        <a:lstStyle/>
        <a:p>
          <a:endParaRPr lang="en-US"/>
        </a:p>
      </dgm:t>
    </dgm:pt>
    <dgm:pt modelId="{269BF29E-FF4D-4CB2-91A6-62FB29502FEA}" type="pres">
      <dgm:prSet presAssocID="{A208EF6F-F7A0-4E80-891A-95E84F3B4461}" presName="hierRoot4" presStyleCnt="0"/>
      <dgm:spPr/>
    </dgm:pt>
    <dgm:pt modelId="{32860A4D-4C0A-47BF-B733-C0F68DD3605D}" type="pres">
      <dgm:prSet presAssocID="{A208EF6F-F7A0-4E80-891A-95E84F3B4461}" presName="composite4" presStyleCnt="0"/>
      <dgm:spPr/>
    </dgm:pt>
    <dgm:pt modelId="{E0BFE7C8-332C-433A-8670-6766B1ECB680}" type="pres">
      <dgm:prSet presAssocID="{A208EF6F-F7A0-4E80-891A-95E84F3B4461}" presName="background4" presStyleLbl="node4" presStyleIdx="2" presStyleCnt="5"/>
      <dgm:spPr/>
    </dgm:pt>
    <dgm:pt modelId="{9164F195-2544-462A-8008-77B6838BFE07}" type="pres">
      <dgm:prSet presAssocID="{A208EF6F-F7A0-4E80-891A-95E84F3B4461}" presName="text4" presStyleLbl="fgAcc4" presStyleIdx="2" presStyleCnt="5">
        <dgm:presLayoutVars>
          <dgm:chPref val="3"/>
        </dgm:presLayoutVars>
      </dgm:prSet>
      <dgm:spPr/>
      <dgm:t>
        <a:bodyPr/>
        <a:lstStyle/>
        <a:p>
          <a:endParaRPr lang="en-US"/>
        </a:p>
      </dgm:t>
    </dgm:pt>
    <dgm:pt modelId="{CDAB4792-FDCA-410D-BFB4-E22E086A6260}" type="pres">
      <dgm:prSet presAssocID="{A208EF6F-F7A0-4E80-891A-95E84F3B4461}" presName="hierChild5" presStyleCnt="0"/>
      <dgm:spPr/>
    </dgm:pt>
    <dgm:pt modelId="{FC50B552-A6B0-4934-BE78-F18A450B3AC5}" type="pres">
      <dgm:prSet presAssocID="{0F60D967-A4BE-45C9-9BD3-F0FB8493D775}" presName="Name23" presStyleLbl="parChTrans1D4" presStyleIdx="3" presStyleCnt="5"/>
      <dgm:spPr/>
      <dgm:t>
        <a:bodyPr/>
        <a:lstStyle/>
        <a:p>
          <a:endParaRPr lang="en-US"/>
        </a:p>
      </dgm:t>
    </dgm:pt>
    <dgm:pt modelId="{23B9954C-85F1-4AA5-9C47-AA4078250592}" type="pres">
      <dgm:prSet presAssocID="{0824C7D8-D22E-47EE-90B4-962335498AD6}" presName="hierRoot4" presStyleCnt="0"/>
      <dgm:spPr/>
    </dgm:pt>
    <dgm:pt modelId="{D572F1FF-7D5C-431D-BDD5-7C528EFD8A7A}" type="pres">
      <dgm:prSet presAssocID="{0824C7D8-D22E-47EE-90B4-962335498AD6}" presName="composite4" presStyleCnt="0"/>
      <dgm:spPr/>
    </dgm:pt>
    <dgm:pt modelId="{89BE082B-8B03-4AA8-8629-C3380BA61DB2}" type="pres">
      <dgm:prSet presAssocID="{0824C7D8-D22E-47EE-90B4-962335498AD6}" presName="background4" presStyleLbl="node4" presStyleIdx="3" presStyleCnt="5"/>
      <dgm:spPr/>
    </dgm:pt>
    <dgm:pt modelId="{901075E5-87E6-4A7C-8E64-C91B71DFE53C}" type="pres">
      <dgm:prSet presAssocID="{0824C7D8-D22E-47EE-90B4-962335498AD6}" presName="text4" presStyleLbl="fgAcc4" presStyleIdx="3" presStyleCnt="5">
        <dgm:presLayoutVars>
          <dgm:chPref val="3"/>
        </dgm:presLayoutVars>
      </dgm:prSet>
      <dgm:spPr/>
      <dgm:t>
        <a:bodyPr/>
        <a:lstStyle/>
        <a:p>
          <a:endParaRPr lang="en-US"/>
        </a:p>
      </dgm:t>
    </dgm:pt>
    <dgm:pt modelId="{323C0C6E-D8F2-4163-BF32-8CD023B88682}" type="pres">
      <dgm:prSet presAssocID="{0824C7D8-D22E-47EE-90B4-962335498AD6}" presName="hierChild5" presStyleCnt="0"/>
      <dgm:spPr/>
    </dgm:pt>
    <dgm:pt modelId="{DB73B931-5A69-4428-99A3-2EADB0E923DC}" type="pres">
      <dgm:prSet presAssocID="{9AD6D493-7F05-49EA-8B59-0821730829BE}" presName="Name23" presStyleLbl="parChTrans1D4" presStyleIdx="4" presStyleCnt="5"/>
      <dgm:spPr/>
      <dgm:t>
        <a:bodyPr/>
        <a:lstStyle/>
        <a:p>
          <a:endParaRPr lang="en-US"/>
        </a:p>
      </dgm:t>
    </dgm:pt>
    <dgm:pt modelId="{67BB8609-97A9-42E2-A783-136B1CAD2E5B}" type="pres">
      <dgm:prSet presAssocID="{6840B8E1-83D0-48A6-B769-578E518A40EA}" presName="hierRoot4" presStyleCnt="0"/>
      <dgm:spPr/>
    </dgm:pt>
    <dgm:pt modelId="{3136BC0F-23B4-41D6-AFFE-5C45E2ED725C}" type="pres">
      <dgm:prSet presAssocID="{6840B8E1-83D0-48A6-B769-578E518A40EA}" presName="composite4" presStyleCnt="0"/>
      <dgm:spPr/>
    </dgm:pt>
    <dgm:pt modelId="{49FFF816-6462-4C4E-B2B6-1ADE073DC174}" type="pres">
      <dgm:prSet presAssocID="{6840B8E1-83D0-48A6-B769-578E518A40EA}" presName="background4" presStyleLbl="node4" presStyleIdx="4" presStyleCnt="5"/>
      <dgm:spPr/>
    </dgm:pt>
    <dgm:pt modelId="{AFDFD19B-CDDE-4903-B0F4-1B6F93A5369F}" type="pres">
      <dgm:prSet presAssocID="{6840B8E1-83D0-48A6-B769-578E518A40EA}" presName="text4" presStyleLbl="fgAcc4" presStyleIdx="4" presStyleCnt="5">
        <dgm:presLayoutVars>
          <dgm:chPref val="3"/>
        </dgm:presLayoutVars>
      </dgm:prSet>
      <dgm:spPr/>
      <dgm:t>
        <a:bodyPr/>
        <a:lstStyle/>
        <a:p>
          <a:endParaRPr lang="en-US"/>
        </a:p>
      </dgm:t>
    </dgm:pt>
    <dgm:pt modelId="{00BB4047-74F1-48DD-AE7A-81C6037A1D39}" type="pres">
      <dgm:prSet presAssocID="{6840B8E1-83D0-48A6-B769-578E518A40EA}" presName="hierChild5" presStyleCnt="0"/>
      <dgm:spPr/>
    </dgm:pt>
    <dgm:pt modelId="{95307ECA-471D-43F8-85FF-907D6C8716C0}" type="pres">
      <dgm:prSet presAssocID="{74848587-A4F7-4634-AE70-341DCE3BC1A7}" presName="Name17" presStyleLbl="parChTrans1D3" presStyleIdx="1" presStyleCnt="5"/>
      <dgm:spPr/>
      <dgm:t>
        <a:bodyPr/>
        <a:lstStyle/>
        <a:p>
          <a:endParaRPr lang="en-US"/>
        </a:p>
      </dgm:t>
    </dgm:pt>
    <dgm:pt modelId="{5217133D-2FAA-4219-8702-FD1B1AB74AAD}" type="pres">
      <dgm:prSet presAssocID="{E4B30EFF-A447-47AA-83CE-ADF9AC243150}" presName="hierRoot3" presStyleCnt="0"/>
      <dgm:spPr/>
    </dgm:pt>
    <dgm:pt modelId="{0B9A0CC6-CDE9-4BC8-B13C-04BD4825BD63}" type="pres">
      <dgm:prSet presAssocID="{E4B30EFF-A447-47AA-83CE-ADF9AC243150}" presName="composite3" presStyleCnt="0"/>
      <dgm:spPr/>
    </dgm:pt>
    <dgm:pt modelId="{13AA37A1-014E-4D93-85FD-9B9480A875C6}" type="pres">
      <dgm:prSet presAssocID="{E4B30EFF-A447-47AA-83CE-ADF9AC243150}" presName="background3" presStyleLbl="node3" presStyleIdx="1" presStyleCnt="5"/>
      <dgm:spPr/>
    </dgm:pt>
    <dgm:pt modelId="{4941DECA-C727-4ED5-87AF-17636BC2C68D}" type="pres">
      <dgm:prSet presAssocID="{E4B30EFF-A447-47AA-83CE-ADF9AC243150}" presName="text3" presStyleLbl="fgAcc3" presStyleIdx="1" presStyleCnt="5">
        <dgm:presLayoutVars>
          <dgm:chPref val="3"/>
        </dgm:presLayoutVars>
      </dgm:prSet>
      <dgm:spPr/>
      <dgm:t>
        <a:bodyPr/>
        <a:lstStyle/>
        <a:p>
          <a:endParaRPr lang="en-US"/>
        </a:p>
      </dgm:t>
    </dgm:pt>
    <dgm:pt modelId="{FD0B0ACC-A399-4D7D-B440-546AF478CB3D}" type="pres">
      <dgm:prSet presAssocID="{E4B30EFF-A447-47AA-83CE-ADF9AC243150}" presName="hierChild4" presStyleCnt="0"/>
      <dgm:spPr/>
    </dgm:pt>
    <dgm:pt modelId="{85F8FE35-CC46-44B5-AFD7-D022DCD720BC}" type="pres">
      <dgm:prSet presAssocID="{10FDE61B-3710-4BFE-BE40-D29A7AD50D4B}" presName="Name17" presStyleLbl="parChTrans1D3" presStyleIdx="2" presStyleCnt="5"/>
      <dgm:spPr/>
      <dgm:t>
        <a:bodyPr/>
        <a:lstStyle/>
        <a:p>
          <a:endParaRPr lang="en-US"/>
        </a:p>
      </dgm:t>
    </dgm:pt>
    <dgm:pt modelId="{30173E1B-14EE-44F9-829C-B65BA8F7B659}" type="pres">
      <dgm:prSet presAssocID="{C644B95E-8475-4F37-A1B0-CABB80725C75}" presName="hierRoot3" presStyleCnt="0"/>
      <dgm:spPr/>
    </dgm:pt>
    <dgm:pt modelId="{27CF7A5A-9900-4D05-8925-113C8A05FE44}" type="pres">
      <dgm:prSet presAssocID="{C644B95E-8475-4F37-A1B0-CABB80725C75}" presName="composite3" presStyleCnt="0"/>
      <dgm:spPr/>
    </dgm:pt>
    <dgm:pt modelId="{0BBF1B7D-E9CD-4E02-B7F0-D1E6C17CC7CD}" type="pres">
      <dgm:prSet presAssocID="{C644B95E-8475-4F37-A1B0-CABB80725C75}" presName="background3" presStyleLbl="node3" presStyleIdx="2" presStyleCnt="5"/>
      <dgm:spPr/>
    </dgm:pt>
    <dgm:pt modelId="{4C0EFF07-2C87-4125-AD33-8B282EF1F298}" type="pres">
      <dgm:prSet presAssocID="{C644B95E-8475-4F37-A1B0-CABB80725C75}" presName="text3" presStyleLbl="fgAcc3" presStyleIdx="2" presStyleCnt="5">
        <dgm:presLayoutVars>
          <dgm:chPref val="3"/>
        </dgm:presLayoutVars>
      </dgm:prSet>
      <dgm:spPr/>
      <dgm:t>
        <a:bodyPr/>
        <a:lstStyle/>
        <a:p>
          <a:endParaRPr lang="en-US"/>
        </a:p>
      </dgm:t>
    </dgm:pt>
    <dgm:pt modelId="{8FD49869-296F-4C6D-A5A3-8BD3121458CF}" type="pres">
      <dgm:prSet presAssocID="{C644B95E-8475-4F37-A1B0-CABB80725C75}" presName="hierChild4" presStyleCnt="0"/>
      <dgm:spPr/>
    </dgm:pt>
    <dgm:pt modelId="{D2423C4E-3AB6-4C96-82AF-410A43D2AFCD}" type="pres">
      <dgm:prSet presAssocID="{9E29600D-6889-4CD7-90F7-C30EE673E649}" presName="Name17" presStyleLbl="parChTrans1D3" presStyleIdx="3" presStyleCnt="5"/>
      <dgm:spPr/>
      <dgm:t>
        <a:bodyPr/>
        <a:lstStyle/>
        <a:p>
          <a:endParaRPr lang="en-US"/>
        </a:p>
      </dgm:t>
    </dgm:pt>
    <dgm:pt modelId="{78E30F71-D90B-4A3F-9290-B780FADBD7DD}" type="pres">
      <dgm:prSet presAssocID="{68DEEE07-7F5D-4A54-A0B0-36093C60665D}" presName="hierRoot3" presStyleCnt="0"/>
      <dgm:spPr/>
    </dgm:pt>
    <dgm:pt modelId="{44708D7E-5B0C-4910-9A1C-A49F9A331449}" type="pres">
      <dgm:prSet presAssocID="{68DEEE07-7F5D-4A54-A0B0-36093C60665D}" presName="composite3" presStyleCnt="0"/>
      <dgm:spPr/>
    </dgm:pt>
    <dgm:pt modelId="{BFFA2CE9-B0E4-4DC0-93F0-D216EA14B351}" type="pres">
      <dgm:prSet presAssocID="{68DEEE07-7F5D-4A54-A0B0-36093C60665D}" presName="background3" presStyleLbl="node3" presStyleIdx="3" presStyleCnt="5"/>
      <dgm:spPr/>
    </dgm:pt>
    <dgm:pt modelId="{23889F7E-7B2D-419F-BD23-A39A70469F81}" type="pres">
      <dgm:prSet presAssocID="{68DEEE07-7F5D-4A54-A0B0-36093C60665D}" presName="text3" presStyleLbl="fgAcc3" presStyleIdx="3" presStyleCnt="5">
        <dgm:presLayoutVars>
          <dgm:chPref val="3"/>
        </dgm:presLayoutVars>
      </dgm:prSet>
      <dgm:spPr/>
      <dgm:t>
        <a:bodyPr/>
        <a:lstStyle/>
        <a:p>
          <a:endParaRPr lang="en-US"/>
        </a:p>
      </dgm:t>
    </dgm:pt>
    <dgm:pt modelId="{7EC3C1C4-1271-4172-A207-69C5736B68CA}" type="pres">
      <dgm:prSet presAssocID="{68DEEE07-7F5D-4A54-A0B0-36093C60665D}" presName="hierChild4" presStyleCnt="0"/>
      <dgm:spPr/>
    </dgm:pt>
    <dgm:pt modelId="{6C597FD2-77DF-44A5-B73E-047D4CF85B42}" type="pres">
      <dgm:prSet presAssocID="{F21D507C-CC44-4815-A1CF-741114D50D1E}" presName="Name17" presStyleLbl="parChTrans1D3" presStyleIdx="4" presStyleCnt="5"/>
      <dgm:spPr/>
      <dgm:t>
        <a:bodyPr/>
        <a:lstStyle/>
        <a:p>
          <a:endParaRPr lang="en-US"/>
        </a:p>
      </dgm:t>
    </dgm:pt>
    <dgm:pt modelId="{92BA85DE-832D-4685-962D-27BEDE6494CA}" type="pres">
      <dgm:prSet presAssocID="{8C759CB2-0413-4331-B336-3191937F4B1E}" presName="hierRoot3" presStyleCnt="0"/>
      <dgm:spPr/>
    </dgm:pt>
    <dgm:pt modelId="{E47075D7-34C6-4F3A-B460-5CF119859F5F}" type="pres">
      <dgm:prSet presAssocID="{8C759CB2-0413-4331-B336-3191937F4B1E}" presName="composite3" presStyleCnt="0"/>
      <dgm:spPr/>
    </dgm:pt>
    <dgm:pt modelId="{2A5D0EEC-0874-4FD4-99D0-E8514A8C4001}" type="pres">
      <dgm:prSet presAssocID="{8C759CB2-0413-4331-B336-3191937F4B1E}" presName="background3" presStyleLbl="node3" presStyleIdx="4" presStyleCnt="5"/>
      <dgm:spPr/>
    </dgm:pt>
    <dgm:pt modelId="{CFE8DAF1-8F4F-4540-945E-DDDFF6496C70}" type="pres">
      <dgm:prSet presAssocID="{8C759CB2-0413-4331-B336-3191937F4B1E}" presName="text3" presStyleLbl="fgAcc3" presStyleIdx="4" presStyleCnt="5">
        <dgm:presLayoutVars>
          <dgm:chPref val="3"/>
        </dgm:presLayoutVars>
      </dgm:prSet>
      <dgm:spPr/>
      <dgm:t>
        <a:bodyPr/>
        <a:lstStyle/>
        <a:p>
          <a:endParaRPr lang="en-US"/>
        </a:p>
      </dgm:t>
    </dgm:pt>
    <dgm:pt modelId="{0714D54A-EDB5-4049-A6BD-79C95C0C9561}" type="pres">
      <dgm:prSet presAssocID="{8C759CB2-0413-4331-B336-3191937F4B1E}" presName="hierChild4" presStyleCnt="0"/>
      <dgm:spPr/>
    </dgm:pt>
    <dgm:pt modelId="{291C6EB2-AD3C-420A-AF3F-CC037A497C7D}" type="pres">
      <dgm:prSet presAssocID="{61B3D7FC-3F52-4F0E-8937-C15538FD9A4D}" presName="Name10" presStyleLbl="parChTrans1D2" presStyleIdx="1" presStyleCnt="5"/>
      <dgm:spPr/>
      <dgm:t>
        <a:bodyPr/>
        <a:lstStyle/>
        <a:p>
          <a:endParaRPr lang="en-US"/>
        </a:p>
      </dgm:t>
    </dgm:pt>
    <dgm:pt modelId="{93B4EE81-0416-43FD-9528-CCFFB027AA2E}" type="pres">
      <dgm:prSet presAssocID="{8B68FFED-5B75-4355-80C9-6524FEC3F278}" presName="hierRoot2" presStyleCnt="0"/>
      <dgm:spPr/>
    </dgm:pt>
    <dgm:pt modelId="{6D2EA009-518A-46D9-9402-44613FF8D33C}" type="pres">
      <dgm:prSet presAssocID="{8B68FFED-5B75-4355-80C9-6524FEC3F278}" presName="composite2" presStyleCnt="0"/>
      <dgm:spPr/>
    </dgm:pt>
    <dgm:pt modelId="{7DAEE6DF-27E8-49F6-B80F-079D78FA22F3}" type="pres">
      <dgm:prSet presAssocID="{8B68FFED-5B75-4355-80C9-6524FEC3F278}" presName="background2" presStyleLbl="node2" presStyleIdx="1" presStyleCnt="5"/>
      <dgm:spPr/>
    </dgm:pt>
    <dgm:pt modelId="{93F94247-A717-4757-BAB3-1864B940AF65}" type="pres">
      <dgm:prSet presAssocID="{8B68FFED-5B75-4355-80C9-6524FEC3F278}" presName="text2" presStyleLbl="fgAcc2" presStyleIdx="1" presStyleCnt="5">
        <dgm:presLayoutVars>
          <dgm:chPref val="3"/>
        </dgm:presLayoutVars>
      </dgm:prSet>
      <dgm:spPr/>
      <dgm:t>
        <a:bodyPr/>
        <a:lstStyle/>
        <a:p>
          <a:endParaRPr lang="en-US"/>
        </a:p>
      </dgm:t>
    </dgm:pt>
    <dgm:pt modelId="{C75B2837-1A7E-41F1-AAAA-FDF07F825236}" type="pres">
      <dgm:prSet presAssocID="{8B68FFED-5B75-4355-80C9-6524FEC3F278}" presName="hierChild3" presStyleCnt="0"/>
      <dgm:spPr/>
    </dgm:pt>
    <dgm:pt modelId="{68C77877-BE1D-4CE8-A1B6-7960A8E3ADCC}" type="pres">
      <dgm:prSet presAssocID="{BFCFFFA3-9FA3-405D-9553-E1E26B93B55E}" presName="Name10" presStyleLbl="parChTrans1D2" presStyleIdx="2" presStyleCnt="5"/>
      <dgm:spPr/>
      <dgm:t>
        <a:bodyPr/>
        <a:lstStyle/>
        <a:p>
          <a:endParaRPr lang="en-US"/>
        </a:p>
      </dgm:t>
    </dgm:pt>
    <dgm:pt modelId="{DF457CB4-8C4A-45BC-8624-6D796265ACE3}" type="pres">
      <dgm:prSet presAssocID="{6C5B3039-8DF4-4924-94E1-00679DAB1F12}" presName="hierRoot2" presStyleCnt="0"/>
      <dgm:spPr/>
    </dgm:pt>
    <dgm:pt modelId="{DCB93129-D143-4D7E-804E-2A0695939841}" type="pres">
      <dgm:prSet presAssocID="{6C5B3039-8DF4-4924-94E1-00679DAB1F12}" presName="composite2" presStyleCnt="0"/>
      <dgm:spPr/>
    </dgm:pt>
    <dgm:pt modelId="{E2F8BD79-4E2A-478D-B363-3443F178345C}" type="pres">
      <dgm:prSet presAssocID="{6C5B3039-8DF4-4924-94E1-00679DAB1F12}" presName="background2" presStyleLbl="node2" presStyleIdx="2" presStyleCnt="5"/>
      <dgm:spPr/>
    </dgm:pt>
    <dgm:pt modelId="{75EB86AF-169F-4FAB-90A3-6F9D00C9DC57}" type="pres">
      <dgm:prSet presAssocID="{6C5B3039-8DF4-4924-94E1-00679DAB1F12}" presName="text2" presStyleLbl="fgAcc2" presStyleIdx="2" presStyleCnt="5">
        <dgm:presLayoutVars>
          <dgm:chPref val="3"/>
        </dgm:presLayoutVars>
      </dgm:prSet>
      <dgm:spPr/>
      <dgm:t>
        <a:bodyPr/>
        <a:lstStyle/>
        <a:p>
          <a:endParaRPr lang="en-US"/>
        </a:p>
      </dgm:t>
    </dgm:pt>
    <dgm:pt modelId="{A2481E23-4DE2-4547-A214-59907267D633}" type="pres">
      <dgm:prSet presAssocID="{6C5B3039-8DF4-4924-94E1-00679DAB1F12}" presName="hierChild3" presStyleCnt="0"/>
      <dgm:spPr/>
    </dgm:pt>
    <dgm:pt modelId="{3D12D23A-46BC-4614-A2B0-46BD7F789652}" type="pres">
      <dgm:prSet presAssocID="{F6F2FD97-AA96-4FB7-BC90-C8D02BDE0D7D}" presName="Name10" presStyleLbl="parChTrans1D2" presStyleIdx="3" presStyleCnt="5"/>
      <dgm:spPr/>
      <dgm:t>
        <a:bodyPr/>
        <a:lstStyle/>
        <a:p>
          <a:endParaRPr lang="en-US"/>
        </a:p>
      </dgm:t>
    </dgm:pt>
    <dgm:pt modelId="{E0DB7F19-5DE6-4A49-A313-98B9B0320721}" type="pres">
      <dgm:prSet presAssocID="{1D84CB01-BCA5-4E9C-B8D6-2E4BF4596701}" presName="hierRoot2" presStyleCnt="0"/>
      <dgm:spPr/>
    </dgm:pt>
    <dgm:pt modelId="{FF62B8D3-D088-405A-9991-2276654C87D2}" type="pres">
      <dgm:prSet presAssocID="{1D84CB01-BCA5-4E9C-B8D6-2E4BF4596701}" presName="composite2" presStyleCnt="0"/>
      <dgm:spPr/>
    </dgm:pt>
    <dgm:pt modelId="{FDFBABFB-E79C-422D-B9ED-50881EECEE01}" type="pres">
      <dgm:prSet presAssocID="{1D84CB01-BCA5-4E9C-B8D6-2E4BF4596701}" presName="background2" presStyleLbl="node2" presStyleIdx="3" presStyleCnt="5"/>
      <dgm:spPr/>
    </dgm:pt>
    <dgm:pt modelId="{A258213C-BEDC-4AFC-B150-34C4D56B86E0}" type="pres">
      <dgm:prSet presAssocID="{1D84CB01-BCA5-4E9C-B8D6-2E4BF4596701}" presName="text2" presStyleLbl="fgAcc2" presStyleIdx="3" presStyleCnt="5">
        <dgm:presLayoutVars>
          <dgm:chPref val="3"/>
        </dgm:presLayoutVars>
      </dgm:prSet>
      <dgm:spPr/>
      <dgm:t>
        <a:bodyPr/>
        <a:lstStyle/>
        <a:p>
          <a:endParaRPr lang="en-US"/>
        </a:p>
      </dgm:t>
    </dgm:pt>
    <dgm:pt modelId="{AB5023C5-3198-4C95-BC97-3200AF1A2351}" type="pres">
      <dgm:prSet presAssocID="{1D84CB01-BCA5-4E9C-B8D6-2E4BF4596701}" presName="hierChild3" presStyleCnt="0"/>
      <dgm:spPr/>
    </dgm:pt>
    <dgm:pt modelId="{D156777E-67F2-41B5-8735-46AAA5346088}" type="pres">
      <dgm:prSet presAssocID="{129C307A-4D6C-4D4D-BD6D-C4FACA4F855A}" presName="Name10" presStyleLbl="parChTrans1D2" presStyleIdx="4" presStyleCnt="5"/>
      <dgm:spPr/>
      <dgm:t>
        <a:bodyPr/>
        <a:lstStyle/>
        <a:p>
          <a:endParaRPr lang="en-US"/>
        </a:p>
      </dgm:t>
    </dgm:pt>
    <dgm:pt modelId="{1C4E0E4C-BBD2-41E1-B695-369186886E45}" type="pres">
      <dgm:prSet presAssocID="{B8F809E4-B18A-4881-A412-DDE3127EC028}" presName="hierRoot2" presStyleCnt="0"/>
      <dgm:spPr/>
    </dgm:pt>
    <dgm:pt modelId="{3B3948F2-7DD8-4D29-BE54-2BDBAE8DF6D1}" type="pres">
      <dgm:prSet presAssocID="{B8F809E4-B18A-4881-A412-DDE3127EC028}" presName="composite2" presStyleCnt="0"/>
      <dgm:spPr/>
    </dgm:pt>
    <dgm:pt modelId="{5C2ED50C-A7E4-4AC5-92D8-F9D9AD1F96E7}" type="pres">
      <dgm:prSet presAssocID="{B8F809E4-B18A-4881-A412-DDE3127EC028}" presName="background2" presStyleLbl="node2" presStyleIdx="4" presStyleCnt="5"/>
      <dgm:spPr/>
    </dgm:pt>
    <dgm:pt modelId="{8ABDD632-8415-4416-8D49-BD40CABA65C1}" type="pres">
      <dgm:prSet presAssocID="{B8F809E4-B18A-4881-A412-DDE3127EC028}" presName="text2" presStyleLbl="fgAcc2" presStyleIdx="4" presStyleCnt="5">
        <dgm:presLayoutVars>
          <dgm:chPref val="3"/>
        </dgm:presLayoutVars>
      </dgm:prSet>
      <dgm:spPr/>
      <dgm:t>
        <a:bodyPr/>
        <a:lstStyle/>
        <a:p>
          <a:endParaRPr lang="en-US"/>
        </a:p>
      </dgm:t>
    </dgm:pt>
    <dgm:pt modelId="{1C7521A4-73F3-4791-B357-14D1EC10EF99}" type="pres">
      <dgm:prSet presAssocID="{B8F809E4-B18A-4881-A412-DDE3127EC028}" presName="hierChild3" presStyleCnt="0"/>
      <dgm:spPr/>
    </dgm:pt>
  </dgm:ptLst>
  <dgm:cxnLst>
    <dgm:cxn modelId="{BA520F81-DB58-4837-89C5-FC57B3BB1A65}" type="presOf" srcId="{74848587-A4F7-4634-AE70-341DCE3BC1A7}" destId="{95307ECA-471D-43F8-85FF-907D6C8716C0}" srcOrd="0" destOrd="0" presId="urn:microsoft.com/office/officeart/2005/8/layout/hierarchy1"/>
    <dgm:cxn modelId="{5EDC44AA-E236-4466-9BC6-6F88B7542F45}" type="presOf" srcId="{C20FA1D6-7D5F-4F2D-8431-D53BC5106313}" destId="{20353346-832B-485E-ACF1-5FEC4CE85FDF}" srcOrd="0" destOrd="0" presId="urn:microsoft.com/office/officeart/2005/8/layout/hierarchy1"/>
    <dgm:cxn modelId="{9FC39B5B-1AC1-4AB2-819B-8B4AFD1FE2AE}" type="presOf" srcId="{8C759CB2-0413-4331-B336-3191937F4B1E}" destId="{CFE8DAF1-8F4F-4540-945E-DDDFF6496C70}" srcOrd="0" destOrd="0" presId="urn:microsoft.com/office/officeart/2005/8/layout/hierarchy1"/>
    <dgm:cxn modelId="{390334FF-646A-4705-A29F-D6264C1EA604}" type="presOf" srcId="{FD388672-85BD-4E56-A2E1-7E6B9FA47BD4}" destId="{59D2C54D-B3E4-4B75-856E-AD635A8BE565}" srcOrd="0" destOrd="0" presId="urn:microsoft.com/office/officeart/2005/8/layout/hierarchy1"/>
    <dgm:cxn modelId="{0F7568D8-1DCE-4152-8FD3-B31866405631}" type="presOf" srcId="{BFCFFFA3-9FA3-405D-9553-E1E26B93B55E}" destId="{68C77877-BE1D-4CE8-A1B6-7960A8E3ADCC}" srcOrd="0" destOrd="0" presId="urn:microsoft.com/office/officeart/2005/8/layout/hierarchy1"/>
    <dgm:cxn modelId="{F37819C5-8F67-4044-8B0D-DCE7569CCD50}" srcId="{A088AF6D-43BF-4EB9-9123-D3D44BBC8CC5}" destId="{1D84CB01-BCA5-4E9C-B8D6-2E4BF4596701}" srcOrd="3" destOrd="0" parTransId="{F6F2FD97-AA96-4FB7-BC90-C8D02BDE0D7D}" sibTransId="{2C67A68A-7B33-4512-8BEB-5D88EE02130E}"/>
    <dgm:cxn modelId="{DFD56341-08CA-4452-B169-7EAE2B134297}" type="presOf" srcId="{83FF50DC-6B4F-4EA6-9E67-B9E2C89B5CD8}" destId="{0A5A634F-0F16-4B18-9EB8-BB3F2574D3CD}" srcOrd="0" destOrd="0" presId="urn:microsoft.com/office/officeart/2005/8/layout/hierarchy1"/>
    <dgm:cxn modelId="{3FE23999-5BB5-4553-A42A-A2FCED77941F}" srcId="{A088AF6D-43BF-4EB9-9123-D3D44BBC8CC5}" destId="{8B68FFED-5B75-4355-80C9-6524FEC3F278}" srcOrd="1" destOrd="0" parTransId="{61B3D7FC-3F52-4F0E-8937-C15538FD9A4D}" sibTransId="{622F2908-42DA-447D-8BEF-F6B07B0A2E94}"/>
    <dgm:cxn modelId="{4C2B4D47-C509-40CB-B594-6237EEF835C0}" type="presOf" srcId="{64F5241A-C36F-48F8-A308-54ACF8E2D4A1}" destId="{E3D8F54B-D5DF-4151-B883-D2F6981C35CA}" srcOrd="0" destOrd="0" presId="urn:microsoft.com/office/officeart/2005/8/layout/hierarchy1"/>
    <dgm:cxn modelId="{80C0E70E-4C55-4AF9-9D3D-02A142395D6D}" srcId="{DE296A8E-8B36-468B-9A1B-5D6C5507E610}" destId="{752A6ECB-1CFC-4C50-92BC-21115D7C1980}" srcOrd="0" destOrd="0" parTransId="{8A11CD1F-4A39-4D8E-A544-9178771EC05E}" sibTransId="{DF806012-161F-4450-8C50-0BDD556C40E0}"/>
    <dgm:cxn modelId="{4FAF8850-12A6-4BB2-8C01-83B43D23A0DA}" type="presOf" srcId="{A088AF6D-43BF-4EB9-9123-D3D44BBC8CC5}" destId="{3BBD8158-24F8-4AF7-A69D-14ED208744A7}" srcOrd="0" destOrd="0" presId="urn:microsoft.com/office/officeart/2005/8/layout/hierarchy1"/>
    <dgm:cxn modelId="{B628989B-90CA-4DA0-B2ED-DE7B183852D1}" srcId="{C69E3FC5-9CFE-47F7-BC5B-335410C11ADC}" destId="{8C759CB2-0413-4331-B336-3191937F4B1E}" srcOrd="4" destOrd="0" parTransId="{F21D507C-CC44-4815-A1CF-741114D50D1E}" sibTransId="{37BBDE18-853B-4146-8F5B-0B0FD1C41121}"/>
    <dgm:cxn modelId="{A60BC40E-4360-4447-B3E5-DA416AF29B61}" type="presOf" srcId="{DE296A8E-8B36-468B-9A1B-5D6C5507E610}" destId="{CA043BCE-A600-4F20-A729-27EAD11A5AA9}" srcOrd="0" destOrd="0" presId="urn:microsoft.com/office/officeart/2005/8/layout/hierarchy1"/>
    <dgm:cxn modelId="{B572C5B4-871D-45A8-B502-E3056E336068}" type="presOf" srcId="{A208EF6F-F7A0-4E80-891A-95E84F3B4461}" destId="{9164F195-2544-462A-8008-77B6838BFE07}" srcOrd="0" destOrd="0" presId="urn:microsoft.com/office/officeart/2005/8/layout/hierarchy1"/>
    <dgm:cxn modelId="{976A3776-6853-4222-B161-237CF817208B}" type="presOf" srcId="{752A6ECB-1CFC-4C50-92BC-21115D7C1980}" destId="{324A52DB-1002-438C-9F7D-29CA94742989}" srcOrd="0" destOrd="0" presId="urn:microsoft.com/office/officeart/2005/8/layout/hierarchy1"/>
    <dgm:cxn modelId="{B8A09ACA-5FB5-430E-8E93-A98AA5A173F6}" srcId="{C69E3FC5-9CFE-47F7-BC5B-335410C11ADC}" destId="{DE296A8E-8B36-468B-9A1B-5D6C5507E610}" srcOrd="0" destOrd="0" parTransId="{424E9B79-1F40-47CF-9330-442FC633FAC9}" sibTransId="{DC5E7DC9-9E4F-4215-8EF4-FF84EF724413}"/>
    <dgm:cxn modelId="{E38014AD-F49C-4351-9DC6-47B136376394}" type="presOf" srcId="{F21D507C-CC44-4815-A1CF-741114D50D1E}" destId="{6C597FD2-77DF-44A5-B73E-047D4CF85B42}" srcOrd="0" destOrd="0" presId="urn:microsoft.com/office/officeart/2005/8/layout/hierarchy1"/>
    <dgm:cxn modelId="{6FEB3DE9-24F6-4E46-A6F1-E9919369672C}" srcId="{A088AF6D-43BF-4EB9-9123-D3D44BBC8CC5}" destId="{C69E3FC5-9CFE-47F7-BC5B-335410C11ADC}" srcOrd="0" destOrd="0" parTransId="{83FF50DC-6B4F-4EA6-9E67-B9E2C89B5CD8}" sibTransId="{EAB2ABD5-FA78-4ADB-81C8-5646CBF85115}"/>
    <dgm:cxn modelId="{C4B5D663-192C-48DB-B70F-A2AFAA289C8B}" type="presOf" srcId="{9AD6D493-7F05-49EA-8B59-0821730829BE}" destId="{DB73B931-5A69-4428-99A3-2EADB0E923DC}" srcOrd="0" destOrd="0" presId="urn:microsoft.com/office/officeart/2005/8/layout/hierarchy1"/>
    <dgm:cxn modelId="{7CB75CF7-53AA-4899-AFCD-04EF4CE87364}" type="presOf" srcId="{F6F2FD97-AA96-4FB7-BC90-C8D02BDE0D7D}" destId="{3D12D23A-46BC-4614-A2B0-46BD7F789652}" srcOrd="0" destOrd="0" presId="urn:microsoft.com/office/officeart/2005/8/layout/hierarchy1"/>
    <dgm:cxn modelId="{A345FFEC-C5D0-4B72-9358-6338A6B812BF}" type="presOf" srcId="{AECD39E9-F90E-497B-AE68-43EECD755B9B}" destId="{BFBEC419-5FB0-4F46-828C-E45093B8A9AE}" srcOrd="0" destOrd="0" presId="urn:microsoft.com/office/officeart/2005/8/layout/hierarchy1"/>
    <dgm:cxn modelId="{0CA40517-27EE-456D-94E7-4C711082A46D}" type="presOf" srcId="{E4B30EFF-A447-47AA-83CE-ADF9AC243150}" destId="{4941DECA-C727-4ED5-87AF-17636BC2C68D}" srcOrd="0" destOrd="0" presId="urn:microsoft.com/office/officeart/2005/8/layout/hierarchy1"/>
    <dgm:cxn modelId="{48DDBEC7-B97A-4F0B-B257-6743D02395B4}" type="presOf" srcId="{C69E3FC5-9CFE-47F7-BC5B-335410C11ADC}" destId="{76946526-AA20-4E9B-AF06-9D22CC3EE37F}" srcOrd="0" destOrd="0" presId="urn:microsoft.com/office/officeart/2005/8/layout/hierarchy1"/>
    <dgm:cxn modelId="{7C0BD905-25AE-4182-ABE7-CD25CEAD4262}" srcId="{DE296A8E-8B36-468B-9A1B-5D6C5507E610}" destId="{A208EF6F-F7A0-4E80-891A-95E84F3B4461}" srcOrd="2" destOrd="0" parTransId="{AECD39E9-F90E-497B-AE68-43EECD755B9B}" sibTransId="{BEF9AB6E-DCA1-4C88-A7CB-A375155299C4}"/>
    <dgm:cxn modelId="{E5540967-2372-40A0-9037-713E12ACE015}" srcId="{C20FA1D6-7D5F-4F2D-8431-D53BC5106313}" destId="{A088AF6D-43BF-4EB9-9123-D3D44BBC8CC5}" srcOrd="0" destOrd="0" parTransId="{A4CE320D-2ED6-4105-AACC-E71B4BD2411E}" sibTransId="{47E1BDFD-FE5B-4661-B51E-DEDB8FB56213}"/>
    <dgm:cxn modelId="{3680A46A-94F8-41BE-AFBF-36850393FB13}" srcId="{DE296A8E-8B36-468B-9A1B-5D6C5507E610}" destId="{64F5241A-C36F-48F8-A308-54ACF8E2D4A1}" srcOrd="1" destOrd="0" parTransId="{FD388672-85BD-4E56-A2E1-7E6B9FA47BD4}" sibTransId="{2C5CDAF9-AFA6-488F-B576-0B87E7409095}"/>
    <dgm:cxn modelId="{D337F506-9EAE-4D6A-8A8F-B10DB4484AB8}" type="presOf" srcId="{129C307A-4D6C-4D4D-BD6D-C4FACA4F855A}" destId="{D156777E-67F2-41B5-8735-46AAA5346088}" srcOrd="0" destOrd="0" presId="urn:microsoft.com/office/officeart/2005/8/layout/hierarchy1"/>
    <dgm:cxn modelId="{C5A5384B-F722-41B8-8C51-784801121C19}" type="presOf" srcId="{0F60D967-A4BE-45C9-9BD3-F0FB8493D775}" destId="{FC50B552-A6B0-4934-BE78-F18A450B3AC5}" srcOrd="0" destOrd="0" presId="urn:microsoft.com/office/officeart/2005/8/layout/hierarchy1"/>
    <dgm:cxn modelId="{ACB632BA-E91F-401B-B857-6F3FD45925A2}" srcId="{DE296A8E-8B36-468B-9A1B-5D6C5507E610}" destId="{0824C7D8-D22E-47EE-90B4-962335498AD6}" srcOrd="3" destOrd="0" parTransId="{0F60D967-A4BE-45C9-9BD3-F0FB8493D775}" sibTransId="{5854FA2F-3681-4391-BB76-A5025CE17B26}"/>
    <dgm:cxn modelId="{B6FC477A-93B1-4516-9DB1-8E797D4247FF}" type="presOf" srcId="{68DEEE07-7F5D-4A54-A0B0-36093C60665D}" destId="{23889F7E-7B2D-419F-BD23-A39A70469F81}" srcOrd="0" destOrd="0" presId="urn:microsoft.com/office/officeart/2005/8/layout/hierarchy1"/>
    <dgm:cxn modelId="{694FE78C-3262-4256-BF15-9730B632EBBA}" type="presOf" srcId="{424E9B79-1F40-47CF-9330-442FC633FAC9}" destId="{69005CA9-A60F-4D69-AF2A-130ADF82C2B3}" srcOrd="0" destOrd="0" presId="urn:microsoft.com/office/officeart/2005/8/layout/hierarchy1"/>
    <dgm:cxn modelId="{B0A96E15-3138-41C8-BA31-0090EE67C8B2}" type="presOf" srcId="{1D84CB01-BCA5-4E9C-B8D6-2E4BF4596701}" destId="{A258213C-BEDC-4AFC-B150-34C4D56B86E0}" srcOrd="0" destOrd="0" presId="urn:microsoft.com/office/officeart/2005/8/layout/hierarchy1"/>
    <dgm:cxn modelId="{D3FDC6B1-F7C2-4671-BC13-BA49BEE631B1}" type="presOf" srcId="{6C5B3039-8DF4-4924-94E1-00679DAB1F12}" destId="{75EB86AF-169F-4FAB-90A3-6F9D00C9DC57}" srcOrd="0" destOrd="0" presId="urn:microsoft.com/office/officeart/2005/8/layout/hierarchy1"/>
    <dgm:cxn modelId="{3786E520-DBEE-4180-B871-1B93721603B6}" type="presOf" srcId="{8B68FFED-5B75-4355-80C9-6524FEC3F278}" destId="{93F94247-A717-4757-BAB3-1864B940AF65}" srcOrd="0" destOrd="0" presId="urn:microsoft.com/office/officeart/2005/8/layout/hierarchy1"/>
    <dgm:cxn modelId="{8B95DD77-6F5B-4706-92B7-A28088E596D6}" type="presOf" srcId="{61B3D7FC-3F52-4F0E-8937-C15538FD9A4D}" destId="{291C6EB2-AD3C-420A-AF3F-CC037A497C7D}" srcOrd="0" destOrd="0" presId="urn:microsoft.com/office/officeart/2005/8/layout/hierarchy1"/>
    <dgm:cxn modelId="{94225667-6FF7-4053-88D3-FB8590AA1D6A}" type="presOf" srcId="{C644B95E-8475-4F37-A1B0-CABB80725C75}" destId="{4C0EFF07-2C87-4125-AD33-8B282EF1F298}" srcOrd="0" destOrd="0" presId="urn:microsoft.com/office/officeart/2005/8/layout/hierarchy1"/>
    <dgm:cxn modelId="{E4F48CAD-1818-4891-B75D-E92216984759}" type="presOf" srcId="{0824C7D8-D22E-47EE-90B4-962335498AD6}" destId="{901075E5-87E6-4A7C-8E64-C91B71DFE53C}" srcOrd="0" destOrd="0" presId="urn:microsoft.com/office/officeart/2005/8/layout/hierarchy1"/>
    <dgm:cxn modelId="{7A261F0E-21BB-4FD7-86ED-24974CF4C1FC}" srcId="{C69E3FC5-9CFE-47F7-BC5B-335410C11ADC}" destId="{E4B30EFF-A447-47AA-83CE-ADF9AC243150}" srcOrd="1" destOrd="0" parTransId="{74848587-A4F7-4634-AE70-341DCE3BC1A7}" sibTransId="{6F534AB3-9CB5-49DB-8EC9-8CABC1B968BB}"/>
    <dgm:cxn modelId="{17C5E62D-56D7-43F5-94C9-FF8DCECAB89B}" srcId="{DE296A8E-8B36-468B-9A1B-5D6C5507E610}" destId="{6840B8E1-83D0-48A6-B769-578E518A40EA}" srcOrd="4" destOrd="0" parTransId="{9AD6D493-7F05-49EA-8B59-0821730829BE}" sibTransId="{D8555F75-312A-42ED-B395-865752BAA70E}"/>
    <dgm:cxn modelId="{8FE6E438-B069-40C5-BDB4-714CDEE90C8D}" srcId="{A088AF6D-43BF-4EB9-9123-D3D44BBC8CC5}" destId="{B8F809E4-B18A-4881-A412-DDE3127EC028}" srcOrd="4" destOrd="0" parTransId="{129C307A-4D6C-4D4D-BD6D-C4FACA4F855A}" sibTransId="{49B8E840-8860-4D42-B4E5-92849601A1FD}"/>
    <dgm:cxn modelId="{1974E8B8-032D-43CB-B4B4-8CEE436FE4B2}" type="presOf" srcId="{B8F809E4-B18A-4881-A412-DDE3127EC028}" destId="{8ABDD632-8415-4416-8D49-BD40CABA65C1}" srcOrd="0" destOrd="0" presId="urn:microsoft.com/office/officeart/2005/8/layout/hierarchy1"/>
    <dgm:cxn modelId="{0D93DB58-CB7E-4825-9A91-3DE4AA007C3B}" srcId="{A088AF6D-43BF-4EB9-9123-D3D44BBC8CC5}" destId="{6C5B3039-8DF4-4924-94E1-00679DAB1F12}" srcOrd="2" destOrd="0" parTransId="{BFCFFFA3-9FA3-405D-9553-E1E26B93B55E}" sibTransId="{9C11AD92-87EB-4C8D-9422-F6B5A4CD1D21}"/>
    <dgm:cxn modelId="{830641D9-AEF9-4345-BD46-3372767C0F1C}" srcId="{C69E3FC5-9CFE-47F7-BC5B-335410C11ADC}" destId="{68DEEE07-7F5D-4A54-A0B0-36093C60665D}" srcOrd="3" destOrd="0" parTransId="{9E29600D-6889-4CD7-90F7-C30EE673E649}" sibTransId="{403706F2-E5C8-42BA-AEC2-3A79F40AD986}"/>
    <dgm:cxn modelId="{311086CE-5A39-4D5C-9128-EE71CBBA2512}" type="presOf" srcId="{10FDE61B-3710-4BFE-BE40-D29A7AD50D4B}" destId="{85F8FE35-CC46-44B5-AFD7-D022DCD720BC}" srcOrd="0" destOrd="0" presId="urn:microsoft.com/office/officeart/2005/8/layout/hierarchy1"/>
    <dgm:cxn modelId="{88A10061-838C-4B45-A087-A637F765B3AC}" srcId="{C69E3FC5-9CFE-47F7-BC5B-335410C11ADC}" destId="{C644B95E-8475-4F37-A1B0-CABB80725C75}" srcOrd="2" destOrd="0" parTransId="{10FDE61B-3710-4BFE-BE40-D29A7AD50D4B}" sibTransId="{549474FD-5A41-4AD7-B150-2BB7A2F0CB90}"/>
    <dgm:cxn modelId="{FF5A674B-A03B-48F8-8042-2B934FABE69C}" type="presOf" srcId="{8A11CD1F-4A39-4D8E-A544-9178771EC05E}" destId="{1A73401C-5379-490B-BDFE-B2AEA2301958}" srcOrd="0" destOrd="0" presId="urn:microsoft.com/office/officeart/2005/8/layout/hierarchy1"/>
    <dgm:cxn modelId="{E791881F-5A0A-4DC0-9667-1B62738849A3}" type="presOf" srcId="{9E29600D-6889-4CD7-90F7-C30EE673E649}" destId="{D2423C4E-3AB6-4C96-82AF-410A43D2AFCD}" srcOrd="0" destOrd="0" presId="urn:microsoft.com/office/officeart/2005/8/layout/hierarchy1"/>
    <dgm:cxn modelId="{80C2BE26-5F5F-433D-A4A2-99356F0AEC9E}" type="presOf" srcId="{6840B8E1-83D0-48A6-B769-578E518A40EA}" destId="{AFDFD19B-CDDE-4903-B0F4-1B6F93A5369F}" srcOrd="0" destOrd="0" presId="urn:microsoft.com/office/officeart/2005/8/layout/hierarchy1"/>
    <dgm:cxn modelId="{01820940-B8F2-406D-BE79-885691A1C269}" type="presParOf" srcId="{20353346-832B-485E-ACF1-5FEC4CE85FDF}" destId="{E303D18E-2D1C-4CFA-890F-69DF2245EB3A}" srcOrd="0" destOrd="0" presId="urn:microsoft.com/office/officeart/2005/8/layout/hierarchy1"/>
    <dgm:cxn modelId="{9C29C8C5-8C0B-4055-886F-E8B6E7D6B310}" type="presParOf" srcId="{E303D18E-2D1C-4CFA-890F-69DF2245EB3A}" destId="{B98F4BE3-C6EF-4B41-B12A-C2D887031B1D}" srcOrd="0" destOrd="0" presId="urn:microsoft.com/office/officeart/2005/8/layout/hierarchy1"/>
    <dgm:cxn modelId="{29D9E8A7-E902-4A9A-A689-8EF8DF81A55D}" type="presParOf" srcId="{B98F4BE3-C6EF-4B41-B12A-C2D887031B1D}" destId="{ADF8C972-18E2-438E-89D4-150B260A3D13}" srcOrd="0" destOrd="0" presId="urn:microsoft.com/office/officeart/2005/8/layout/hierarchy1"/>
    <dgm:cxn modelId="{3F58D1CD-F979-48BD-A2D6-F0BE95A433F0}" type="presParOf" srcId="{B98F4BE3-C6EF-4B41-B12A-C2D887031B1D}" destId="{3BBD8158-24F8-4AF7-A69D-14ED208744A7}" srcOrd="1" destOrd="0" presId="urn:microsoft.com/office/officeart/2005/8/layout/hierarchy1"/>
    <dgm:cxn modelId="{4B395E00-7CCF-47D1-87CE-145C85307016}" type="presParOf" srcId="{E303D18E-2D1C-4CFA-890F-69DF2245EB3A}" destId="{DCA8174C-A261-4D6A-8E91-66FA769931F0}" srcOrd="1" destOrd="0" presId="urn:microsoft.com/office/officeart/2005/8/layout/hierarchy1"/>
    <dgm:cxn modelId="{08CBC5C2-9867-45F8-A75A-FFF73D8228BD}" type="presParOf" srcId="{DCA8174C-A261-4D6A-8E91-66FA769931F0}" destId="{0A5A634F-0F16-4B18-9EB8-BB3F2574D3CD}" srcOrd="0" destOrd="0" presId="urn:microsoft.com/office/officeart/2005/8/layout/hierarchy1"/>
    <dgm:cxn modelId="{420BD8B4-1488-4EB2-8F5F-3484AEC14CA5}" type="presParOf" srcId="{DCA8174C-A261-4D6A-8E91-66FA769931F0}" destId="{5BFFE1CE-DBFA-4330-AB63-782306DB84A4}" srcOrd="1" destOrd="0" presId="urn:microsoft.com/office/officeart/2005/8/layout/hierarchy1"/>
    <dgm:cxn modelId="{887E4952-76CE-4C65-A75B-76907B16CCBC}" type="presParOf" srcId="{5BFFE1CE-DBFA-4330-AB63-782306DB84A4}" destId="{5FFEB124-B031-4A66-81E1-2B65C89BDF20}" srcOrd="0" destOrd="0" presId="urn:microsoft.com/office/officeart/2005/8/layout/hierarchy1"/>
    <dgm:cxn modelId="{1CE3311F-8760-487D-A128-82B377692675}" type="presParOf" srcId="{5FFEB124-B031-4A66-81E1-2B65C89BDF20}" destId="{138788B1-448C-4B2A-95D3-208AD8C6EBC4}" srcOrd="0" destOrd="0" presId="urn:microsoft.com/office/officeart/2005/8/layout/hierarchy1"/>
    <dgm:cxn modelId="{1B9AD55E-818A-4D51-B832-6266F712A8E8}" type="presParOf" srcId="{5FFEB124-B031-4A66-81E1-2B65C89BDF20}" destId="{76946526-AA20-4E9B-AF06-9D22CC3EE37F}" srcOrd="1" destOrd="0" presId="urn:microsoft.com/office/officeart/2005/8/layout/hierarchy1"/>
    <dgm:cxn modelId="{C305BF77-8CB9-4D7E-9E7E-5FA1EF6889EA}" type="presParOf" srcId="{5BFFE1CE-DBFA-4330-AB63-782306DB84A4}" destId="{76AD5051-B5F8-4221-9B61-9A3162891350}" srcOrd="1" destOrd="0" presId="urn:microsoft.com/office/officeart/2005/8/layout/hierarchy1"/>
    <dgm:cxn modelId="{C6FA4715-B526-4281-9945-3FE205451171}" type="presParOf" srcId="{76AD5051-B5F8-4221-9B61-9A3162891350}" destId="{69005CA9-A60F-4D69-AF2A-130ADF82C2B3}" srcOrd="0" destOrd="0" presId="urn:microsoft.com/office/officeart/2005/8/layout/hierarchy1"/>
    <dgm:cxn modelId="{CC346BFB-6133-40B7-A7A9-75C61C8B6DD8}" type="presParOf" srcId="{76AD5051-B5F8-4221-9B61-9A3162891350}" destId="{CBC0A622-1CE2-4FE3-8BE3-294917B25648}" srcOrd="1" destOrd="0" presId="urn:microsoft.com/office/officeart/2005/8/layout/hierarchy1"/>
    <dgm:cxn modelId="{0D9508AF-B0AA-49B0-A943-A63F229B8BBB}" type="presParOf" srcId="{CBC0A622-1CE2-4FE3-8BE3-294917B25648}" destId="{84CF5D8B-1A72-4B72-82A2-E8E006486B84}" srcOrd="0" destOrd="0" presId="urn:microsoft.com/office/officeart/2005/8/layout/hierarchy1"/>
    <dgm:cxn modelId="{597498C4-9A20-4AB1-B825-3C9DCB1FFF27}" type="presParOf" srcId="{84CF5D8B-1A72-4B72-82A2-E8E006486B84}" destId="{339617D3-F4A8-4301-BED5-FBF7AE09565F}" srcOrd="0" destOrd="0" presId="urn:microsoft.com/office/officeart/2005/8/layout/hierarchy1"/>
    <dgm:cxn modelId="{5E7959CB-4231-4F12-9F01-B48A7669AF57}" type="presParOf" srcId="{84CF5D8B-1A72-4B72-82A2-E8E006486B84}" destId="{CA043BCE-A600-4F20-A729-27EAD11A5AA9}" srcOrd="1" destOrd="0" presId="urn:microsoft.com/office/officeart/2005/8/layout/hierarchy1"/>
    <dgm:cxn modelId="{88DC2AB6-ABDB-4C2B-A098-D29DC53DE1E6}" type="presParOf" srcId="{CBC0A622-1CE2-4FE3-8BE3-294917B25648}" destId="{B66BC0BE-C72A-462C-94A4-4C9D5B3A6C6D}" srcOrd="1" destOrd="0" presId="urn:microsoft.com/office/officeart/2005/8/layout/hierarchy1"/>
    <dgm:cxn modelId="{9318EF22-13BA-44DE-A40F-13A2421D2176}" type="presParOf" srcId="{B66BC0BE-C72A-462C-94A4-4C9D5B3A6C6D}" destId="{1A73401C-5379-490B-BDFE-B2AEA2301958}" srcOrd="0" destOrd="0" presId="urn:microsoft.com/office/officeart/2005/8/layout/hierarchy1"/>
    <dgm:cxn modelId="{057001B4-0CF3-4EB4-A2FA-3472A1757531}" type="presParOf" srcId="{B66BC0BE-C72A-462C-94A4-4C9D5B3A6C6D}" destId="{074FB765-B0F0-4302-9BD0-FAD026EFD79C}" srcOrd="1" destOrd="0" presId="urn:microsoft.com/office/officeart/2005/8/layout/hierarchy1"/>
    <dgm:cxn modelId="{66906ACA-DE49-4769-94BB-A6B283AFDAED}" type="presParOf" srcId="{074FB765-B0F0-4302-9BD0-FAD026EFD79C}" destId="{E5C2EBBB-7FC4-475A-91E7-93B40DC8A1E8}" srcOrd="0" destOrd="0" presId="urn:microsoft.com/office/officeart/2005/8/layout/hierarchy1"/>
    <dgm:cxn modelId="{57BFB0C3-54C9-4B5A-906F-BE29A570800B}" type="presParOf" srcId="{E5C2EBBB-7FC4-475A-91E7-93B40DC8A1E8}" destId="{5AAB7A8A-BB12-433C-8BA3-9B09ED6AA6E0}" srcOrd="0" destOrd="0" presId="urn:microsoft.com/office/officeart/2005/8/layout/hierarchy1"/>
    <dgm:cxn modelId="{1CE59B87-C160-42C2-9FC1-2F09E4987379}" type="presParOf" srcId="{E5C2EBBB-7FC4-475A-91E7-93B40DC8A1E8}" destId="{324A52DB-1002-438C-9F7D-29CA94742989}" srcOrd="1" destOrd="0" presId="urn:microsoft.com/office/officeart/2005/8/layout/hierarchy1"/>
    <dgm:cxn modelId="{885BE304-9271-4A08-9886-E9C84FC00856}" type="presParOf" srcId="{074FB765-B0F0-4302-9BD0-FAD026EFD79C}" destId="{2AD2CABC-3BF3-4FD8-9E87-183754F9EC60}" srcOrd="1" destOrd="0" presId="urn:microsoft.com/office/officeart/2005/8/layout/hierarchy1"/>
    <dgm:cxn modelId="{8056D41E-9676-4854-9980-521B58E084A1}" type="presParOf" srcId="{B66BC0BE-C72A-462C-94A4-4C9D5B3A6C6D}" destId="{59D2C54D-B3E4-4B75-856E-AD635A8BE565}" srcOrd="2" destOrd="0" presId="urn:microsoft.com/office/officeart/2005/8/layout/hierarchy1"/>
    <dgm:cxn modelId="{A7D0DF4A-DB21-4CCC-9ED7-772CF50FE693}" type="presParOf" srcId="{B66BC0BE-C72A-462C-94A4-4C9D5B3A6C6D}" destId="{35D3A2A0-C3E7-467C-8428-4C6CE781A800}" srcOrd="3" destOrd="0" presId="urn:microsoft.com/office/officeart/2005/8/layout/hierarchy1"/>
    <dgm:cxn modelId="{0A2DB2FF-98D1-4E5E-8911-42CA10904B3A}" type="presParOf" srcId="{35D3A2A0-C3E7-467C-8428-4C6CE781A800}" destId="{3AE80F2B-B947-4E5C-96FC-641C0355671B}" srcOrd="0" destOrd="0" presId="urn:microsoft.com/office/officeart/2005/8/layout/hierarchy1"/>
    <dgm:cxn modelId="{4E532FE6-E949-4959-95BD-249A1CD1184F}" type="presParOf" srcId="{3AE80F2B-B947-4E5C-96FC-641C0355671B}" destId="{254A490C-2991-417C-B5B5-547768D5FB7D}" srcOrd="0" destOrd="0" presId="urn:microsoft.com/office/officeart/2005/8/layout/hierarchy1"/>
    <dgm:cxn modelId="{2370A5C1-236C-4EBC-9F13-EC5C4D7E12DD}" type="presParOf" srcId="{3AE80F2B-B947-4E5C-96FC-641C0355671B}" destId="{E3D8F54B-D5DF-4151-B883-D2F6981C35CA}" srcOrd="1" destOrd="0" presId="urn:microsoft.com/office/officeart/2005/8/layout/hierarchy1"/>
    <dgm:cxn modelId="{21644551-F967-4BF8-A5EE-2A7867480720}" type="presParOf" srcId="{35D3A2A0-C3E7-467C-8428-4C6CE781A800}" destId="{923E05B5-8E0A-47D7-AAF1-9B31733B5167}" srcOrd="1" destOrd="0" presId="urn:microsoft.com/office/officeart/2005/8/layout/hierarchy1"/>
    <dgm:cxn modelId="{AA741EDC-7DAC-456C-ADB3-F1DE401F3CC2}" type="presParOf" srcId="{B66BC0BE-C72A-462C-94A4-4C9D5B3A6C6D}" destId="{BFBEC419-5FB0-4F46-828C-E45093B8A9AE}" srcOrd="4" destOrd="0" presId="urn:microsoft.com/office/officeart/2005/8/layout/hierarchy1"/>
    <dgm:cxn modelId="{F045C3F2-370A-47CD-BD42-194C531A4C8D}" type="presParOf" srcId="{B66BC0BE-C72A-462C-94A4-4C9D5B3A6C6D}" destId="{269BF29E-FF4D-4CB2-91A6-62FB29502FEA}" srcOrd="5" destOrd="0" presId="urn:microsoft.com/office/officeart/2005/8/layout/hierarchy1"/>
    <dgm:cxn modelId="{62B86DB2-6066-44C4-AE72-E34CCB15A495}" type="presParOf" srcId="{269BF29E-FF4D-4CB2-91A6-62FB29502FEA}" destId="{32860A4D-4C0A-47BF-B733-C0F68DD3605D}" srcOrd="0" destOrd="0" presId="urn:microsoft.com/office/officeart/2005/8/layout/hierarchy1"/>
    <dgm:cxn modelId="{A6A9E3A9-7332-40DA-93E0-653596F547CF}" type="presParOf" srcId="{32860A4D-4C0A-47BF-B733-C0F68DD3605D}" destId="{E0BFE7C8-332C-433A-8670-6766B1ECB680}" srcOrd="0" destOrd="0" presId="urn:microsoft.com/office/officeart/2005/8/layout/hierarchy1"/>
    <dgm:cxn modelId="{AC726BA1-1DD0-4C41-9BF5-8A038E74B125}" type="presParOf" srcId="{32860A4D-4C0A-47BF-B733-C0F68DD3605D}" destId="{9164F195-2544-462A-8008-77B6838BFE07}" srcOrd="1" destOrd="0" presId="urn:microsoft.com/office/officeart/2005/8/layout/hierarchy1"/>
    <dgm:cxn modelId="{7BD0318B-2005-43EB-AAD3-BF58DB1E04B7}" type="presParOf" srcId="{269BF29E-FF4D-4CB2-91A6-62FB29502FEA}" destId="{CDAB4792-FDCA-410D-BFB4-E22E086A6260}" srcOrd="1" destOrd="0" presId="urn:microsoft.com/office/officeart/2005/8/layout/hierarchy1"/>
    <dgm:cxn modelId="{9008EBDF-78B4-4275-B881-6379EAECC707}" type="presParOf" srcId="{B66BC0BE-C72A-462C-94A4-4C9D5B3A6C6D}" destId="{FC50B552-A6B0-4934-BE78-F18A450B3AC5}" srcOrd="6" destOrd="0" presId="urn:microsoft.com/office/officeart/2005/8/layout/hierarchy1"/>
    <dgm:cxn modelId="{983531E8-7214-4283-88D0-F0400B2CFC60}" type="presParOf" srcId="{B66BC0BE-C72A-462C-94A4-4C9D5B3A6C6D}" destId="{23B9954C-85F1-4AA5-9C47-AA4078250592}" srcOrd="7" destOrd="0" presId="urn:microsoft.com/office/officeart/2005/8/layout/hierarchy1"/>
    <dgm:cxn modelId="{C7AF60B4-D546-463F-BC54-932D137F846C}" type="presParOf" srcId="{23B9954C-85F1-4AA5-9C47-AA4078250592}" destId="{D572F1FF-7D5C-431D-BDD5-7C528EFD8A7A}" srcOrd="0" destOrd="0" presId="urn:microsoft.com/office/officeart/2005/8/layout/hierarchy1"/>
    <dgm:cxn modelId="{19108762-B0EE-406B-8B00-F0372C9E033A}" type="presParOf" srcId="{D572F1FF-7D5C-431D-BDD5-7C528EFD8A7A}" destId="{89BE082B-8B03-4AA8-8629-C3380BA61DB2}" srcOrd="0" destOrd="0" presId="urn:microsoft.com/office/officeart/2005/8/layout/hierarchy1"/>
    <dgm:cxn modelId="{107977CA-8BE3-49BD-A350-9FE664AB4205}" type="presParOf" srcId="{D572F1FF-7D5C-431D-BDD5-7C528EFD8A7A}" destId="{901075E5-87E6-4A7C-8E64-C91B71DFE53C}" srcOrd="1" destOrd="0" presId="urn:microsoft.com/office/officeart/2005/8/layout/hierarchy1"/>
    <dgm:cxn modelId="{6096CCD3-5841-43BA-A9EC-1C528552BE1E}" type="presParOf" srcId="{23B9954C-85F1-4AA5-9C47-AA4078250592}" destId="{323C0C6E-D8F2-4163-BF32-8CD023B88682}" srcOrd="1" destOrd="0" presId="urn:microsoft.com/office/officeart/2005/8/layout/hierarchy1"/>
    <dgm:cxn modelId="{2E8BF005-E4F5-411D-A902-52CE47B31307}" type="presParOf" srcId="{B66BC0BE-C72A-462C-94A4-4C9D5B3A6C6D}" destId="{DB73B931-5A69-4428-99A3-2EADB0E923DC}" srcOrd="8" destOrd="0" presId="urn:microsoft.com/office/officeart/2005/8/layout/hierarchy1"/>
    <dgm:cxn modelId="{30A83D89-8C03-4451-B7A7-53111F892833}" type="presParOf" srcId="{B66BC0BE-C72A-462C-94A4-4C9D5B3A6C6D}" destId="{67BB8609-97A9-42E2-A783-136B1CAD2E5B}" srcOrd="9" destOrd="0" presId="urn:microsoft.com/office/officeart/2005/8/layout/hierarchy1"/>
    <dgm:cxn modelId="{FD548ADB-0A1D-440A-BD2D-96DC6949A206}" type="presParOf" srcId="{67BB8609-97A9-42E2-A783-136B1CAD2E5B}" destId="{3136BC0F-23B4-41D6-AFFE-5C45E2ED725C}" srcOrd="0" destOrd="0" presId="urn:microsoft.com/office/officeart/2005/8/layout/hierarchy1"/>
    <dgm:cxn modelId="{2D050C06-1E35-4510-9414-A8190D46C0C8}" type="presParOf" srcId="{3136BC0F-23B4-41D6-AFFE-5C45E2ED725C}" destId="{49FFF816-6462-4C4E-B2B6-1ADE073DC174}" srcOrd="0" destOrd="0" presId="urn:microsoft.com/office/officeart/2005/8/layout/hierarchy1"/>
    <dgm:cxn modelId="{D923C43A-18D4-4B42-B23B-2DC5052A2479}" type="presParOf" srcId="{3136BC0F-23B4-41D6-AFFE-5C45E2ED725C}" destId="{AFDFD19B-CDDE-4903-B0F4-1B6F93A5369F}" srcOrd="1" destOrd="0" presId="urn:microsoft.com/office/officeart/2005/8/layout/hierarchy1"/>
    <dgm:cxn modelId="{310E262B-75F7-4E5B-92CB-DF5D494BC6A9}" type="presParOf" srcId="{67BB8609-97A9-42E2-A783-136B1CAD2E5B}" destId="{00BB4047-74F1-48DD-AE7A-81C6037A1D39}" srcOrd="1" destOrd="0" presId="urn:microsoft.com/office/officeart/2005/8/layout/hierarchy1"/>
    <dgm:cxn modelId="{A9886799-D549-46C0-A782-AEA83602F219}" type="presParOf" srcId="{76AD5051-B5F8-4221-9B61-9A3162891350}" destId="{95307ECA-471D-43F8-85FF-907D6C8716C0}" srcOrd="2" destOrd="0" presId="urn:microsoft.com/office/officeart/2005/8/layout/hierarchy1"/>
    <dgm:cxn modelId="{AB4BCC81-6B4A-4462-8A5F-2EE343979851}" type="presParOf" srcId="{76AD5051-B5F8-4221-9B61-9A3162891350}" destId="{5217133D-2FAA-4219-8702-FD1B1AB74AAD}" srcOrd="3" destOrd="0" presId="urn:microsoft.com/office/officeart/2005/8/layout/hierarchy1"/>
    <dgm:cxn modelId="{637C45EE-8AB8-4B25-9FCC-E1804C129F1B}" type="presParOf" srcId="{5217133D-2FAA-4219-8702-FD1B1AB74AAD}" destId="{0B9A0CC6-CDE9-4BC8-B13C-04BD4825BD63}" srcOrd="0" destOrd="0" presId="urn:microsoft.com/office/officeart/2005/8/layout/hierarchy1"/>
    <dgm:cxn modelId="{D47AC56E-D187-44AB-AC89-A0F8E0324C8E}" type="presParOf" srcId="{0B9A0CC6-CDE9-4BC8-B13C-04BD4825BD63}" destId="{13AA37A1-014E-4D93-85FD-9B9480A875C6}" srcOrd="0" destOrd="0" presId="urn:microsoft.com/office/officeart/2005/8/layout/hierarchy1"/>
    <dgm:cxn modelId="{8C3EFDAC-E4F9-4265-9EDF-385DAD92E8E6}" type="presParOf" srcId="{0B9A0CC6-CDE9-4BC8-B13C-04BD4825BD63}" destId="{4941DECA-C727-4ED5-87AF-17636BC2C68D}" srcOrd="1" destOrd="0" presId="urn:microsoft.com/office/officeart/2005/8/layout/hierarchy1"/>
    <dgm:cxn modelId="{99D8CFF8-F406-4EAD-9074-CA825A9B4037}" type="presParOf" srcId="{5217133D-2FAA-4219-8702-FD1B1AB74AAD}" destId="{FD0B0ACC-A399-4D7D-B440-546AF478CB3D}" srcOrd="1" destOrd="0" presId="urn:microsoft.com/office/officeart/2005/8/layout/hierarchy1"/>
    <dgm:cxn modelId="{54616AE2-835C-42C3-92A4-A0EF790AC089}" type="presParOf" srcId="{76AD5051-B5F8-4221-9B61-9A3162891350}" destId="{85F8FE35-CC46-44B5-AFD7-D022DCD720BC}" srcOrd="4" destOrd="0" presId="urn:microsoft.com/office/officeart/2005/8/layout/hierarchy1"/>
    <dgm:cxn modelId="{DF932DD1-4D90-4E77-A95A-8D8B204D483E}" type="presParOf" srcId="{76AD5051-B5F8-4221-9B61-9A3162891350}" destId="{30173E1B-14EE-44F9-829C-B65BA8F7B659}" srcOrd="5" destOrd="0" presId="urn:microsoft.com/office/officeart/2005/8/layout/hierarchy1"/>
    <dgm:cxn modelId="{7594615D-A9C4-4C1B-875E-3FAEEEB0D769}" type="presParOf" srcId="{30173E1B-14EE-44F9-829C-B65BA8F7B659}" destId="{27CF7A5A-9900-4D05-8925-113C8A05FE44}" srcOrd="0" destOrd="0" presId="urn:microsoft.com/office/officeart/2005/8/layout/hierarchy1"/>
    <dgm:cxn modelId="{0E9D85B4-9950-4FA0-8400-6C8435B56912}" type="presParOf" srcId="{27CF7A5A-9900-4D05-8925-113C8A05FE44}" destId="{0BBF1B7D-E9CD-4E02-B7F0-D1E6C17CC7CD}" srcOrd="0" destOrd="0" presId="urn:microsoft.com/office/officeart/2005/8/layout/hierarchy1"/>
    <dgm:cxn modelId="{868AD94F-00C1-4EDF-9B5E-3FDEE670CFFF}" type="presParOf" srcId="{27CF7A5A-9900-4D05-8925-113C8A05FE44}" destId="{4C0EFF07-2C87-4125-AD33-8B282EF1F298}" srcOrd="1" destOrd="0" presId="urn:microsoft.com/office/officeart/2005/8/layout/hierarchy1"/>
    <dgm:cxn modelId="{28406F9A-12B5-4730-B831-3EDA9DE27DBB}" type="presParOf" srcId="{30173E1B-14EE-44F9-829C-B65BA8F7B659}" destId="{8FD49869-296F-4C6D-A5A3-8BD3121458CF}" srcOrd="1" destOrd="0" presId="urn:microsoft.com/office/officeart/2005/8/layout/hierarchy1"/>
    <dgm:cxn modelId="{682DB8CE-680A-45EC-8D1B-7523DB30E20A}" type="presParOf" srcId="{76AD5051-B5F8-4221-9B61-9A3162891350}" destId="{D2423C4E-3AB6-4C96-82AF-410A43D2AFCD}" srcOrd="6" destOrd="0" presId="urn:microsoft.com/office/officeart/2005/8/layout/hierarchy1"/>
    <dgm:cxn modelId="{7226979A-A76C-4E90-8905-977318E5943E}" type="presParOf" srcId="{76AD5051-B5F8-4221-9B61-9A3162891350}" destId="{78E30F71-D90B-4A3F-9290-B780FADBD7DD}" srcOrd="7" destOrd="0" presId="urn:microsoft.com/office/officeart/2005/8/layout/hierarchy1"/>
    <dgm:cxn modelId="{B725690C-B6BF-4E73-933B-B8A09E81A75F}" type="presParOf" srcId="{78E30F71-D90B-4A3F-9290-B780FADBD7DD}" destId="{44708D7E-5B0C-4910-9A1C-A49F9A331449}" srcOrd="0" destOrd="0" presId="urn:microsoft.com/office/officeart/2005/8/layout/hierarchy1"/>
    <dgm:cxn modelId="{2132D68B-EC54-453C-9AA0-1FA98C53FA99}" type="presParOf" srcId="{44708D7E-5B0C-4910-9A1C-A49F9A331449}" destId="{BFFA2CE9-B0E4-4DC0-93F0-D216EA14B351}" srcOrd="0" destOrd="0" presId="urn:microsoft.com/office/officeart/2005/8/layout/hierarchy1"/>
    <dgm:cxn modelId="{EAC03CB1-5B72-408D-B262-46017E994A4B}" type="presParOf" srcId="{44708D7E-5B0C-4910-9A1C-A49F9A331449}" destId="{23889F7E-7B2D-419F-BD23-A39A70469F81}" srcOrd="1" destOrd="0" presId="urn:microsoft.com/office/officeart/2005/8/layout/hierarchy1"/>
    <dgm:cxn modelId="{E46A0BAD-C19D-4B01-959C-51241FBE0C6D}" type="presParOf" srcId="{78E30F71-D90B-4A3F-9290-B780FADBD7DD}" destId="{7EC3C1C4-1271-4172-A207-69C5736B68CA}" srcOrd="1" destOrd="0" presId="urn:microsoft.com/office/officeart/2005/8/layout/hierarchy1"/>
    <dgm:cxn modelId="{AF2A3B7E-EE94-4628-B6BC-9C0FB86C9690}" type="presParOf" srcId="{76AD5051-B5F8-4221-9B61-9A3162891350}" destId="{6C597FD2-77DF-44A5-B73E-047D4CF85B42}" srcOrd="8" destOrd="0" presId="urn:microsoft.com/office/officeart/2005/8/layout/hierarchy1"/>
    <dgm:cxn modelId="{5CB585CC-6916-43AB-82AB-A1711BD3A146}" type="presParOf" srcId="{76AD5051-B5F8-4221-9B61-9A3162891350}" destId="{92BA85DE-832D-4685-962D-27BEDE6494CA}" srcOrd="9" destOrd="0" presId="urn:microsoft.com/office/officeart/2005/8/layout/hierarchy1"/>
    <dgm:cxn modelId="{9BF3F2DA-94A6-403B-96E6-2356499B4F73}" type="presParOf" srcId="{92BA85DE-832D-4685-962D-27BEDE6494CA}" destId="{E47075D7-34C6-4F3A-B460-5CF119859F5F}" srcOrd="0" destOrd="0" presId="urn:microsoft.com/office/officeart/2005/8/layout/hierarchy1"/>
    <dgm:cxn modelId="{68009BAB-1097-4961-BB04-965EA07291D7}" type="presParOf" srcId="{E47075D7-34C6-4F3A-B460-5CF119859F5F}" destId="{2A5D0EEC-0874-4FD4-99D0-E8514A8C4001}" srcOrd="0" destOrd="0" presId="urn:microsoft.com/office/officeart/2005/8/layout/hierarchy1"/>
    <dgm:cxn modelId="{6D22AA31-2191-4C62-9287-27E12FC1B938}" type="presParOf" srcId="{E47075D7-34C6-4F3A-B460-5CF119859F5F}" destId="{CFE8DAF1-8F4F-4540-945E-DDDFF6496C70}" srcOrd="1" destOrd="0" presId="urn:microsoft.com/office/officeart/2005/8/layout/hierarchy1"/>
    <dgm:cxn modelId="{58D495ED-FC73-4C53-820A-A16AC2284E15}" type="presParOf" srcId="{92BA85DE-832D-4685-962D-27BEDE6494CA}" destId="{0714D54A-EDB5-4049-A6BD-79C95C0C9561}" srcOrd="1" destOrd="0" presId="urn:microsoft.com/office/officeart/2005/8/layout/hierarchy1"/>
    <dgm:cxn modelId="{5D1DC76C-C96A-45D4-BDA0-E48E82093B1C}" type="presParOf" srcId="{DCA8174C-A261-4D6A-8E91-66FA769931F0}" destId="{291C6EB2-AD3C-420A-AF3F-CC037A497C7D}" srcOrd="2" destOrd="0" presId="urn:microsoft.com/office/officeart/2005/8/layout/hierarchy1"/>
    <dgm:cxn modelId="{C14A512C-9A7E-4489-8897-680D6EA6DBFB}" type="presParOf" srcId="{DCA8174C-A261-4D6A-8E91-66FA769931F0}" destId="{93B4EE81-0416-43FD-9528-CCFFB027AA2E}" srcOrd="3" destOrd="0" presId="urn:microsoft.com/office/officeart/2005/8/layout/hierarchy1"/>
    <dgm:cxn modelId="{711261E0-3A95-4102-96BA-D9AE0B7BF375}" type="presParOf" srcId="{93B4EE81-0416-43FD-9528-CCFFB027AA2E}" destId="{6D2EA009-518A-46D9-9402-44613FF8D33C}" srcOrd="0" destOrd="0" presId="urn:microsoft.com/office/officeart/2005/8/layout/hierarchy1"/>
    <dgm:cxn modelId="{87624D49-9A37-4B51-9EA7-01E47DB6B51C}" type="presParOf" srcId="{6D2EA009-518A-46D9-9402-44613FF8D33C}" destId="{7DAEE6DF-27E8-49F6-B80F-079D78FA22F3}" srcOrd="0" destOrd="0" presId="urn:microsoft.com/office/officeart/2005/8/layout/hierarchy1"/>
    <dgm:cxn modelId="{DA455BC3-AA2A-4F70-AF65-08391A3EB708}" type="presParOf" srcId="{6D2EA009-518A-46D9-9402-44613FF8D33C}" destId="{93F94247-A717-4757-BAB3-1864B940AF65}" srcOrd="1" destOrd="0" presId="urn:microsoft.com/office/officeart/2005/8/layout/hierarchy1"/>
    <dgm:cxn modelId="{267F9102-33F5-49D6-B6A4-8124FBB5351E}" type="presParOf" srcId="{93B4EE81-0416-43FD-9528-CCFFB027AA2E}" destId="{C75B2837-1A7E-41F1-AAAA-FDF07F825236}" srcOrd="1" destOrd="0" presId="urn:microsoft.com/office/officeart/2005/8/layout/hierarchy1"/>
    <dgm:cxn modelId="{4B403C51-07EE-459A-BD3C-9CAB8E071070}" type="presParOf" srcId="{DCA8174C-A261-4D6A-8E91-66FA769931F0}" destId="{68C77877-BE1D-4CE8-A1B6-7960A8E3ADCC}" srcOrd="4" destOrd="0" presId="urn:microsoft.com/office/officeart/2005/8/layout/hierarchy1"/>
    <dgm:cxn modelId="{5054D3BE-2E4C-45F5-897D-EC4703B6BB38}" type="presParOf" srcId="{DCA8174C-A261-4D6A-8E91-66FA769931F0}" destId="{DF457CB4-8C4A-45BC-8624-6D796265ACE3}" srcOrd="5" destOrd="0" presId="urn:microsoft.com/office/officeart/2005/8/layout/hierarchy1"/>
    <dgm:cxn modelId="{0D61DD93-9FDE-4B8D-A49C-EF3163A62663}" type="presParOf" srcId="{DF457CB4-8C4A-45BC-8624-6D796265ACE3}" destId="{DCB93129-D143-4D7E-804E-2A0695939841}" srcOrd="0" destOrd="0" presId="urn:microsoft.com/office/officeart/2005/8/layout/hierarchy1"/>
    <dgm:cxn modelId="{13CA0325-1E9A-4E52-BC82-A56647F58B92}" type="presParOf" srcId="{DCB93129-D143-4D7E-804E-2A0695939841}" destId="{E2F8BD79-4E2A-478D-B363-3443F178345C}" srcOrd="0" destOrd="0" presId="urn:microsoft.com/office/officeart/2005/8/layout/hierarchy1"/>
    <dgm:cxn modelId="{3EB03394-C8E7-4E23-9D8D-A4A63B4CAEB5}" type="presParOf" srcId="{DCB93129-D143-4D7E-804E-2A0695939841}" destId="{75EB86AF-169F-4FAB-90A3-6F9D00C9DC57}" srcOrd="1" destOrd="0" presId="urn:microsoft.com/office/officeart/2005/8/layout/hierarchy1"/>
    <dgm:cxn modelId="{09DF9D39-104F-43F7-A66B-E312B154C82D}" type="presParOf" srcId="{DF457CB4-8C4A-45BC-8624-6D796265ACE3}" destId="{A2481E23-4DE2-4547-A214-59907267D633}" srcOrd="1" destOrd="0" presId="urn:microsoft.com/office/officeart/2005/8/layout/hierarchy1"/>
    <dgm:cxn modelId="{7706D27A-7C42-4AB7-A3D8-5282C5F10971}" type="presParOf" srcId="{DCA8174C-A261-4D6A-8E91-66FA769931F0}" destId="{3D12D23A-46BC-4614-A2B0-46BD7F789652}" srcOrd="6" destOrd="0" presId="urn:microsoft.com/office/officeart/2005/8/layout/hierarchy1"/>
    <dgm:cxn modelId="{E386AF37-9A57-4708-868B-FF513367D6B6}" type="presParOf" srcId="{DCA8174C-A261-4D6A-8E91-66FA769931F0}" destId="{E0DB7F19-5DE6-4A49-A313-98B9B0320721}" srcOrd="7" destOrd="0" presId="urn:microsoft.com/office/officeart/2005/8/layout/hierarchy1"/>
    <dgm:cxn modelId="{22670576-288B-427E-B0D0-CFDB8BA3A533}" type="presParOf" srcId="{E0DB7F19-5DE6-4A49-A313-98B9B0320721}" destId="{FF62B8D3-D088-405A-9991-2276654C87D2}" srcOrd="0" destOrd="0" presId="urn:microsoft.com/office/officeart/2005/8/layout/hierarchy1"/>
    <dgm:cxn modelId="{078FBBEE-D9D8-41C9-80A8-9FCC2703432E}" type="presParOf" srcId="{FF62B8D3-D088-405A-9991-2276654C87D2}" destId="{FDFBABFB-E79C-422D-B9ED-50881EECEE01}" srcOrd="0" destOrd="0" presId="urn:microsoft.com/office/officeart/2005/8/layout/hierarchy1"/>
    <dgm:cxn modelId="{667116E1-A162-489A-93F7-D05B86B9E18A}" type="presParOf" srcId="{FF62B8D3-D088-405A-9991-2276654C87D2}" destId="{A258213C-BEDC-4AFC-B150-34C4D56B86E0}" srcOrd="1" destOrd="0" presId="urn:microsoft.com/office/officeart/2005/8/layout/hierarchy1"/>
    <dgm:cxn modelId="{7A551FD8-0655-4590-8DFE-B92A24214A4E}" type="presParOf" srcId="{E0DB7F19-5DE6-4A49-A313-98B9B0320721}" destId="{AB5023C5-3198-4C95-BC97-3200AF1A2351}" srcOrd="1" destOrd="0" presId="urn:microsoft.com/office/officeart/2005/8/layout/hierarchy1"/>
    <dgm:cxn modelId="{4F104B31-BEEE-44BC-BC64-15907A7FB183}" type="presParOf" srcId="{DCA8174C-A261-4D6A-8E91-66FA769931F0}" destId="{D156777E-67F2-41B5-8735-46AAA5346088}" srcOrd="8" destOrd="0" presId="urn:microsoft.com/office/officeart/2005/8/layout/hierarchy1"/>
    <dgm:cxn modelId="{51E6E273-2F30-4BD4-8CCF-46691947A22B}" type="presParOf" srcId="{DCA8174C-A261-4D6A-8E91-66FA769931F0}" destId="{1C4E0E4C-BBD2-41E1-B695-369186886E45}" srcOrd="9" destOrd="0" presId="urn:microsoft.com/office/officeart/2005/8/layout/hierarchy1"/>
    <dgm:cxn modelId="{804BC302-4702-4EA4-BC07-15656DD5E86D}" type="presParOf" srcId="{1C4E0E4C-BBD2-41E1-B695-369186886E45}" destId="{3B3948F2-7DD8-4D29-BE54-2BDBAE8DF6D1}" srcOrd="0" destOrd="0" presId="urn:microsoft.com/office/officeart/2005/8/layout/hierarchy1"/>
    <dgm:cxn modelId="{5E1102B1-0C8F-4A38-B03F-55E9475F6B4A}" type="presParOf" srcId="{3B3948F2-7DD8-4D29-BE54-2BDBAE8DF6D1}" destId="{5C2ED50C-A7E4-4AC5-92D8-F9D9AD1F96E7}" srcOrd="0" destOrd="0" presId="urn:microsoft.com/office/officeart/2005/8/layout/hierarchy1"/>
    <dgm:cxn modelId="{B1C2F407-2763-4B84-8192-9E6B8A4342FE}" type="presParOf" srcId="{3B3948F2-7DD8-4D29-BE54-2BDBAE8DF6D1}" destId="{8ABDD632-8415-4416-8D49-BD40CABA65C1}" srcOrd="1" destOrd="0" presId="urn:microsoft.com/office/officeart/2005/8/layout/hierarchy1"/>
    <dgm:cxn modelId="{808028F7-AA68-4904-865A-3420A63BEEA0}" type="presParOf" srcId="{1C4E0E4C-BBD2-41E1-B695-369186886E45}" destId="{1C7521A4-73F3-4791-B357-14D1EC10EF9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6777E-67F2-41B5-8735-46AAA5346088}">
      <dsp:nvSpPr>
        <dsp:cNvPr id="0" name=""/>
        <dsp:cNvSpPr/>
      </dsp:nvSpPr>
      <dsp:spPr>
        <a:xfrm>
          <a:off x="8099811" y="1471150"/>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2D23A-46BC-4614-A2B0-46BD7F789652}">
      <dsp:nvSpPr>
        <dsp:cNvPr id="0" name=""/>
        <dsp:cNvSpPr/>
      </dsp:nvSpPr>
      <dsp:spPr>
        <a:xfrm>
          <a:off x="8099811" y="1471150"/>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77877-BE1D-4CE8-A1B6-7960A8E3ADCC}">
      <dsp:nvSpPr>
        <dsp:cNvPr id="0" name=""/>
        <dsp:cNvSpPr/>
      </dsp:nvSpPr>
      <dsp:spPr>
        <a:xfrm>
          <a:off x="8054091" y="1471150"/>
          <a:ext cx="91440" cy="300497"/>
        </a:xfrm>
        <a:custGeom>
          <a:avLst/>
          <a:gdLst/>
          <a:ahLst/>
          <a:cxnLst/>
          <a:rect l="0" t="0" r="0" b="0"/>
          <a:pathLst>
            <a:path>
              <a:moveTo>
                <a:pt x="45720" y="0"/>
              </a:moveTo>
              <a:lnTo>
                <a:pt x="4572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C6EB2-AD3C-420A-AF3F-CC037A497C7D}">
      <dsp:nvSpPr>
        <dsp:cNvPr id="0" name=""/>
        <dsp:cNvSpPr/>
      </dsp:nvSpPr>
      <dsp:spPr>
        <a:xfrm>
          <a:off x="6836976" y="1471150"/>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97FD2-77DF-44A5-B73E-047D4CF85B42}">
      <dsp:nvSpPr>
        <dsp:cNvPr id="0" name=""/>
        <dsp:cNvSpPr/>
      </dsp:nvSpPr>
      <dsp:spPr>
        <a:xfrm>
          <a:off x="5574141" y="2427748"/>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23C4E-3AB6-4C96-82AF-410A43D2AFCD}">
      <dsp:nvSpPr>
        <dsp:cNvPr id="0" name=""/>
        <dsp:cNvSpPr/>
      </dsp:nvSpPr>
      <dsp:spPr>
        <a:xfrm>
          <a:off x="5574141" y="2427748"/>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8FE35-CC46-44B5-AFD7-D022DCD720BC}">
      <dsp:nvSpPr>
        <dsp:cNvPr id="0" name=""/>
        <dsp:cNvSpPr/>
      </dsp:nvSpPr>
      <dsp:spPr>
        <a:xfrm>
          <a:off x="5528421" y="2427748"/>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307ECA-471D-43F8-85FF-907D6C8716C0}">
      <dsp:nvSpPr>
        <dsp:cNvPr id="0" name=""/>
        <dsp:cNvSpPr/>
      </dsp:nvSpPr>
      <dsp:spPr>
        <a:xfrm>
          <a:off x="4311306" y="2427748"/>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3B931-5A69-4428-99A3-2EADB0E923DC}">
      <dsp:nvSpPr>
        <dsp:cNvPr id="0" name=""/>
        <dsp:cNvSpPr/>
      </dsp:nvSpPr>
      <dsp:spPr>
        <a:xfrm>
          <a:off x="3048471" y="3384345"/>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50B552-A6B0-4934-BE78-F18A450B3AC5}">
      <dsp:nvSpPr>
        <dsp:cNvPr id="0" name=""/>
        <dsp:cNvSpPr/>
      </dsp:nvSpPr>
      <dsp:spPr>
        <a:xfrm>
          <a:off x="3048471" y="3384345"/>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EC419-5FB0-4F46-828C-E45093B8A9AE}">
      <dsp:nvSpPr>
        <dsp:cNvPr id="0" name=""/>
        <dsp:cNvSpPr/>
      </dsp:nvSpPr>
      <dsp:spPr>
        <a:xfrm>
          <a:off x="3002751" y="3384345"/>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C54D-B3E4-4B75-856E-AD635A8BE565}">
      <dsp:nvSpPr>
        <dsp:cNvPr id="0" name=""/>
        <dsp:cNvSpPr/>
      </dsp:nvSpPr>
      <dsp:spPr>
        <a:xfrm>
          <a:off x="1785636" y="3384345"/>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3401C-5379-490B-BDFE-B2AEA2301958}">
      <dsp:nvSpPr>
        <dsp:cNvPr id="0" name=""/>
        <dsp:cNvSpPr/>
      </dsp:nvSpPr>
      <dsp:spPr>
        <a:xfrm>
          <a:off x="522801" y="3384345"/>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005CA9-A60F-4D69-AF2A-130ADF82C2B3}">
      <dsp:nvSpPr>
        <dsp:cNvPr id="0" name=""/>
        <dsp:cNvSpPr/>
      </dsp:nvSpPr>
      <dsp:spPr>
        <a:xfrm>
          <a:off x="3048471" y="2427748"/>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A634F-0F16-4B18-9EB8-BB3F2574D3CD}">
      <dsp:nvSpPr>
        <dsp:cNvPr id="0" name=""/>
        <dsp:cNvSpPr/>
      </dsp:nvSpPr>
      <dsp:spPr>
        <a:xfrm>
          <a:off x="5574141" y="1471150"/>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F8C972-18E2-438E-89D4-150B260A3D13}">
      <dsp:nvSpPr>
        <dsp:cNvPr id="0" name=""/>
        <dsp:cNvSpPr/>
      </dsp:nvSpPr>
      <dsp:spPr>
        <a:xfrm>
          <a:off x="7583197" y="815050"/>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D8158-24F8-4AF7-A69D-14ED208744A7}">
      <dsp:nvSpPr>
        <dsp:cNvPr id="0" name=""/>
        <dsp:cNvSpPr/>
      </dsp:nvSpPr>
      <dsp:spPr>
        <a:xfrm>
          <a:off x="7698000" y="924113"/>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Super Admin</a:t>
          </a:r>
          <a:endParaRPr lang="en-US" sz="1800" kern="1200"/>
        </a:p>
      </dsp:txBody>
      <dsp:txXfrm>
        <a:off x="7717217" y="943330"/>
        <a:ext cx="994794" cy="617666"/>
      </dsp:txXfrm>
    </dsp:sp>
    <dsp:sp modelId="{138788B1-448C-4B2A-95D3-208AD8C6EBC4}">
      <dsp:nvSpPr>
        <dsp:cNvPr id="0" name=""/>
        <dsp:cNvSpPr/>
      </dsp:nvSpPr>
      <dsp:spPr>
        <a:xfrm>
          <a:off x="505752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46526-AA20-4E9B-AF06-9D22CC3EE37F}">
      <dsp:nvSpPr>
        <dsp:cNvPr id="0" name=""/>
        <dsp:cNvSpPr/>
      </dsp:nvSpPr>
      <dsp:spPr>
        <a:xfrm>
          <a:off x="517233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1</a:t>
          </a:r>
          <a:endParaRPr lang="en-US" sz="1800" kern="1200"/>
        </a:p>
      </dsp:txBody>
      <dsp:txXfrm>
        <a:off x="5191547" y="1899928"/>
        <a:ext cx="994794" cy="617666"/>
      </dsp:txXfrm>
    </dsp:sp>
    <dsp:sp modelId="{339617D3-F4A8-4301-BED5-FBF7AE09565F}">
      <dsp:nvSpPr>
        <dsp:cNvPr id="0" name=""/>
        <dsp:cNvSpPr/>
      </dsp:nvSpPr>
      <dsp:spPr>
        <a:xfrm>
          <a:off x="253185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43BCE-A600-4F20-A729-27EAD11A5AA9}">
      <dsp:nvSpPr>
        <dsp:cNvPr id="0" name=""/>
        <dsp:cNvSpPr/>
      </dsp:nvSpPr>
      <dsp:spPr>
        <a:xfrm>
          <a:off x="264666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1</a:t>
          </a:r>
          <a:endParaRPr lang="en-US" sz="1800" kern="1200"/>
        </a:p>
      </dsp:txBody>
      <dsp:txXfrm>
        <a:off x="2665877" y="2856525"/>
        <a:ext cx="994794" cy="617666"/>
      </dsp:txXfrm>
    </dsp:sp>
    <dsp:sp modelId="{5AAB7A8A-BB12-433C-8BA3-9B09ED6AA6E0}">
      <dsp:nvSpPr>
        <dsp:cNvPr id="0" name=""/>
        <dsp:cNvSpPr/>
      </dsp:nvSpPr>
      <dsp:spPr>
        <a:xfrm>
          <a:off x="6186"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A52DB-1002-438C-9F7D-29CA94742989}">
      <dsp:nvSpPr>
        <dsp:cNvPr id="0" name=""/>
        <dsp:cNvSpPr/>
      </dsp:nvSpPr>
      <dsp:spPr>
        <a:xfrm>
          <a:off x="12099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1</a:t>
          </a:r>
          <a:endParaRPr lang="en-US" sz="1800" kern="1200"/>
        </a:p>
      </dsp:txBody>
      <dsp:txXfrm>
        <a:off x="140207" y="3813123"/>
        <a:ext cx="994794" cy="617666"/>
      </dsp:txXfrm>
    </dsp:sp>
    <dsp:sp modelId="{254A490C-2991-417C-B5B5-547768D5FB7D}">
      <dsp:nvSpPr>
        <dsp:cNvPr id="0" name=""/>
        <dsp:cNvSpPr/>
      </dsp:nvSpPr>
      <dsp:spPr>
        <a:xfrm>
          <a:off x="126902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8F54B-D5DF-4151-B883-D2F6981C35CA}">
      <dsp:nvSpPr>
        <dsp:cNvPr id="0" name=""/>
        <dsp:cNvSpPr/>
      </dsp:nvSpPr>
      <dsp:spPr>
        <a:xfrm>
          <a:off x="138382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2</a:t>
          </a:r>
          <a:endParaRPr lang="en-US" sz="1800" kern="1200"/>
        </a:p>
      </dsp:txBody>
      <dsp:txXfrm>
        <a:off x="1403042" y="3813123"/>
        <a:ext cx="994794" cy="617666"/>
      </dsp:txXfrm>
    </dsp:sp>
    <dsp:sp modelId="{E0BFE7C8-332C-433A-8670-6766B1ECB680}">
      <dsp:nvSpPr>
        <dsp:cNvPr id="0" name=""/>
        <dsp:cNvSpPr/>
      </dsp:nvSpPr>
      <dsp:spPr>
        <a:xfrm>
          <a:off x="253185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4F195-2544-462A-8008-77B6838BFE07}">
      <dsp:nvSpPr>
        <dsp:cNvPr id="0" name=""/>
        <dsp:cNvSpPr/>
      </dsp:nvSpPr>
      <dsp:spPr>
        <a:xfrm>
          <a:off x="264666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3</a:t>
          </a:r>
          <a:endParaRPr lang="en-US" sz="1800" kern="1200"/>
        </a:p>
      </dsp:txBody>
      <dsp:txXfrm>
        <a:off x="2665877" y="3813123"/>
        <a:ext cx="994794" cy="617666"/>
      </dsp:txXfrm>
    </dsp:sp>
    <dsp:sp modelId="{89BE082B-8B03-4AA8-8629-C3380BA61DB2}">
      <dsp:nvSpPr>
        <dsp:cNvPr id="0" name=""/>
        <dsp:cNvSpPr/>
      </dsp:nvSpPr>
      <dsp:spPr>
        <a:xfrm>
          <a:off x="379469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075E5-87E6-4A7C-8E64-C91B71DFE53C}">
      <dsp:nvSpPr>
        <dsp:cNvPr id="0" name=""/>
        <dsp:cNvSpPr/>
      </dsp:nvSpPr>
      <dsp:spPr>
        <a:xfrm>
          <a:off x="390949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3928712" y="3813123"/>
        <a:ext cx="994794" cy="617666"/>
      </dsp:txXfrm>
    </dsp:sp>
    <dsp:sp modelId="{49FFF816-6462-4C4E-B2B6-1ADE073DC174}">
      <dsp:nvSpPr>
        <dsp:cNvPr id="0" name=""/>
        <dsp:cNvSpPr/>
      </dsp:nvSpPr>
      <dsp:spPr>
        <a:xfrm>
          <a:off x="505752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FD19B-CDDE-4903-B0F4-1B6F93A5369F}">
      <dsp:nvSpPr>
        <dsp:cNvPr id="0" name=""/>
        <dsp:cNvSpPr/>
      </dsp:nvSpPr>
      <dsp:spPr>
        <a:xfrm>
          <a:off x="517233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p</a:t>
          </a:r>
          <a:endParaRPr lang="en-US" sz="1800" kern="1200"/>
        </a:p>
      </dsp:txBody>
      <dsp:txXfrm>
        <a:off x="5191547" y="3813123"/>
        <a:ext cx="994794" cy="617666"/>
      </dsp:txXfrm>
    </dsp:sp>
    <dsp:sp modelId="{13AA37A1-014E-4D93-85FD-9B9480A875C6}">
      <dsp:nvSpPr>
        <dsp:cNvPr id="0" name=""/>
        <dsp:cNvSpPr/>
      </dsp:nvSpPr>
      <dsp:spPr>
        <a:xfrm>
          <a:off x="379469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1DECA-C727-4ED5-87AF-17636BC2C68D}">
      <dsp:nvSpPr>
        <dsp:cNvPr id="0" name=""/>
        <dsp:cNvSpPr/>
      </dsp:nvSpPr>
      <dsp:spPr>
        <a:xfrm>
          <a:off x="390949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2</a:t>
          </a:r>
          <a:endParaRPr lang="en-US" sz="1800" kern="1200"/>
        </a:p>
      </dsp:txBody>
      <dsp:txXfrm>
        <a:off x="3928712" y="2856525"/>
        <a:ext cx="994794" cy="617666"/>
      </dsp:txXfrm>
    </dsp:sp>
    <dsp:sp modelId="{0BBF1B7D-E9CD-4E02-B7F0-D1E6C17CC7CD}">
      <dsp:nvSpPr>
        <dsp:cNvPr id="0" name=""/>
        <dsp:cNvSpPr/>
      </dsp:nvSpPr>
      <dsp:spPr>
        <a:xfrm>
          <a:off x="505752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EFF07-2C87-4125-AD33-8B282EF1F298}">
      <dsp:nvSpPr>
        <dsp:cNvPr id="0" name=""/>
        <dsp:cNvSpPr/>
      </dsp:nvSpPr>
      <dsp:spPr>
        <a:xfrm>
          <a:off x="517233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3</a:t>
          </a:r>
          <a:endParaRPr lang="en-US" sz="1800" kern="1200"/>
        </a:p>
      </dsp:txBody>
      <dsp:txXfrm>
        <a:off x="5191547" y="2856525"/>
        <a:ext cx="994794" cy="617666"/>
      </dsp:txXfrm>
    </dsp:sp>
    <dsp:sp modelId="{BFFA2CE9-B0E4-4DC0-93F0-D216EA14B351}">
      <dsp:nvSpPr>
        <dsp:cNvPr id="0" name=""/>
        <dsp:cNvSpPr/>
      </dsp:nvSpPr>
      <dsp:spPr>
        <a:xfrm>
          <a:off x="632036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89F7E-7B2D-419F-BD23-A39A70469F81}">
      <dsp:nvSpPr>
        <dsp:cNvPr id="0" name=""/>
        <dsp:cNvSpPr/>
      </dsp:nvSpPr>
      <dsp:spPr>
        <a:xfrm>
          <a:off x="643516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6454382" y="2856525"/>
        <a:ext cx="994794" cy="617666"/>
      </dsp:txXfrm>
    </dsp:sp>
    <dsp:sp modelId="{2A5D0EEC-0874-4FD4-99D0-E8514A8C4001}">
      <dsp:nvSpPr>
        <dsp:cNvPr id="0" name=""/>
        <dsp:cNvSpPr/>
      </dsp:nvSpPr>
      <dsp:spPr>
        <a:xfrm>
          <a:off x="758319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8DAF1-8F4F-4540-945E-DDDFF6496C70}">
      <dsp:nvSpPr>
        <dsp:cNvPr id="0" name=""/>
        <dsp:cNvSpPr/>
      </dsp:nvSpPr>
      <dsp:spPr>
        <a:xfrm>
          <a:off x="769800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m</a:t>
          </a:r>
          <a:endParaRPr lang="en-US" sz="1800" kern="1200"/>
        </a:p>
      </dsp:txBody>
      <dsp:txXfrm>
        <a:off x="7717217" y="2856525"/>
        <a:ext cx="994794" cy="617666"/>
      </dsp:txXfrm>
    </dsp:sp>
    <dsp:sp modelId="{7DAEE6DF-27E8-49F6-B80F-079D78FA22F3}">
      <dsp:nvSpPr>
        <dsp:cNvPr id="0" name=""/>
        <dsp:cNvSpPr/>
      </dsp:nvSpPr>
      <dsp:spPr>
        <a:xfrm>
          <a:off x="632036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94247-A717-4757-BAB3-1864B940AF65}">
      <dsp:nvSpPr>
        <dsp:cNvPr id="0" name=""/>
        <dsp:cNvSpPr/>
      </dsp:nvSpPr>
      <dsp:spPr>
        <a:xfrm>
          <a:off x="643516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2</a:t>
          </a:r>
          <a:endParaRPr lang="en-US" sz="1800" kern="1200"/>
        </a:p>
      </dsp:txBody>
      <dsp:txXfrm>
        <a:off x="6454382" y="1899928"/>
        <a:ext cx="994794" cy="617666"/>
      </dsp:txXfrm>
    </dsp:sp>
    <dsp:sp modelId="{E2F8BD79-4E2A-478D-B363-3443F178345C}">
      <dsp:nvSpPr>
        <dsp:cNvPr id="0" name=""/>
        <dsp:cNvSpPr/>
      </dsp:nvSpPr>
      <dsp:spPr>
        <a:xfrm>
          <a:off x="758319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B86AF-169F-4FAB-90A3-6F9D00C9DC57}">
      <dsp:nvSpPr>
        <dsp:cNvPr id="0" name=""/>
        <dsp:cNvSpPr/>
      </dsp:nvSpPr>
      <dsp:spPr>
        <a:xfrm>
          <a:off x="769800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3</a:t>
          </a:r>
          <a:endParaRPr lang="en-US" sz="1800" kern="1200"/>
        </a:p>
      </dsp:txBody>
      <dsp:txXfrm>
        <a:off x="7717217" y="1899928"/>
        <a:ext cx="994794" cy="617666"/>
      </dsp:txXfrm>
    </dsp:sp>
    <dsp:sp modelId="{FDFBABFB-E79C-422D-B9ED-50881EECEE01}">
      <dsp:nvSpPr>
        <dsp:cNvPr id="0" name=""/>
        <dsp:cNvSpPr/>
      </dsp:nvSpPr>
      <dsp:spPr>
        <a:xfrm>
          <a:off x="884603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8213C-BEDC-4AFC-B150-34C4D56B86E0}">
      <dsp:nvSpPr>
        <dsp:cNvPr id="0" name=""/>
        <dsp:cNvSpPr/>
      </dsp:nvSpPr>
      <dsp:spPr>
        <a:xfrm>
          <a:off x="896083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8980052" y="1899928"/>
        <a:ext cx="994794" cy="617666"/>
      </dsp:txXfrm>
    </dsp:sp>
    <dsp:sp modelId="{5C2ED50C-A7E4-4AC5-92D8-F9D9AD1F96E7}">
      <dsp:nvSpPr>
        <dsp:cNvPr id="0" name=""/>
        <dsp:cNvSpPr/>
      </dsp:nvSpPr>
      <dsp:spPr>
        <a:xfrm>
          <a:off x="1010886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DD632-8415-4416-8D49-BD40CABA65C1}">
      <dsp:nvSpPr>
        <dsp:cNvPr id="0" name=""/>
        <dsp:cNvSpPr/>
      </dsp:nvSpPr>
      <dsp:spPr>
        <a:xfrm>
          <a:off x="1022367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n</a:t>
          </a:r>
          <a:endParaRPr lang="en-US" sz="1800" kern="1200"/>
        </a:p>
      </dsp:txBody>
      <dsp:txXfrm>
        <a:off x="10242887" y="1899928"/>
        <a:ext cx="994794" cy="6176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27746C0-156E-4F3C-B3AC-DD545D6D52BB}" type="datetimeFigureOut">
              <a:rPr lang="en-US" smtClean="0"/>
              <a:pPr/>
              <a:t>10/5/2017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BA1713-1FD1-4285-BFAE-F244CA7C3A5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7746C0-156E-4F3C-B3AC-DD545D6D52BB}" type="datetimeFigureOut">
              <a:rPr lang="en-US" smtClean="0"/>
              <a:pPr/>
              <a:t>10/5/2017</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7746C0-156E-4F3C-B3AC-DD545D6D52BB}"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27746C0-156E-4F3C-B3AC-DD545D6D52BB}"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7746C0-156E-4F3C-B3AC-DD545D6D52BB}"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746C0-156E-4F3C-B3AC-DD545D6D52BB}"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10/5/2017</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27746C0-156E-4F3C-B3AC-DD545D6D52BB}" type="datetimeFigureOut">
              <a:rPr lang="en-US" smtClean="0"/>
              <a:pPr/>
              <a:t>10/5/2017</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BA1713-1FD1-4285-BFAE-F244CA7C3A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Kenkre Football Club</a:t>
            </a:r>
            <a:endParaRPr lang="en-US" dirty="0"/>
          </a:p>
        </p:txBody>
      </p:sp>
    </p:spTree>
    <p:custDataLst>
      <p:tags r:id="rId1"/>
    </p:custDataLst>
    <p:extLst>
      <p:ext uri="{BB962C8B-B14F-4D97-AF65-F5344CB8AC3E}">
        <p14:creationId xmlns:p14="http://schemas.microsoft.com/office/powerpoint/2010/main" val="79333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State:</a:t>
            </a:r>
          </a:p>
          <a:p>
            <a:pPr lvl="1"/>
            <a:r>
              <a:rPr lang="en-US" b="1" dirty="0" smtClean="0">
                <a:solidFill>
                  <a:schemeClr val="tx2"/>
                </a:solidFill>
              </a:rPr>
              <a:t>In “View State” admin user will get the list of all the States which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State is depending on the Country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76243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State Form</a:t>
            </a:r>
            <a:endParaRPr lang="en-IN" sz="3600" dirty="0">
              <a:solidFill>
                <a:schemeClr val="tx1"/>
              </a:solidFill>
            </a:endParaRPr>
          </a:p>
        </p:txBody>
      </p:sp>
      <p:pic>
        <p:nvPicPr>
          <p:cNvPr id="8" name="Content Placeholder 6" descr="kfc-screenshot-17.jpg"/>
          <p:cNvPicPr>
            <a:picLocks noChangeAspect="1"/>
          </p:cNvPicPr>
          <p:nvPr/>
        </p:nvPicPr>
        <p:blipFill>
          <a:blip r:embed="rId3"/>
          <a:srcRect t="28429" b="38428"/>
          <a:stretch>
            <a:fillRect/>
          </a:stretch>
        </p:blipFill>
        <p:spPr>
          <a:xfrm>
            <a:off x="782079" y="1162143"/>
            <a:ext cx="9545263" cy="4298499"/>
          </a:xfrm>
          <a:prstGeom prst="rect">
            <a:avLst/>
          </a:prstGeom>
        </p:spPr>
      </p:pic>
    </p:spTree>
    <p:custDataLst>
      <p:tags r:id="rId1"/>
    </p:custDataLst>
    <p:extLst>
      <p:ext uri="{BB962C8B-B14F-4D97-AF65-F5344CB8AC3E}">
        <p14:creationId xmlns:p14="http://schemas.microsoft.com/office/powerpoint/2010/main" val="3577236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City:</a:t>
            </a:r>
          </a:p>
          <a:p>
            <a:pPr lvl="1"/>
            <a:r>
              <a:rPr lang="en-US" b="1" dirty="0" smtClean="0">
                <a:solidFill>
                  <a:schemeClr val="tx2"/>
                </a:solidFill>
              </a:rPr>
              <a:t>In “View City” admin user will get the list of all Cities whichever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City is depending on the Country and State selection</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56084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City Form</a:t>
            </a:r>
            <a:endParaRPr lang="en-IN" sz="3600" dirty="0">
              <a:solidFill>
                <a:schemeClr val="tx1"/>
              </a:solidFill>
            </a:endParaRPr>
          </a:p>
        </p:txBody>
      </p:sp>
      <p:pic>
        <p:nvPicPr>
          <p:cNvPr id="7" name="Content Placeholder 6" descr="kfc-screenshot-17.jpg"/>
          <p:cNvPicPr>
            <a:picLocks noChangeAspect="1"/>
          </p:cNvPicPr>
          <p:nvPr/>
        </p:nvPicPr>
        <p:blipFill>
          <a:blip r:embed="rId3"/>
          <a:srcRect l="10846" t="60238" b="7190"/>
          <a:stretch>
            <a:fillRect/>
          </a:stretch>
        </p:blipFill>
        <p:spPr>
          <a:xfrm>
            <a:off x="1530746" y="1162143"/>
            <a:ext cx="9154773" cy="4324257"/>
          </a:xfrm>
          <a:prstGeom prst="rect">
            <a:avLst/>
          </a:prstGeom>
        </p:spPr>
      </p:pic>
    </p:spTree>
    <p:custDataLst>
      <p:tags r:id="rId1"/>
    </p:custDataLst>
    <p:extLst>
      <p:ext uri="{BB962C8B-B14F-4D97-AF65-F5344CB8AC3E}">
        <p14:creationId xmlns:p14="http://schemas.microsoft.com/office/powerpoint/2010/main" val="843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Area:</a:t>
            </a:r>
          </a:p>
          <a:p>
            <a:pPr lvl="1"/>
            <a:r>
              <a:rPr lang="en-US" b="1" dirty="0" smtClean="0">
                <a:solidFill>
                  <a:schemeClr val="tx2"/>
                </a:solidFill>
              </a:rPr>
              <a:t>In “View Area” admin user will get the list of all areas which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Area is depending on the Country, State and City selection</a:t>
            </a:r>
          </a:p>
          <a:p>
            <a:pPr lvl="1"/>
            <a:r>
              <a:rPr lang="en-US" b="1" dirty="0" smtClean="0">
                <a:solidFill>
                  <a:schemeClr val="tx2"/>
                </a:solidFill>
              </a:rPr>
              <a:t>Pin-code will be also added at the time of addition of Area</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57426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Area Form</a:t>
            </a:r>
            <a:endParaRPr lang="en-IN" sz="3600" dirty="0">
              <a:solidFill>
                <a:schemeClr val="tx1"/>
              </a:solidFill>
            </a:endParaRPr>
          </a:p>
        </p:txBody>
      </p:sp>
      <p:pic>
        <p:nvPicPr>
          <p:cNvPr id="8" name="Picture 7" descr="kfc-screenshot-18.jpg"/>
          <p:cNvPicPr>
            <a:picLocks noChangeAspect="1"/>
          </p:cNvPicPr>
          <p:nvPr/>
        </p:nvPicPr>
        <p:blipFill>
          <a:blip r:embed="rId3"/>
          <a:srcRect r="5796" b="44000"/>
          <a:stretch>
            <a:fillRect/>
          </a:stretch>
        </p:blipFill>
        <p:spPr>
          <a:xfrm>
            <a:off x="2018258" y="1071991"/>
            <a:ext cx="8490902" cy="4493621"/>
          </a:xfrm>
          <a:prstGeom prst="rect">
            <a:avLst/>
          </a:prstGeom>
        </p:spPr>
      </p:pic>
    </p:spTree>
    <p:custDataLst>
      <p:tags r:id="rId1"/>
    </p:custDataLst>
    <p:extLst>
      <p:ext uri="{BB962C8B-B14F-4D97-AF65-F5344CB8AC3E}">
        <p14:creationId xmlns:p14="http://schemas.microsoft.com/office/powerpoint/2010/main" val="2459816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Batches:</a:t>
            </a:r>
          </a:p>
          <a:p>
            <a:pPr lvl="1"/>
            <a:r>
              <a:rPr lang="en-US" b="1" dirty="0" smtClean="0">
                <a:solidFill>
                  <a:schemeClr val="tx2"/>
                </a:solidFill>
              </a:rPr>
              <a:t>Batches are related to a specific activities</a:t>
            </a:r>
          </a:p>
          <a:p>
            <a:pPr lvl="1"/>
            <a:r>
              <a:rPr lang="en-US" b="1" dirty="0" smtClean="0">
                <a:solidFill>
                  <a:schemeClr val="tx2"/>
                </a:solidFill>
              </a:rPr>
              <a:t>Through the Batches we manage the schedule of the different activities which will be helpful for the Student</a:t>
            </a:r>
          </a:p>
          <a:p>
            <a:pPr lvl="1"/>
            <a:r>
              <a:rPr lang="en-US" b="1" dirty="0" smtClean="0">
                <a:solidFill>
                  <a:schemeClr val="tx2"/>
                </a:solidFill>
              </a:rPr>
              <a:t>It includes day wise schedule and Duration of the Activity i.e. Start and End Date of the respective activity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293472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Batch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45352"/>
          <a:stretch/>
        </p:blipFill>
        <p:spPr>
          <a:xfrm>
            <a:off x="3412183" y="1162143"/>
            <a:ext cx="5950341" cy="4509725"/>
          </a:xfrm>
          <a:prstGeom prst="rect">
            <a:avLst/>
          </a:prstGeom>
        </p:spPr>
      </p:pic>
    </p:spTree>
    <p:custDataLst>
      <p:tags r:id="rId1"/>
    </p:custDataLst>
    <p:extLst>
      <p:ext uri="{BB962C8B-B14F-4D97-AF65-F5344CB8AC3E}">
        <p14:creationId xmlns:p14="http://schemas.microsoft.com/office/powerpoint/2010/main" val="3142979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59430"/>
            <a:ext cx="11112138" cy="4140924"/>
          </a:xfrm>
        </p:spPr>
        <p:txBody>
          <a:bodyPr>
            <a:normAutofit fontScale="92500" lnSpcReduction="20000"/>
          </a:bodyPr>
          <a:lstStyle/>
          <a:p>
            <a:r>
              <a:rPr lang="en-US" sz="3000" b="1" dirty="0" smtClean="0">
                <a:solidFill>
                  <a:schemeClr val="tx2"/>
                </a:solidFill>
              </a:rPr>
              <a:t>Add Coach</a:t>
            </a:r>
          </a:p>
          <a:p>
            <a:pPr lvl="1">
              <a:buNone/>
            </a:pPr>
            <a:r>
              <a:rPr lang="en-US" sz="2600" dirty="0" smtClean="0"/>
              <a:t>		Adding a coach will require the fields like: Name, Email ID, Mobile Number, Address and Status</a:t>
            </a:r>
          </a:p>
          <a:p>
            <a:pPr lvl="1">
              <a:buNone/>
            </a:pPr>
            <a:endParaRPr lang="en-US" dirty="0" smtClean="0"/>
          </a:p>
          <a:p>
            <a:r>
              <a:rPr lang="en-US" b="1" dirty="0" smtClean="0">
                <a:solidFill>
                  <a:schemeClr val="tx2"/>
                </a:solidFill>
              </a:rPr>
              <a:t>Coach Rights</a:t>
            </a:r>
          </a:p>
          <a:p>
            <a:pPr lvl="2">
              <a:buNone/>
            </a:pPr>
            <a:r>
              <a:rPr lang="en-US" sz="2600" dirty="0" smtClean="0"/>
              <a:t>		Dashboard, </a:t>
            </a:r>
          </a:p>
          <a:p>
            <a:pPr lvl="2">
              <a:buNone/>
            </a:pPr>
            <a:r>
              <a:rPr lang="en-US" sz="2600" dirty="0" smtClean="0"/>
              <a:t>		View respective Student only</a:t>
            </a:r>
          </a:p>
          <a:p>
            <a:pPr lvl="2">
              <a:buNone/>
            </a:pPr>
            <a:r>
              <a:rPr lang="en-US" sz="2600" dirty="0" smtClean="0"/>
              <a:t>		</a:t>
            </a:r>
            <a:r>
              <a:rPr lang="en-US" sz="2600" dirty="0"/>
              <a:t>View respective Batches </a:t>
            </a:r>
            <a:r>
              <a:rPr lang="en-US" sz="2600" dirty="0" smtClean="0"/>
              <a:t>only</a:t>
            </a:r>
          </a:p>
          <a:p>
            <a:pPr lvl="2">
              <a:buNone/>
            </a:pPr>
            <a:r>
              <a:rPr lang="en-US" sz="2600" dirty="0" smtClean="0"/>
              <a:t>		</a:t>
            </a:r>
            <a:r>
              <a:rPr lang="en-US" sz="2600" dirty="0"/>
              <a:t>View </a:t>
            </a:r>
            <a:r>
              <a:rPr lang="en-US" sz="2600" dirty="0" smtClean="0"/>
              <a:t>respective Competition only</a:t>
            </a:r>
          </a:p>
          <a:p>
            <a:pPr lvl="2">
              <a:buNone/>
            </a:pPr>
            <a:r>
              <a:rPr lang="en-US" sz="2600" dirty="0" smtClean="0"/>
              <a:t>		Send Notifications to his respective students only</a:t>
            </a:r>
          </a:p>
          <a:p>
            <a:pPr lvl="2">
              <a:buNone/>
            </a:pPr>
            <a:r>
              <a:rPr lang="en-US" sz="2600" dirty="0" smtClean="0"/>
              <a:t>		Reports- Student, Batch, Competition, Notification, etc.</a:t>
            </a:r>
            <a:r>
              <a:rPr lang="en-US" dirty="0" smtClean="0"/>
              <a:t>		</a:t>
            </a:r>
          </a:p>
          <a:p>
            <a:pPr>
              <a:buNone/>
            </a:pPr>
            <a:endParaRPr lang="en-US" dirty="0" smtClean="0"/>
          </a:p>
          <a:p>
            <a:endParaRPr lang="en-US" u="sng" dirty="0" smtClean="0"/>
          </a:p>
          <a:p>
            <a:endParaRPr lang="en-US" dirty="0" smtClean="0"/>
          </a:p>
        </p:txBody>
      </p:sp>
      <p:sp>
        <p:nvSpPr>
          <p:cNvPr id="6" name="Title 1"/>
          <p:cNvSpPr txBox="1">
            <a:spLocks/>
          </p:cNvSpPr>
          <p:nvPr/>
        </p:nvSpPr>
        <p:spPr>
          <a:xfrm>
            <a:off x="1097302" y="1227908"/>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Coach</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Coach Form</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596" t="2254" r="7114" b="44976"/>
          <a:stretch/>
        </p:blipFill>
        <p:spPr>
          <a:xfrm>
            <a:off x="3637714" y="1162143"/>
            <a:ext cx="5557801" cy="4606910"/>
          </a:xfrm>
          <a:prstGeom prst="rect">
            <a:avLst/>
          </a:prstGeom>
        </p:spPr>
      </p:pic>
    </p:spTree>
    <p:custDataLst>
      <p:tags r:id="rId1"/>
    </p:custDataLst>
    <p:extLst>
      <p:ext uri="{BB962C8B-B14F-4D97-AF65-F5344CB8AC3E}">
        <p14:creationId xmlns:p14="http://schemas.microsoft.com/office/powerpoint/2010/main" val="307756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
            <p:extLst>
              <p:ext uri="{D42A27DB-BD31-4B8C-83A1-F6EECF244321}">
                <p14:modId xmlns:p14="http://schemas.microsoft.com/office/powerpoint/2010/main" val="1151578242"/>
              </p:ext>
            </p:extLst>
          </p:nvPr>
        </p:nvGraphicFramePr>
        <p:xfrm>
          <a:off x="522514" y="1364343"/>
          <a:ext cx="11263086" cy="526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p:cNvSpPr>
            <a:spLocks noGrp="1"/>
          </p:cNvSpPr>
          <p:nvPr>
            <p:ph type="title"/>
          </p:nvPr>
        </p:nvSpPr>
        <p:spPr>
          <a:xfrm>
            <a:off x="1219200" y="274638"/>
            <a:ext cx="10363200" cy="1143000"/>
          </a:xfrm>
        </p:spPr>
        <p:txBody>
          <a:bodyPr/>
          <a:lstStyle/>
          <a:p>
            <a:r>
              <a:rPr lang="en-US" dirty="0" smtClean="0"/>
              <a:t>Hierarchy Structure for Users</a:t>
            </a:r>
            <a:endParaRPr lang="en-US" dirty="0"/>
          </a:p>
        </p:txBody>
      </p:sp>
    </p:spTree>
    <p:custDataLst>
      <p:tags r:id="rId1"/>
    </p:custDataLst>
    <p:extLst>
      <p:ext uri="{BB962C8B-B14F-4D97-AF65-F5344CB8AC3E}">
        <p14:creationId xmlns:p14="http://schemas.microsoft.com/office/powerpoint/2010/main" val="2143628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Coach Rights</a:t>
            </a:r>
            <a:endParaRPr lang="en-IN" sz="3600" dirty="0">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7799"/>
          <a:stretch/>
        </p:blipFill>
        <p:spPr>
          <a:xfrm>
            <a:off x="1232647" y="1175523"/>
            <a:ext cx="10058400" cy="4688531"/>
          </a:xfrm>
          <a:prstGeom prst="rect">
            <a:avLst/>
          </a:prstGeom>
        </p:spPr>
      </p:pic>
    </p:spTree>
    <p:custDataLst>
      <p:tags r:id="rId1"/>
    </p:custDataLst>
    <p:extLst>
      <p:ext uri="{BB962C8B-B14F-4D97-AF65-F5344CB8AC3E}">
        <p14:creationId xmlns:p14="http://schemas.microsoft.com/office/powerpoint/2010/main" val="2495988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Add Competition</a:t>
            </a:r>
          </a:p>
          <a:p>
            <a:pPr lvl="1">
              <a:buNone/>
            </a:pPr>
            <a:r>
              <a:rPr lang="en-US" dirty="0" smtClean="0"/>
              <a:t>	Super-admin can add competition and coach will then assign it to their respective students.</a:t>
            </a:r>
          </a:p>
          <a:p>
            <a:pPr lvl="1">
              <a:buNone/>
            </a:pPr>
            <a:endParaRPr lang="en-US" dirty="0" smtClean="0"/>
          </a:p>
          <a:p>
            <a:pPr lvl="1"/>
            <a:r>
              <a:rPr lang="en-US" b="1" dirty="0" smtClean="0">
                <a:solidFill>
                  <a:schemeClr val="tx2"/>
                </a:solidFill>
              </a:rPr>
              <a:t>Fields of Competition are:</a:t>
            </a:r>
          </a:p>
          <a:p>
            <a:pPr lvl="1">
              <a:buNone/>
            </a:pPr>
            <a:r>
              <a:rPr lang="en-US" dirty="0" smtClean="0"/>
              <a:t>	Name of Competition</a:t>
            </a:r>
          </a:p>
          <a:p>
            <a:pPr lvl="1">
              <a:buNone/>
            </a:pPr>
            <a:r>
              <a:rPr lang="en-US" dirty="0" smtClean="0"/>
              <a:t>	Student Limit</a:t>
            </a:r>
            <a:br>
              <a:rPr lang="en-US" dirty="0" smtClean="0"/>
            </a:br>
            <a:r>
              <a:rPr lang="en-US" dirty="0" smtClean="0"/>
              <a:t>Duration (Start/End Date)</a:t>
            </a:r>
            <a:br>
              <a:rPr lang="en-US" dirty="0" smtClean="0"/>
            </a:br>
            <a:r>
              <a:rPr lang="en-US" dirty="0" smtClean="0"/>
              <a:t>Status</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Competition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814" t="1315" r="5551" b="54365"/>
          <a:stretch/>
        </p:blipFill>
        <p:spPr>
          <a:xfrm>
            <a:off x="2949638" y="1123505"/>
            <a:ext cx="6971311" cy="4727670"/>
          </a:xfrm>
          <a:prstGeom prst="rect">
            <a:avLst/>
          </a:prstGeom>
        </p:spPr>
      </p:pic>
    </p:spTree>
    <p:custDataLst>
      <p:tags r:id="rId1"/>
    </p:custDataLst>
    <p:extLst>
      <p:ext uri="{BB962C8B-B14F-4D97-AF65-F5344CB8AC3E}">
        <p14:creationId xmlns:p14="http://schemas.microsoft.com/office/powerpoint/2010/main" val="401851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41283"/>
            <a:ext cx="11055532" cy="3385457"/>
          </a:xfrm>
        </p:spPr>
        <p:txBody>
          <a:bodyPr>
            <a:normAutofit/>
          </a:bodyPr>
          <a:lstStyle/>
          <a:p>
            <a:r>
              <a:rPr lang="en-US" b="1" dirty="0" smtClean="0">
                <a:solidFill>
                  <a:schemeClr val="tx2"/>
                </a:solidFill>
              </a:rPr>
              <a:t>Add Student</a:t>
            </a:r>
          </a:p>
          <a:p>
            <a:pPr lvl="1">
              <a:buNone/>
            </a:pPr>
            <a:r>
              <a:rPr lang="en-US" dirty="0" smtClean="0"/>
              <a:t>	This allows you to add/register student in the system which can be further modified if need arises and can be viewed in “My Account”.</a:t>
            </a:r>
          </a:p>
          <a:p>
            <a:pPr lvl="0"/>
            <a:r>
              <a:rPr lang="en-US" b="1" dirty="0" smtClean="0">
                <a:solidFill>
                  <a:schemeClr val="tx2"/>
                </a:solidFill>
              </a:rPr>
              <a:t>My Account</a:t>
            </a:r>
          </a:p>
          <a:p>
            <a:pPr lvl="1">
              <a:buNone/>
            </a:pPr>
            <a:r>
              <a:rPr lang="en-US" dirty="0" smtClean="0"/>
              <a:t>	In my account section, information of the students are available E.g. Name of the Student, Batches, Competition etc.</a:t>
            </a:r>
          </a:p>
          <a:p>
            <a:endParaRPr lang="en-US" u="sng" dirty="0" smtClean="0"/>
          </a:p>
          <a:p>
            <a:endParaRPr lang="en-US" dirty="0" smtClean="0"/>
          </a:p>
        </p:txBody>
      </p:sp>
      <p:sp>
        <p:nvSpPr>
          <p:cNvPr id="6" name="Title 1"/>
          <p:cNvSpPr txBox="1">
            <a:spLocks/>
          </p:cNvSpPr>
          <p:nvPr/>
        </p:nvSpPr>
        <p:spPr>
          <a:xfrm>
            <a:off x="1084239" y="1133564"/>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Student</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Student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6159" t="1314" r="9458" b="42161"/>
          <a:stretch/>
        </p:blipFill>
        <p:spPr>
          <a:xfrm>
            <a:off x="3843966" y="1162143"/>
            <a:ext cx="5086775" cy="4725677"/>
          </a:xfrm>
          <a:prstGeom prst="rect">
            <a:avLst/>
          </a:prstGeom>
        </p:spPr>
      </p:pic>
    </p:spTree>
    <p:custDataLst>
      <p:tags r:id="rId1"/>
    </p:custDataLst>
    <p:extLst>
      <p:ext uri="{BB962C8B-B14F-4D97-AF65-F5344CB8AC3E}">
        <p14:creationId xmlns:p14="http://schemas.microsoft.com/office/powerpoint/2010/main" val="50339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View Student [My Account]</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127" b="27136"/>
          <a:stretch/>
        </p:blipFill>
        <p:spPr>
          <a:xfrm>
            <a:off x="3914875" y="1162143"/>
            <a:ext cx="4944958" cy="4620471"/>
          </a:xfrm>
          <a:prstGeom prst="rect">
            <a:avLst/>
          </a:prstGeom>
        </p:spPr>
      </p:pic>
    </p:spTree>
    <p:custDataLst>
      <p:tags r:id="rId1"/>
    </p:custDataLst>
    <p:extLst>
      <p:ext uri="{BB962C8B-B14F-4D97-AF65-F5344CB8AC3E}">
        <p14:creationId xmlns:p14="http://schemas.microsoft.com/office/powerpoint/2010/main" val="2321934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Bulk Notification</a:t>
            </a:r>
          </a:p>
          <a:p>
            <a:pPr lvl="1">
              <a:buNone/>
            </a:pPr>
            <a:r>
              <a:rPr lang="en-US" dirty="0" smtClean="0"/>
              <a:t>	Bulk notification is used to send notifications to entire City, Area or any preferred Batch or Competition.</a:t>
            </a:r>
          </a:p>
          <a:p>
            <a:pPr lvl="0"/>
            <a:r>
              <a:rPr lang="en-US" b="1" dirty="0" smtClean="0">
                <a:solidFill>
                  <a:schemeClr val="tx2"/>
                </a:solidFill>
              </a:rPr>
              <a:t>Individual Notification</a:t>
            </a:r>
          </a:p>
          <a:p>
            <a:pPr lvl="1">
              <a:buNone/>
            </a:pPr>
            <a:r>
              <a:rPr lang="en-US" dirty="0" smtClean="0"/>
              <a:t>	Individual notification is used to send notification on individual basis.</a:t>
            </a:r>
            <a:r>
              <a:rPr lang="en-US" u="sng" dirty="0" smtClean="0"/>
              <a:t/>
            </a:r>
            <a:br>
              <a:rPr lang="en-US" u="sng" dirty="0" smtClean="0"/>
            </a:br>
            <a:r>
              <a:rPr lang="en-US" dirty="0" smtClean="0"/>
              <a:t>Searching Options: Name, Email, Contact number Or User-id.</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Notification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Bulk Notification</a:t>
            </a:r>
            <a:endParaRPr lang="en-IN" sz="3600" dirty="0">
              <a:solidFill>
                <a:schemeClr val="tx1"/>
              </a:solidFill>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5898" t="1502" r="3207" b="55118"/>
          <a:stretch/>
        </p:blipFill>
        <p:spPr>
          <a:xfrm>
            <a:off x="3014037" y="1162143"/>
            <a:ext cx="6766676" cy="4478803"/>
          </a:xfrm>
          <a:prstGeom prst="rect">
            <a:avLst/>
          </a:prstGeom>
        </p:spPr>
      </p:pic>
    </p:spTree>
    <p:custDataLst>
      <p:tags r:id="rId1"/>
    </p:custDataLst>
    <p:extLst>
      <p:ext uri="{BB962C8B-B14F-4D97-AF65-F5344CB8AC3E}">
        <p14:creationId xmlns:p14="http://schemas.microsoft.com/office/powerpoint/2010/main" val="175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Individual Notification</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16" t="1690" r="2947" b="51361"/>
          <a:stretch/>
        </p:blipFill>
        <p:spPr>
          <a:xfrm>
            <a:off x="3210849" y="1162143"/>
            <a:ext cx="6353009" cy="4499298"/>
          </a:xfrm>
          <a:prstGeom prst="rect">
            <a:avLst/>
          </a:prstGeom>
        </p:spPr>
      </p:pic>
    </p:spTree>
    <p:custDataLst>
      <p:tags r:id="rId1"/>
    </p:custDataLst>
    <p:extLst>
      <p:ext uri="{BB962C8B-B14F-4D97-AF65-F5344CB8AC3E}">
        <p14:creationId xmlns:p14="http://schemas.microsoft.com/office/powerpoint/2010/main" val="167511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11" y="0"/>
            <a:ext cx="10363200" cy="1143000"/>
          </a:xfrm>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672046"/>
            <a:ext cx="11112138" cy="4794067"/>
          </a:xfrm>
        </p:spPr>
        <p:txBody>
          <a:bodyPr>
            <a:normAutofit fontScale="77500" lnSpcReduction="20000"/>
          </a:bodyPr>
          <a:lstStyle/>
          <a:p>
            <a:r>
              <a:rPr lang="en-US" b="1" dirty="0" smtClean="0">
                <a:solidFill>
                  <a:schemeClr val="tx2"/>
                </a:solidFill>
              </a:rPr>
              <a:t>Competition Reports</a:t>
            </a:r>
          </a:p>
          <a:p>
            <a:pPr lvl="2">
              <a:buNone/>
            </a:pPr>
            <a:r>
              <a:rPr lang="en-US" sz="3000" dirty="0" smtClean="0"/>
              <a:t>	</a:t>
            </a:r>
            <a:r>
              <a:rPr lang="en-US" sz="2800" dirty="0" smtClean="0"/>
              <a:t>Filters can be applied for e.g. Batch, Date, Coach etc. One can view the competition details when clicked on Competition Name and new pop-up window will appear beside the table which includes the students participated in that competition</a:t>
            </a:r>
            <a:r>
              <a:rPr lang="en-US" sz="3000" dirty="0" smtClean="0"/>
              <a:t>.</a:t>
            </a:r>
            <a:r>
              <a:rPr lang="en-US" sz="2800" dirty="0" smtClean="0"/>
              <a:t/>
            </a:r>
            <a:br>
              <a:rPr lang="en-US" sz="2800" dirty="0" smtClean="0"/>
            </a:br>
            <a:r>
              <a:rPr lang="en-US" sz="2800" b="1" dirty="0" smtClean="0">
                <a:solidFill>
                  <a:schemeClr val="tx2"/>
                </a:solidFill>
              </a:rPr>
              <a:t> </a:t>
            </a:r>
          </a:p>
          <a:p>
            <a:r>
              <a:rPr lang="en-US" sz="3000" b="1" dirty="0" smtClean="0">
                <a:solidFill>
                  <a:schemeClr val="tx2"/>
                </a:solidFill>
              </a:rPr>
              <a:t>Batch Reports</a:t>
            </a:r>
          </a:p>
          <a:p>
            <a:pPr>
              <a:buNone/>
            </a:pPr>
            <a:r>
              <a:rPr lang="en-US" sz="3000" b="1" dirty="0" smtClean="0">
                <a:solidFill>
                  <a:schemeClr val="tx2"/>
                </a:solidFill>
              </a:rPr>
              <a:t>		</a:t>
            </a:r>
            <a:r>
              <a:rPr lang="en-US" dirty="0" smtClean="0"/>
              <a:t> </a:t>
            </a:r>
            <a:r>
              <a:rPr lang="en-US" sz="2800" dirty="0" smtClean="0"/>
              <a:t>Filters can be applied for e.g. Date, Coach etc. One can view the Batch details when clicked on Batch Name and new pop-up window will appear beside the table which includes the students of that particular Batch.</a:t>
            </a:r>
            <a:r>
              <a:rPr lang="en-US" dirty="0" smtClean="0"/>
              <a:t/>
            </a:r>
            <a:br>
              <a:rPr lang="en-US" dirty="0" smtClean="0"/>
            </a:br>
            <a:endParaRPr lang="en-US" sz="3000" b="1" dirty="0" smtClean="0">
              <a:solidFill>
                <a:schemeClr val="tx2"/>
              </a:solidFill>
            </a:endParaRPr>
          </a:p>
          <a:p>
            <a:r>
              <a:rPr lang="en-US" sz="2800" b="1" dirty="0" smtClean="0">
                <a:solidFill>
                  <a:schemeClr val="tx2"/>
                </a:solidFill>
              </a:rPr>
              <a:t>Notification Reports</a:t>
            </a:r>
            <a:br>
              <a:rPr lang="en-US" sz="2800" b="1" dirty="0" smtClean="0">
                <a:solidFill>
                  <a:schemeClr val="tx2"/>
                </a:solidFill>
              </a:rPr>
            </a:br>
            <a:r>
              <a:rPr lang="en-US" sz="2800" b="1" dirty="0" smtClean="0">
                <a:solidFill>
                  <a:schemeClr val="tx2"/>
                </a:solidFill>
              </a:rPr>
              <a:t>	</a:t>
            </a:r>
            <a:r>
              <a:rPr lang="en-US" sz="3100" dirty="0" smtClean="0"/>
              <a:t>Filters like Notification type, Date Range,  etc. are available to fetch the notification send in all.</a:t>
            </a:r>
            <a:endParaRPr lang="en-US" sz="2800" dirty="0" smtClean="0"/>
          </a:p>
          <a:p>
            <a:endParaRPr lang="en-US" b="1" dirty="0" smtClean="0">
              <a:solidFill>
                <a:schemeClr val="tx2"/>
              </a:solidFill>
            </a:endParaRPr>
          </a:p>
          <a:p>
            <a:pPr lvl="1">
              <a:buNone/>
            </a:pPr>
            <a:r>
              <a:rPr lang="en-US" dirty="0" smtClean="0"/>
              <a:t>	</a:t>
            </a:r>
          </a:p>
        </p:txBody>
      </p:sp>
      <p:sp>
        <p:nvSpPr>
          <p:cNvPr id="6" name="Title 1"/>
          <p:cNvSpPr txBox="1">
            <a:spLocks/>
          </p:cNvSpPr>
          <p:nvPr/>
        </p:nvSpPr>
        <p:spPr>
          <a:xfrm>
            <a:off x="849107" y="809897"/>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Reports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 For Kenkre Football Club</a:t>
            </a:r>
            <a:endParaRPr lang="en-US" dirty="0"/>
          </a:p>
        </p:txBody>
      </p:sp>
      <p:sp>
        <p:nvSpPr>
          <p:cNvPr id="3" name="Content Placeholder 2"/>
          <p:cNvSpPr>
            <a:spLocks noGrp="1"/>
          </p:cNvSpPr>
          <p:nvPr>
            <p:ph sz="quarter" idx="1"/>
          </p:nvPr>
        </p:nvSpPr>
        <p:spPr/>
        <p:txBody>
          <a:bodyPr>
            <a:normAutofit/>
          </a:bodyPr>
          <a:lstStyle/>
          <a:p>
            <a:r>
              <a:rPr lang="en-US" dirty="0" smtClean="0"/>
              <a:t>Main Modules for Back End [i.e. Admin Panel]</a:t>
            </a:r>
          </a:p>
          <a:p>
            <a:pPr lvl="1"/>
            <a:r>
              <a:rPr lang="en-US" dirty="0" smtClean="0"/>
              <a:t>Login</a:t>
            </a:r>
          </a:p>
          <a:p>
            <a:pPr lvl="1"/>
            <a:r>
              <a:rPr lang="en-US" dirty="0" smtClean="0"/>
              <a:t>Dashboard</a:t>
            </a:r>
          </a:p>
          <a:p>
            <a:pPr lvl="1"/>
            <a:r>
              <a:rPr lang="en-US" dirty="0" smtClean="0"/>
              <a:t>Masters</a:t>
            </a:r>
          </a:p>
          <a:p>
            <a:pPr lvl="1"/>
            <a:r>
              <a:rPr lang="en-US" dirty="0"/>
              <a:t>Coach </a:t>
            </a:r>
            <a:endParaRPr lang="en-US" dirty="0" smtClean="0"/>
          </a:p>
          <a:p>
            <a:pPr lvl="1"/>
            <a:r>
              <a:rPr lang="en-US" dirty="0" smtClean="0"/>
              <a:t>Competition  </a:t>
            </a:r>
          </a:p>
          <a:p>
            <a:pPr lvl="1"/>
            <a:r>
              <a:rPr lang="en-US" dirty="0" smtClean="0"/>
              <a:t>Student</a:t>
            </a:r>
          </a:p>
          <a:p>
            <a:pPr lvl="1"/>
            <a:r>
              <a:rPr lang="en-US" dirty="0" smtClean="0"/>
              <a:t>Notification</a:t>
            </a:r>
          </a:p>
          <a:p>
            <a:pPr lvl="1"/>
            <a:r>
              <a:rPr lang="en-US" dirty="0" smtClean="0"/>
              <a:t>Reports</a:t>
            </a:r>
            <a:endParaRPr lang="en-US" dirty="0"/>
          </a:p>
        </p:txBody>
      </p:sp>
    </p:spTree>
    <p:custDataLst>
      <p:tags r:id="rId1"/>
    </p:custDataLst>
    <p:extLst>
      <p:ext uri="{BB962C8B-B14F-4D97-AF65-F5344CB8AC3E}">
        <p14:creationId xmlns:p14="http://schemas.microsoft.com/office/powerpoint/2010/main" val="1697642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Report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992" t="1315" r="2946" b="36526"/>
          <a:stretch/>
        </p:blipFill>
        <p:spPr>
          <a:xfrm>
            <a:off x="3851163" y="1162143"/>
            <a:ext cx="5073896" cy="4601259"/>
          </a:xfrm>
          <a:prstGeom prst="rect">
            <a:avLst/>
          </a:prstGeom>
        </p:spPr>
      </p:pic>
    </p:spTree>
    <p:custDataLst>
      <p:tags r:id="rId1"/>
    </p:custDataLst>
    <p:extLst>
      <p:ext uri="{BB962C8B-B14F-4D97-AF65-F5344CB8AC3E}">
        <p14:creationId xmlns:p14="http://schemas.microsoft.com/office/powerpoint/2010/main" val="896287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1811"/>
          <a:stretch/>
        </p:blipFill>
        <p:spPr>
          <a:xfrm>
            <a:off x="1232647" y="1268052"/>
            <a:ext cx="10058400" cy="895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647" y="2459780"/>
            <a:ext cx="10058400" cy="16764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46691"/>
          <a:stretch/>
        </p:blipFill>
        <p:spPr>
          <a:xfrm>
            <a:off x="1232647" y="4432309"/>
            <a:ext cx="10058400" cy="907607"/>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43389"/>
          <a:stretch/>
        </p:blipFill>
        <p:spPr>
          <a:xfrm>
            <a:off x="1385047" y="1302384"/>
            <a:ext cx="10058400" cy="95817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31914"/>
          <a:stretch/>
        </p:blipFill>
        <p:spPr>
          <a:xfrm>
            <a:off x="1385047" y="2795528"/>
            <a:ext cx="10058400" cy="114307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30259"/>
          <a:stretch/>
        </p:blipFill>
        <p:spPr>
          <a:xfrm>
            <a:off x="1385047" y="4317157"/>
            <a:ext cx="10058400" cy="926979"/>
          </a:xfrm>
          <a:prstGeom prst="rect">
            <a:avLst/>
          </a:prstGeom>
        </p:spPr>
      </p:pic>
    </p:spTree>
    <p:custDataLst>
      <p:tags r:id="rId1"/>
    </p:custDataLst>
    <p:extLst>
      <p:ext uri="{BB962C8B-B14F-4D97-AF65-F5344CB8AC3E}">
        <p14:creationId xmlns:p14="http://schemas.microsoft.com/office/powerpoint/2010/main" val="3977528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dirty="0" smtClean="0"/>
              <a:t>Fee Management</a:t>
            </a:r>
          </a:p>
          <a:p>
            <a:r>
              <a:rPr lang="en-US" dirty="0" smtClean="0"/>
              <a:t>Student Login (Front End)</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Modules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731838"/>
            <a:ext cx="10363200" cy="1143000"/>
          </a:xfrm>
        </p:spPr>
        <p:txBody>
          <a:bodyPr>
            <a:normAutofit/>
          </a:bodyPr>
          <a:lstStyle/>
          <a:p>
            <a:pPr algn="ctr"/>
            <a:r>
              <a:rPr lang="en-US" sz="6000" dirty="0" smtClean="0"/>
              <a:t>Phase III </a:t>
            </a:r>
            <a:endParaRPr lang="en-IN" sz="6000" dirty="0"/>
          </a:p>
        </p:txBody>
      </p:sp>
      <p:sp>
        <p:nvSpPr>
          <p:cNvPr id="3" name="Content Placeholder 2"/>
          <p:cNvSpPr>
            <a:spLocks noGrp="1"/>
          </p:cNvSpPr>
          <p:nvPr>
            <p:ph sz="quarter" idx="1"/>
          </p:nvPr>
        </p:nvSpPr>
        <p:spPr>
          <a:xfrm>
            <a:off x="592182" y="2283824"/>
            <a:ext cx="11112138" cy="3385457"/>
          </a:xfrm>
        </p:spPr>
        <p:txBody>
          <a:bodyPr/>
          <a:lstStyle/>
          <a:p>
            <a:r>
              <a:rPr lang="en-US" dirty="0" smtClean="0"/>
              <a:t>All the Modules will be also made for Mobile Application.</a:t>
            </a: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40377" y="768531"/>
            <a:ext cx="10363200" cy="4572000"/>
          </a:xfrm>
        </p:spPr>
        <p:txBody>
          <a:bodyPr/>
          <a:lstStyle/>
          <a:p>
            <a:pPr>
              <a:buNone/>
            </a:pPr>
            <a:endParaRPr lang="en-US" dirty="0" smtClean="0"/>
          </a:p>
          <a:p>
            <a:pPr>
              <a:buNone/>
            </a:pPr>
            <a:endParaRPr lang="en-US" dirty="0" smtClean="0"/>
          </a:p>
          <a:p>
            <a:pPr>
              <a:buNone/>
            </a:pPr>
            <a:endParaRPr lang="en-US" dirty="0" smtClean="0"/>
          </a:p>
          <a:p>
            <a:pPr algn="ctr">
              <a:buNone/>
            </a:pPr>
            <a:r>
              <a:rPr lang="en-US" sz="9600" b="1" dirty="0" smtClean="0">
                <a:solidFill>
                  <a:schemeClr val="accent1"/>
                </a:solidFill>
                <a:latin typeface="+mj-lt"/>
              </a:rPr>
              <a:t>Thank you!</a:t>
            </a:r>
            <a:endParaRPr lang="en-IN" sz="9600" b="1" dirty="0">
              <a:solidFill>
                <a:schemeClr val="accent1"/>
              </a:solidFill>
              <a:latin typeface="+mj-l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57963"/>
            <a:ext cx="10363200" cy="754920"/>
          </a:xfrm>
        </p:spPr>
        <p:txBody>
          <a:bodyPr/>
          <a:lstStyle/>
          <a:p>
            <a:r>
              <a:rPr lang="en-US" dirty="0" smtClean="0"/>
              <a:t>Login Module </a:t>
            </a:r>
            <a:r>
              <a:rPr lang="en-US" dirty="0"/>
              <a:t>f</a:t>
            </a:r>
            <a:r>
              <a:rPr lang="en-US" dirty="0" smtClean="0"/>
              <a:t>or Admin Panel</a:t>
            </a:r>
            <a:endParaRPr lang="en-US" dirty="0"/>
          </a:p>
        </p:txBody>
      </p:sp>
      <p:sp>
        <p:nvSpPr>
          <p:cNvPr id="3" name="Content Placeholder 2"/>
          <p:cNvSpPr>
            <a:spLocks noGrp="1"/>
          </p:cNvSpPr>
          <p:nvPr>
            <p:ph sz="quarter" idx="1"/>
          </p:nvPr>
        </p:nvSpPr>
        <p:spPr>
          <a:xfrm>
            <a:off x="755560" y="1893241"/>
            <a:ext cx="10826840" cy="4674984"/>
          </a:xfrm>
        </p:spPr>
        <p:txBody>
          <a:bodyPr/>
          <a:lstStyle/>
          <a:p>
            <a:r>
              <a:rPr lang="en-US" dirty="0" smtClean="0"/>
              <a:t>Login module requires Username and Password which is provided by Super-Admin through Email/SMS or both</a:t>
            </a:r>
          </a:p>
          <a:p>
            <a:r>
              <a:rPr lang="en-US" dirty="0" smtClean="0"/>
              <a:t>Users are Super Admin, Admin, Coach only</a:t>
            </a:r>
          </a:p>
          <a:p>
            <a:r>
              <a:rPr lang="en-US" dirty="0" smtClean="0"/>
              <a:t>Student can not login through this login</a:t>
            </a:r>
          </a:p>
        </p:txBody>
      </p:sp>
      <p:sp>
        <p:nvSpPr>
          <p:cNvPr id="4" name="Title 1"/>
          <p:cNvSpPr txBox="1">
            <a:spLocks/>
          </p:cNvSpPr>
          <p:nvPr/>
        </p:nvSpPr>
        <p:spPr>
          <a:xfrm>
            <a:off x="1219200" y="274638"/>
            <a:ext cx="103632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smtClean="0">
                <a:ln>
                  <a:noFill/>
                </a:ln>
                <a:solidFill>
                  <a:schemeClr val="tx2"/>
                </a:solidFill>
                <a:effectLst/>
                <a:uLnTx/>
                <a:uFillTx/>
                <a:latin typeface="+mj-lt"/>
                <a:ea typeface="+mj-ea"/>
                <a:cs typeface="+mj-cs"/>
              </a:rPr>
              <a:t>Phase I </a:t>
            </a:r>
            <a:endParaRPr kumimoji="0" lang="en-IN" sz="6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extLst>
      <p:ext uri="{BB962C8B-B14F-4D97-AF65-F5344CB8AC3E}">
        <p14:creationId xmlns:p14="http://schemas.microsoft.com/office/powerpoint/2010/main" val="937236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pic>
        <p:nvPicPr>
          <p:cNvPr id="5" name="Content Placeholder 13" descr="1-Admin Login.jpg"/>
          <p:cNvPicPr>
            <a:picLocks noGrp="1" noChangeAspect="1"/>
          </p:cNvPicPr>
          <p:nvPr>
            <p:ph sz="quarter" idx="1"/>
          </p:nvPr>
        </p:nvPicPr>
        <p:blipFill>
          <a:blip r:embed="rId3"/>
          <a:stretch>
            <a:fillRect/>
          </a:stretch>
        </p:blipFill>
        <p:spPr>
          <a:xfrm>
            <a:off x="2054552" y="1447620"/>
            <a:ext cx="8703096" cy="4141874"/>
          </a:xfrm>
        </p:spPr>
      </p:pic>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Login Screen</a:t>
            </a:r>
            <a:endParaRPr lang="en-IN" sz="3600" dirty="0">
              <a:solidFill>
                <a:schemeClr val="tx1"/>
              </a:solidFill>
            </a:endParaRPr>
          </a:p>
        </p:txBody>
      </p:sp>
    </p:spTree>
    <p:custDataLst>
      <p:tags r:id="rId1"/>
    </p:custDataLst>
    <p:extLst>
      <p:ext uri="{BB962C8B-B14F-4D97-AF65-F5344CB8AC3E}">
        <p14:creationId xmlns:p14="http://schemas.microsoft.com/office/powerpoint/2010/main" val="1070890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840377" y="2584269"/>
            <a:ext cx="10363200" cy="3385457"/>
          </a:xfrm>
        </p:spPr>
        <p:txBody>
          <a:bodyPr/>
          <a:lstStyle/>
          <a:p>
            <a:r>
              <a:rPr lang="en-US" dirty="0" smtClean="0"/>
              <a:t>Number of Students</a:t>
            </a:r>
          </a:p>
          <a:p>
            <a:r>
              <a:rPr lang="en-US" dirty="0" smtClean="0"/>
              <a:t>Number of Competitions</a:t>
            </a:r>
          </a:p>
          <a:p>
            <a:r>
              <a:rPr lang="en-US" dirty="0" smtClean="0"/>
              <a:t>Number of </a:t>
            </a:r>
            <a:r>
              <a:rPr lang="en-US" dirty="0"/>
              <a:t>Batches</a:t>
            </a:r>
            <a:endParaRPr lang="en-US" dirty="0" smtClean="0"/>
          </a:p>
          <a:p>
            <a:r>
              <a:rPr lang="en-US" dirty="0" smtClean="0"/>
              <a:t>Today's Schedule</a:t>
            </a:r>
          </a:p>
          <a:p>
            <a:r>
              <a:rPr lang="en-US" dirty="0" smtClean="0"/>
              <a:t>Tomorrow’s Schedule</a:t>
            </a:r>
          </a:p>
          <a:p>
            <a:r>
              <a:rPr lang="en-US" dirty="0" smtClean="0"/>
              <a:t>Day </a:t>
            </a:r>
            <a:r>
              <a:rPr lang="en-US" dirty="0"/>
              <a:t>after </a:t>
            </a:r>
            <a:r>
              <a:rPr lang="en-US" dirty="0" smtClean="0"/>
              <a:t>tomorrow’s Schedule</a:t>
            </a:r>
            <a:endParaRPr lang="en-IN" dirty="0"/>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Dashboard</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44" y="1125907"/>
            <a:ext cx="10022410" cy="4763905"/>
          </a:xfrm>
          <a:prstGeom prst="rect">
            <a:avLst/>
          </a:prstGeom>
        </p:spPr>
      </p:pic>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Dashboard</a:t>
            </a:r>
            <a:endParaRPr lang="en-IN" sz="3600" dirty="0">
              <a:solidFill>
                <a:schemeClr val="tx1"/>
              </a:solidFill>
            </a:endParaRPr>
          </a:p>
        </p:txBody>
      </p:sp>
    </p:spTree>
    <p:custDataLst>
      <p:tags r:id="rId1"/>
    </p:custDataLst>
    <p:extLst>
      <p:ext uri="{BB962C8B-B14F-4D97-AF65-F5344CB8AC3E}">
        <p14:creationId xmlns:p14="http://schemas.microsoft.com/office/powerpoint/2010/main" val="127745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Country :</a:t>
            </a:r>
          </a:p>
          <a:p>
            <a:pPr lvl="1"/>
            <a:r>
              <a:rPr lang="en-US" b="1" dirty="0" smtClean="0">
                <a:solidFill>
                  <a:schemeClr val="tx2"/>
                </a:solidFill>
              </a:rPr>
              <a:t>In “View Country” admin user will get the list of countries whichever he added in the system.</a:t>
            </a:r>
          </a:p>
          <a:p>
            <a:pPr lvl="1"/>
            <a:r>
              <a:rPr lang="en-US" b="1" dirty="0" smtClean="0">
                <a:solidFill>
                  <a:schemeClr val="tx2"/>
                </a:solidFill>
              </a:rPr>
              <a:t>Only “Super-Admin” and “Admin” can Add, Edit or Delete any Country record, Other Users like “Coach” can only view the records</a:t>
            </a:r>
          </a:p>
          <a:p>
            <a:pPr lvl="1"/>
            <a:r>
              <a:rPr lang="en-US" b="1" dirty="0" smtClean="0">
                <a:solidFill>
                  <a:schemeClr val="tx2"/>
                </a:solidFill>
              </a:rPr>
              <a:t>We call it as “Masters” because this admin users will use this module in their other modules like, For getting the student address, admin user wants to be get Country, State, City, Area and Pin-code records in “Add Student” module</a:t>
            </a:r>
            <a:endParaRPr lang="en-US" dirty="0"/>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Country Form</a:t>
            </a:r>
            <a:endParaRPr lang="en-IN" sz="3600" dirty="0">
              <a:solidFill>
                <a:schemeClr val="tx1"/>
              </a:solidFill>
            </a:endParaRPr>
          </a:p>
        </p:txBody>
      </p:sp>
      <p:pic>
        <p:nvPicPr>
          <p:cNvPr id="7" name="Content Placeholder 6" descr="kfc-screenshot-17.jpg"/>
          <p:cNvPicPr>
            <a:picLocks noGrp="1" noChangeAspect="1"/>
          </p:cNvPicPr>
          <p:nvPr>
            <p:ph sz="quarter" idx="1"/>
          </p:nvPr>
        </p:nvPicPr>
        <p:blipFill>
          <a:blip r:embed="rId3"/>
          <a:srcRect b="69952"/>
          <a:stretch>
            <a:fillRect/>
          </a:stretch>
        </p:blipFill>
        <p:spPr>
          <a:xfrm>
            <a:off x="1389814" y="1162143"/>
            <a:ext cx="9157990" cy="4598321"/>
          </a:xfrm>
        </p:spPr>
      </p:pic>
    </p:spTree>
    <p:custDataLst>
      <p:tags r:id="rId1"/>
    </p:custDataLst>
    <p:extLst>
      <p:ext uri="{BB962C8B-B14F-4D97-AF65-F5344CB8AC3E}">
        <p14:creationId xmlns:p14="http://schemas.microsoft.com/office/powerpoint/2010/main" val="2692412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789</TotalTime>
  <Words>570</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Franklin Gothic Book</vt:lpstr>
      <vt:lpstr>Perpetua</vt:lpstr>
      <vt:lpstr>Wingdings 2</vt:lpstr>
      <vt:lpstr>Equity</vt:lpstr>
      <vt:lpstr>Kenkre Football Club</vt:lpstr>
      <vt:lpstr>Hierarchy Structure for Users</vt:lpstr>
      <vt:lpstr>Admin Panel For Kenkre Football Club</vt:lpstr>
      <vt:lpstr>Login Module for Admin Panel</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     Wireframes</vt:lpstr>
      <vt:lpstr>Phase I </vt:lpstr>
      <vt:lpstr>     Wireframes</vt:lpstr>
      <vt:lpstr>Phase I </vt:lpstr>
      <vt:lpstr>     Wireframes</vt:lpstr>
      <vt:lpstr>     Wireframes</vt:lpstr>
      <vt:lpstr>Phase I </vt:lpstr>
      <vt:lpstr>     Wireframes</vt:lpstr>
      <vt:lpstr>     Wireframes</vt:lpstr>
      <vt:lpstr>Phase I </vt:lpstr>
      <vt:lpstr>     Wireframes</vt:lpstr>
      <vt:lpstr>     Wireframes</vt:lpstr>
      <vt:lpstr>     Wireframes</vt:lpstr>
      <vt:lpstr>Phase II </vt:lpstr>
      <vt:lpstr>Phase III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Kenkre Football Club (KFC)</dc:title>
  <dc:creator>Praful</dc:creator>
  <cp:lastModifiedBy>Satish</cp:lastModifiedBy>
  <cp:revision>168</cp:revision>
  <dcterms:created xsi:type="dcterms:W3CDTF">2017-08-22T05:25:31Z</dcterms:created>
  <dcterms:modified xsi:type="dcterms:W3CDTF">2017-10-05T07:00:15Z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AAEB1861-4DF9-4069-BB38-F60EEA1ED531</vt:lpwstr>
  </property>
  <property fmtid="{D5CDD505-2E9C-101B-9397-08002B2CF9AE}" pid="3" name="ArticulatePath">
    <vt:lpwstr>Kenkre Football Club (KFC)_1</vt:lpwstr>
  </property>
</Properties>
</file>