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23"/>
  </p:notesMasterIdLst>
  <p:sldIdLst>
    <p:sldId id="257" r:id="rId5"/>
    <p:sldId id="261" r:id="rId6"/>
    <p:sldId id="258" r:id="rId7"/>
    <p:sldId id="259" r:id="rId8"/>
    <p:sldId id="268" r:id="rId9"/>
    <p:sldId id="283" r:id="rId10"/>
    <p:sldId id="269" r:id="rId11"/>
    <p:sldId id="272" r:id="rId12"/>
    <p:sldId id="275" r:id="rId13"/>
    <p:sldId id="281" r:id="rId14"/>
    <p:sldId id="282" r:id="rId15"/>
    <p:sldId id="280" r:id="rId16"/>
    <p:sldId id="285" r:id="rId17"/>
    <p:sldId id="286" r:id="rId18"/>
    <p:sldId id="267" r:id="rId19"/>
    <p:sldId id="279" r:id="rId20"/>
    <p:sldId id="266"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6D65B-C571-4F06-A4C9-2C5C63574167}" type="doc">
      <dgm:prSet loTypeId="urn:microsoft.com/office/officeart/2005/8/layout/orgChart1" loCatId="hierarchy" qsTypeId="urn:microsoft.com/office/officeart/2005/8/quickstyle/3d4" qsCatId="3D" csTypeId="urn:microsoft.com/office/officeart/2005/8/colors/accent1_2" csCatId="accent1" phldr="1"/>
      <dgm:spPr/>
      <dgm:t>
        <a:bodyPr/>
        <a:lstStyle/>
        <a:p>
          <a:endParaRPr lang="en-IN"/>
        </a:p>
      </dgm:t>
    </dgm:pt>
    <dgm:pt modelId="{D81AAD86-942B-49DC-8EE3-1EFF4790888C}">
      <dgm:prSet phldrT="[Text]" custT="1"/>
      <dgm:spPr/>
      <dgm:t>
        <a:bodyPr/>
        <a:lstStyle/>
        <a:p>
          <a:r>
            <a:rPr lang="en-IN" sz="2000"/>
            <a:t>Models Used</a:t>
          </a:r>
          <a:endParaRPr lang="en-IN" sz="2000" dirty="0"/>
        </a:p>
      </dgm:t>
    </dgm:pt>
    <dgm:pt modelId="{D32A66F0-1A14-46D3-A436-351ACF1EB500}" type="parTrans" cxnId="{5C04D21B-BA29-4CD9-A99A-EFA23487B208}">
      <dgm:prSet/>
      <dgm:spPr/>
      <dgm:t>
        <a:bodyPr/>
        <a:lstStyle/>
        <a:p>
          <a:endParaRPr lang="en-IN" sz="3200">
            <a:solidFill>
              <a:schemeClr val="bg1"/>
            </a:solidFill>
          </a:endParaRPr>
        </a:p>
      </dgm:t>
    </dgm:pt>
    <dgm:pt modelId="{1275D27E-7C66-42DC-A2D7-FF51BA2D39DC}" type="sibTrans" cxnId="{5C04D21B-BA29-4CD9-A99A-EFA23487B208}">
      <dgm:prSet/>
      <dgm:spPr/>
      <dgm:t>
        <a:bodyPr/>
        <a:lstStyle/>
        <a:p>
          <a:endParaRPr lang="en-IN" sz="3200">
            <a:solidFill>
              <a:schemeClr val="bg1"/>
            </a:solidFill>
          </a:endParaRPr>
        </a:p>
      </dgm:t>
    </dgm:pt>
    <dgm:pt modelId="{E978A536-9FA1-4531-8C96-BF8C76124499}">
      <dgm:prSet phldrT="[Text]" custT="1"/>
      <dgm:spPr/>
      <dgm:t>
        <a:bodyPr/>
        <a:lstStyle/>
        <a:p>
          <a:r>
            <a:rPr lang="en-IN" sz="2000"/>
            <a:t>Logistic Regression</a:t>
          </a:r>
          <a:endParaRPr lang="en-IN" sz="2000" dirty="0"/>
        </a:p>
      </dgm:t>
    </dgm:pt>
    <dgm:pt modelId="{588C937D-D706-43C6-8249-D020121420F6}" type="parTrans" cxnId="{C015A6D2-20B1-456B-91A2-D65DC910BB08}">
      <dgm:prSet/>
      <dgm:spPr/>
      <dgm:t>
        <a:bodyPr/>
        <a:lstStyle/>
        <a:p>
          <a:endParaRPr lang="en-IN" sz="3200">
            <a:solidFill>
              <a:schemeClr val="bg1"/>
            </a:solidFill>
          </a:endParaRPr>
        </a:p>
      </dgm:t>
    </dgm:pt>
    <dgm:pt modelId="{E053980F-840A-44C2-9402-99BE4441788E}" type="sibTrans" cxnId="{C015A6D2-20B1-456B-91A2-D65DC910BB08}">
      <dgm:prSet/>
      <dgm:spPr/>
      <dgm:t>
        <a:bodyPr/>
        <a:lstStyle/>
        <a:p>
          <a:endParaRPr lang="en-IN" sz="3200">
            <a:solidFill>
              <a:schemeClr val="bg1"/>
            </a:solidFill>
          </a:endParaRPr>
        </a:p>
      </dgm:t>
    </dgm:pt>
    <dgm:pt modelId="{6BDBB719-F48B-4127-B1B1-BDCFC395E998}">
      <dgm:prSet phldrT="[Text]" custT="1"/>
      <dgm:spPr/>
      <dgm:t>
        <a:bodyPr/>
        <a:lstStyle/>
        <a:p>
          <a:r>
            <a:rPr lang="en-IN" sz="2000"/>
            <a:t>Naïve Baise Classifier</a:t>
          </a:r>
          <a:endParaRPr lang="en-IN" sz="2000" dirty="0"/>
        </a:p>
      </dgm:t>
    </dgm:pt>
    <dgm:pt modelId="{39F775F1-9DFC-42D0-8032-82CC5A898FB1}" type="parTrans" cxnId="{7B297882-B971-4693-8B34-FDB5803AA5BE}">
      <dgm:prSet/>
      <dgm:spPr/>
      <dgm:t>
        <a:bodyPr/>
        <a:lstStyle/>
        <a:p>
          <a:endParaRPr lang="en-IN" sz="3200">
            <a:solidFill>
              <a:schemeClr val="bg1"/>
            </a:solidFill>
          </a:endParaRPr>
        </a:p>
      </dgm:t>
    </dgm:pt>
    <dgm:pt modelId="{ABB33BBE-6E80-4E8F-AF1A-30360DF82818}" type="sibTrans" cxnId="{7B297882-B971-4693-8B34-FDB5803AA5BE}">
      <dgm:prSet/>
      <dgm:spPr/>
      <dgm:t>
        <a:bodyPr/>
        <a:lstStyle/>
        <a:p>
          <a:endParaRPr lang="en-IN" sz="3200">
            <a:solidFill>
              <a:schemeClr val="bg1"/>
            </a:solidFill>
          </a:endParaRPr>
        </a:p>
      </dgm:t>
    </dgm:pt>
    <dgm:pt modelId="{18F90124-85E0-4FE1-896D-2C4C56249A5D}">
      <dgm:prSet phldrT="[Text]" custT="1"/>
      <dgm:spPr/>
      <dgm:t>
        <a:bodyPr/>
        <a:lstStyle/>
        <a:p>
          <a:r>
            <a:rPr lang="en-IN" sz="2000"/>
            <a:t>Tree</a:t>
          </a:r>
        </a:p>
        <a:p>
          <a:r>
            <a:rPr lang="en-IN" sz="2000"/>
            <a:t>Classifier</a:t>
          </a:r>
          <a:endParaRPr lang="en-IN" sz="2000" dirty="0"/>
        </a:p>
      </dgm:t>
    </dgm:pt>
    <dgm:pt modelId="{B31847B1-F6C2-4E73-9B66-BE61C93B87A8}" type="parTrans" cxnId="{F0377278-42C0-48F3-A130-E2C295360171}">
      <dgm:prSet/>
      <dgm:spPr/>
      <dgm:t>
        <a:bodyPr/>
        <a:lstStyle/>
        <a:p>
          <a:endParaRPr lang="en-IN" sz="3200">
            <a:solidFill>
              <a:schemeClr val="bg1"/>
            </a:solidFill>
          </a:endParaRPr>
        </a:p>
      </dgm:t>
    </dgm:pt>
    <dgm:pt modelId="{73547C12-254D-4DFD-B487-C4A503E1BE17}" type="sibTrans" cxnId="{F0377278-42C0-48F3-A130-E2C295360171}">
      <dgm:prSet/>
      <dgm:spPr/>
      <dgm:t>
        <a:bodyPr/>
        <a:lstStyle/>
        <a:p>
          <a:endParaRPr lang="en-IN" sz="3200">
            <a:solidFill>
              <a:schemeClr val="bg1"/>
            </a:solidFill>
          </a:endParaRPr>
        </a:p>
      </dgm:t>
    </dgm:pt>
    <dgm:pt modelId="{25479291-A63A-4E3E-ABE3-8A00B12FB28A}">
      <dgm:prSet phldrT="[Text]" custT="1"/>
      <dgm:spPr/>
      <dgm:t>
        <a:bodyPr/>
        <a:lstStyle/>
        <a:p>
          <a:r>
            <a:rPr lang="en-IN" sz="2000"/>
            <a:t>Support Vector Classifier</a:t>
          </a:r>
          <a:endParaRPr lang="en-IN" sz="2000" dirty="0"/>
        </a:p>
      </dgm:t>
    </dgm:pt>
    <dgm:pt modelId="{0002E5C0-6126-40CD-8EDD-18A1F6659CA2}" type="parTrans" cxnId="{79307514-1C7E-44C9-9B84-9B818AF0275F}">
      <dgm:prSet/>
      <dgm:spPr/>
      <dgm:t>
        <a:bodyPr/>
        <a:lstStyle/>
        <a:p>
          <a:endParaRPr lang="en-IN" sz="3200">
            <a:solidFill>
              <a:schemeClr val="bg1"/>
            </a:solidFill>
          </a:endParaRPr>
        </a:p>
      </dgm:t>
    </dgm:pt>
    <dgm:pt modelId="{35470DD8-46FD-4904-AEE9-F9092481F66C}" type="sibTrans" cxnId="{79307514-1C7E-44C9-9B84-9B818AF0275F}">
      <dgm:prSet/>
      <dgm:spPr/>
      <dgm:t>
        <a:bodyPr/>
        <a:lstStyle/>
        <a:p>
          <a:endParaRPr lang="en-IN" sz="3200">
            <a:solidFill>
              <a:schemeClr val="bg1"/>
            </a:solidFill>
          </a:endParaRPr>
        </a:p>
      </dgm:t>
    </dgm:pt>
    <dgm:pt modelId="{B576D3C5-EC1B-4AFD-82B0-F55C0DA88F9C}">
      <dgm:prSet phldrT="[Text]" custT="1"/>
      <dgm:spPr/>
      <dgm:t>
        <a:bodyPr/>
        <a:lstStyle/>
        <a:p>
          <a:r>
            <a:rPr lang="en-IN" sz="2000"/>
            <a:t>Kneighbours Classifier</a:t>
          </a:r>
          <a:endParaRPr lang="en-IN" sz="2000" dirty="0"/>
        </a:p>
      </dgm:t>
    </dgm:pt>
    <dgm:pt modelId="{267BFF89-3B47-44AB-A609-4CCF9D2F6FAC}" type="parTrans" cxnId="{5B4CA1D8-A065-41C3-93A4-466E8CAB2E93}">
      <dgm:prSet/>
      <dgm:spPr/>
      <dgm:t>
        <a:bodyPr/>
        <a:lstStyle/>
        <a:p>
          <a:endParaRPr lang="en-IN" sz="3200">
            <a:solidFill>
              <a:schemeClr val="bg1"/>
            </a:solidFill>
          </a:endParaRPr>
        </a:p>
      </dgm:t>
    </dgm:pt>
    <dgm:pt modelId="{42026D2F-72D0-4507-8F77-7E8E9EE43AED}" type="sibTrans" cxnId="{5B4CA1D8-A065-41C3-93A4-466E8CAB2E93}">
      <dgm:prSet/>
      <dgm:spPr/>
      <dgm:t>
        <a:bodyPr/>
        <a:lstStyle/>
        <a:p>
          <a:endParaRPr lang="en-IN" sz="3200">
            <a:solidFill>
              <a:schemeClr val="bg1"/>
            </a:solidFill>
          </a:endParaRPr>
        </a:p>
      </dgm:t>
    </dgm:pt>
    <dgm:pt modelId="{0B30EF13-352B-49ED-A547-6B410CBE7B4C}">
      <dgm:prSet phldrT="[Text]" custT="1"/>
      <dgm:spPr/>
      <dgm:t>
        <a:bodyPr/>
        <a:lstStyle/>
        <a:p>
          <a:r>
            <a:rPr lang="en-IN" sz="2000" dirty="0"/>
            <a:t>Extra</a:t>
          </a:r>
        </a:p>
      </dgm:t>
    </dgm:pt>
    <dgm:pt modelId="{B427D325-92B4-4C6C-85C1-86CC402B6CBE}" type="parTrans" cxnId="{DBA48F09-1174-411F-A753-6F6B8B1CD901}">
      <dgm:prSet/>
      <dgm:spPr/>
      <dgm:t>
        <a:bodyPr/>
        <a:lstStyle/>
        <a:p>
          <a:endParaRPr lang="en-IN" sz="3200">
            <a:solidFill>
              <a:schemeClr val="bg1"/>
            </a:solidFill>
          </a:endParaRPr>
        </a:p>
      </dgm:t>
    </dgm:pt>
    <dgm:pt modelId="{741616D4-340C-4427-A287-B7B899DF55C1}" type="sibTrans" cxnId="{DBA48F09-1174-411F-A753-6F6B8B1CD901}">
      <dgm:prSet/>
      <dgm:spPr/>
      <dgm:t>
        <a:bodyPr/>
        <a:lstStyle/>
        <a:p>
          <a:endParaRPr lang="en-IN" sz="3200">
            <a:solidFill>
              <a:schemeClr val="bg1"/>
            </a:solidFill>
          </a:endParaRPr>
        </a:p>
      </dgm:t>
    </dgm:pt>
    <dgm:pt modelId="{55E7CBA7-B95E-422B-900E-C695AA66D477}">
      <dgm:prSet phldrT="[Text]" custT="1"/>
      <dgm:spPr/>
      <dgm:t>
        <a:bodyPr/>
        <a:lstStyle/>
        <a:p>
          <a:r>
            <a:rPr lang="en-IN" sz="2000"/>
            <a:t>Random Forest</a:t>
          </a:r>
          <a:endParaRPr lang="en-IN" sz="2000" dirty="0"/>
        </a:p>
      </dgm:t>
    </dgm:pt>
    <dgm:pt modelId="{99C0A3FC-5DA7-4741-ADB2-488987E78A17}" type="parTrans" cxnId="{6BEC049C-34ED-4FBF-B908-BB773E5CEA3C}">
      <dgm:prSet/>
      <dgm:spPr/>
      <dgm:t>
        <a:bodyPr/>
        <a:lstStyle/>
        <a:p>
          <a:endParaRPr lang="en-IN" sz="3200">
            <a:solidFill>
              <a:schemeClr val="bg1"/>
            </a:solidFill>
          </a:endParaRPr>
        </a:p>
      </dgm:t>
    </dgm:pt>
    <dgm:pt modelId="{9335F3EA-7755-4C18-BC4B-45B1CD97634E}" type="sibTrans" cxnId="{6BEC049C-34ED-4FBF-B908-BB773E5CEA3C}">
      <dgm:prSet/>
      <dgm:spPr/>
      <dgm:t>
        <a:bodyPr/>
        <a:lstStyle/>
        <a:p>
          <a:endParaRPr lang="en-IN" sz="3200">
            <a:solidFill>
              <a:schemeClr val="bg1"/>
            </a:solidFill>
          </a:endParaRPr>
        </a:p>
      </dgm:t>
    </dgm:pt>
    <dgm:pt modelId="{F527A8F3-F2DD-41A4-9357-C74602407655}">
      <dgm:prSet phldrT="[Text]" custT="1"/>
      <dgm:spPr/>
      <dgm:t>
        <a:bodyPr/>
        <a:lstStyle/>
        <a:p>
          <a:r>
            <a:rPr lang="en-IN" sz="2000"/>
            <a:t>Decision</a:t>
          </a:r>
          <a:endParaRPr lang="en-IN" sz="2000" dirty="0"/>
        </a:p>
      </dgm:t>
    </dgm:pt>
    <dgm:pt modelId="{D3E0A19B-E0BB-4EF7-947C-87B0D034F042}" type="parTrans" cxnId="{1858AE02-872A-47AE-9BD1-E3B15331981B}">
      <dgm:prSet/>
      <dgm:spPr/>
      <dgm:t>
        <a:bodyPr/>
        <a:lstStyle/>
        <a:p>
          <a:endParaRPr lang="en-IN" sz="3200">
            <a:solidFill>
              <a:schemeClr val="bg1"/>
            </a:solidFill>
          </a:endParaRPr>
        </a:p>
      </dgm:t>
    </dgm:pt>
    <dgm:pt modelId="{A0E03E1C-7658-4E1A-8405-F30EC995241A}" type="sibTrans" cxnId="{1858AE02-872A-47AE-9BD1-E3B15331981B}">
      <dgm:prSet/>
      <dgm:spPr/>
      <dgm:t>
        <a:bodyPr/>
        <a:lstStyle/>
        <a:p>
          <a:endParaRPr lang="en-IN" sz="3200">
            <a:solidFill>
              <a:schemeClr val="bg1"/>
            </a:solidFill>
          </a:endParaRPr>
        </a:p>
      </dgm:t>
    </dgm:pt>
    <dgm:pt modelId="{57D2FD9D-5265-4CEF-A5A7-8070349F5867}" type="pres">
      <dgm:prSet presAssocID="{62B6D65B-C571-4F06-A4C9-2C5C63574167}" presName="hierChild1" presStyleCnt="0">
        <dgm:presLayoutVars>
          <dgm:orgChart val="1"/>
          <dgm:chPref val="1"/>
          <dgm:dir/>
          <dgm:animOne val="branch"/>
          <dgm:animLvl val="lvl"/>
          <dgm:resizeHandles/>
        </dgm:presLayoutVars>
      </dgm:prSet>
      <dgm:spPr/>
    </dgm:pt>
    <dgm:pt modelId="{BB0D8DF7-735B-4987-BE49-EBB7B7C3C8AC}" type="pres">
      <dgm:prSet presAssocID="{D81AAD86-942B-49DC-8EE3-1EFF4790888C}" presName="hierRoot1" presStyleCnt="0">
        <dgm:presLayoutVars>
          <dgm:hierBranch val="init"/>
        </dgm:presLayoutVars>
      </dgm:prSet>
      <dgm:spPr/>
    </dgm:pt>
    <dgm:pt modelId="{D6D82726-E8F9-4566-8B93-6F55FE744C44}" type="pres">
      <dgm:prSet presAssocID="{D81AAD86-942B-49DC-8EE3-1EFF4790888C}" presName="rootComposite1" presStyleCnt="0"/>
      <dgm:spPr/>
    </dgm:pt>
    <dgm:pt modelId="{6F6A045F-1565-4A0B-BA2D-B5D7F46442C1}" type="pres">
      <dgm:prSet presAssocID="{D81AAD86-942B-49DC-8EE3-1EFF4790888C}" presName="rootText1" presStyleLbl="node0" presStyleIdx="0" presStyleCnt="1" custScaleX="150915">
        <dgm:presLayoutVars>
          <dgm:chPref val="3"/>
        </dgm:presLayoutVars>
      </dgm:prSet>
      <dgm:spPr/>
    </dgm:pt>
    <dgm:pt modelId="{47CEA7A7-C4C9-4894-A53D-990B7F1FF381}" type="pres">
      <dgm:prSet presAssocID="{D81AAD86-942B-49DC-8EE3-1EFF4790888C}" presName="rootConnector1" presStyleLbl="node1" presStyleIdx="0" presStyleCnt="0"/>
      <dgm:spPr/>
    </dgm:pt>
    <dgm:pt modelId="{D2A699A5-8A7A-4C3F-B967-EE5166D0152C}" type="pres">
      <dgm:prSet presAssocID="{D81AAD86-942B-49DC-8EE3-1EFF4790888C}" presName="hierChild2" presStyleCnt="0"/>
      <dgm:spPr/>
    </dgm:pt>
    <dgm:pt modelId="{590DE567-1A32-4812-A8B6-F288A9F6E773}" type="pres">
      <dgm:prSet presAssocID="{588C937D-D706-43C6-8249-D020121420F6}" presName="Name37" presStyleLbl="parChTrans1D2" presStyleIdx="0" presStyleCnt="5"/>
      <dgm:spPr/>
    </dgm:pt>
    <dgm:pt modelId="{6D102A3B-4487-4290-9A89-EC8C1CA770E7}" type="pres">
      <dgm:prSet presAssocID="{E978A536-9FA1-4531-8C96-BF8C76124499}" presName="hierRoot2" presStyleCnt="0">
        <dgm:presLayoutVars>
          <dgm:hierBranch val="init"/>
        </dgm:presLayoutVars>
      </dgm:prSet>
      <dgm:spPr/>
    </dgm:pt>
    <dgm:pt modelId="{1C17C26F-7A29-417E-947E-F7AE688F60D4}" type="pres">
      <dgm:prSet presAssocID="{E978A536-9FA1-4531-8C96-BF8C76124499}" presName="rootComposite" presStyleCnt="0"/>
      <dgm:spPr/>
    </dgm:pt>
    <dgm:pt modelId="{CCE99C44-B716-4A51-AC99-083DA0492FF8}" type="pres">
      <dgm:prSet presAssocID="{E978A536-9FA1-4531-8C96-BF8C76124499}" presName="rootText" presStyleLbl="node2" presStyleIdx="0" presStyleCnt="5">
        <dgm:presLayoutVars>
          <dgm:chPref val="3"/>
        </dgm:presLayoutVars>
      </dgm:prSet>
      <dgm:spPr/>
    </dgm:pt>
    <dgm:pt modelId="{C67FB101-7B7A-4EA1-BF2C-3FE323BC5005}" type="pres">
      <dgm:prSet presAssocID="{E978A536-9FA1-4531-8C96-BF8C76124499}" presName="rootConnector" presStyleLbl="node2" presStyleIdx="0" presStyleCnt="5"/>
      <dgm:spPr/>
    </dgm:pt>
    <dgm:pt modelId="{34619EC7-055D-4D64-99D9-15D2DA5E5ACF}" type="pres">
      <dgm:prSet presAssocID="{E978A536-9FA1-4531-8C96-BF8C76124499}" presName="hierChild4" presStyleCnt="0"/>
      <dgm:spPr/>
    </dgm:pt>
    <dgm:pt modelId="{C267420B-FC59-4C57-A44D-C83D8AB9EB05}" type="pres">
      <dgm:prSet presAssocID="{E978A536-9FA1-4531-8C96-BF8C76124499}" presName="hierChild5" presStyleCnt="0"/>
      <dgm:spPr/>
    </dgm:pt>
    <dgm:pt modelId="{D32B91E0-C8A6-4C45-8EAA-0014ADAF8B2C}" type="pres">
      <dgm:prSet presAssocID="{39F775F1-9DFC-42D0-8032-82CC5A898FB1}" presName="Name37" presStyleLbl="parChTrans1D2" presStyleIdx="1" presStyleCnt="5"/>
      <dgm:spPr/>
    </dgm:pt>
    <dgm:pt modelId="{A1ABCBCB-6C46-46C8-BE7A-8D3DD0FD8D4C}" type="pres">
      <dgm:prSet presAssocID="{6BDBB719-F48B-4127-B1B1-BDCFC395E998}" presName="hierRoot2" presStyleCnt="0">
        <dgm:presLayoutVars>
          <dgm:hierBranch val="init"/>
        </dgm:presLayoutVars>
      </dgm:prSet>
      <dgm:spPr/>
    </dgm:pt>
    <dgm:pt modelId="{F897589D-842E-41F5-95E4-444495B6F57B}" type="pres">
      <dgm:prSet presAssocID="{6BDBB719-F48B-4127-B1B1-BDCFC395E998}" presName="rootComposite" presStyleCnt="0"/>
      <dgm:spPr/>
    </dgm:pt>
    <dgm:pt modelId="{3B4FDFE1-E452-442B-88C1-6097C5B717B0}" type="pres">
      <dgm:prSet presAssocID="{6BDBB719-F48B-4127-B1B1-BDCFC395E998}" presName="rootText" presStyleLbl="node2" presStyleIdx="1" presStyleCnt="5">
        <dgm:presLayoutVars>
          <dgm:chPref val="3"/>
        </dgm:presLayoutVars>
      </dgm:prSet>
      <dgm:spPr/>
    </dgm:pt>
    <dgm:pt modelId="{780DAF40-BCF6-4F36-9F10-DF277FC7B7CD}" type="pres">
      <dgm:prSet presAssocID="{6BDBB719-F48B-4127-B1B1-BDCFC395E998}" presName="rootConnector" presStyleLbl="node2" presStyleIdx="1" presStyleCnt="5"/>
      <dgm:spPr/>
    </dgm:pt>
    <dgm:pt modelId="{9496B132-C39B-4F4A-90BE-5361223B110B}" type="pres">
      <dgm:prSet presAssocID="{6BDBB719-F48B-4127-B1B1-BDCFC395E998}" presName="hierChild4" presStyleCnt="0"/>
      <dgm:spPr/>
    </dgm:pt>
    <dgm:pt modelId="{AAD7FB30-2F2F-4CB8-BCBC-15E7F4390E0D}" type="pres">
      <dgm:prSet presAssocID="{6BDBB719-F48B-4127-B1B1-BDCFC395E998}" presName="hierChild5" presStyleCnt="0"/>
      <dgm:spPr/>
    </dgm:pt>
    <dgm:pt modelId="{B1DF0085-0D0D-49C1-AFA1-DEB081C9F414}" type="pres">
      <dgm:prSet presAssocID="{B31847B1-F6C2-4E73-9B66-BE61C93B87A8}" presName="Name37" presStyleLbl="parChTrans1D2" presStyleIdx="2" presStyleCnt="5"/>
      <dgm:spPr/>
    </dgm:pt>
    <dgm:pt modelId="{1D19BF3A-5BC2-46A4-A4EE-96325BC6A835}" type="pres">
      <dgm:prSet presAssocID="{18F90124-85E0-4FE1-896D-2C4C56249A5D}" presName="hierRoot2" presStyleCnt="0">
        <dgm:presLayoutVars>
          <dgm:hierBranch val="init"/>
        </dgm:presLayoutVars>
      </dgm:prSet>
      <dgm:spPr/>
    </dgm:pt>
    <dgm:pt modelId="{6552CFD1-9D11-4466-92E6-71F43E8C6ECF}" type="pres">
      <dgm:prSet presAssocID="{18F90124-85E0-4FE1-896D-2C4C56249A5D}" presName="rootComposite" presStyleCnt="0"/>
      <dgm:spPr/>
    </dgm:pt>
    <dgm:pt modelId="{34509E0C-C14B-48DF-841F-49562B2C7360}" type="pres">
      <dgm:prSet presAssocID="{18F90124-85E0-4FE1-896D-2C4C56249A5D}" presName="rootText" presStyleLbl="node2" presStyleIdx="2" presStyleCnt="5">
        <dgm:presLayoutVars>
          <dgm:chPref val="3"/>
        </dgm:presLayoutVars>
      </dgm:prSet>
      <dgm:spPr/>
    </dgm:pt>
    <dgm:pt modelId="{BEA1FE74-4031-4325-8194-D1DD1C78662A}" type="pres">
      <dgm:prSet presAssocID="{18F90124-85E0-4FE1-896D-2C4C56249A5D}" presName="rootConnector" presStyleLbl="node2" presStyleIdx="2" presStyleCnt="5"/>
      <dgm:spPr/>
    </dgm:pt>
    <dgm:pt modelId="{F3C4C7E2-67D3-4647-B679-19AA6341A36A}" type="pres">
      <dgm:prSet presAssocID="{18F90124-85E0-4FE1-896D-2C4C56249A5D}" presName="hierChild4" presStyleCnt="0"/>
      <dgm:spPr/>
    </dgm:pt>
    <dgm:pt modelId="{6A25B9B5-AE5F-4267-B482-1C5EA7219180}" type="pres">
      <dgm:prSet presAssocID="{99C0A3FC-5DA7-4741-ADB2-488987E78A17}" presName="Name37" presStyleLbl="parChTrans1D3" presStyleIdx="0" presStyleCnt="3"/>
      <dgm:spPr/>
    </dgm:pt>
    <dgm:pt modelId="{783A494A-BD7B-455A-885A-4CB36603D6DE}" type="pres">
      <dgm:prSet presAssocID="{55E7CBA7-B95E-422B-900E-C695AA66D477}" presName="hierRoot2" presStyleCnt="0">
        <dgm:presLayoutVars>
          <dgm:hierBranch val="init"/>
        </dgm:presLayoutVars>
      </dgm:prSet>
      <dgm:spPr/>
    </dgm:pt>
    <dgm:pt modelId="{F7DC4C2B-C929-4DB8-8B36-65BBADE45E86}" type="pres">
      <dgm:prSet presAssocID="{55E7CBA7-B95E-422B-900E-C695AA66D477}" presName="rootComposite" presStyleCnt="0"/>
      <dgm:spPr/>
    </dgm:pt>
    <dgm:pt modelId="{F575962E-2975-4C89-A6FD-F16DC24EAE59}" type="pres">
      <dgm:prSet presAssocID="{55E7CBA7-B95E-422B-900E-C695AA66D477}" presName="rootText" presStyleLbl="node3" presStyleIdx="0" presStyleCnt="3" custLinFactNeighborX="3895" custLinFactNeighborY="3715">
        <dgm:presLayoutVars>
          <dgm:chPref val="3"/>
        </dgm:presLayoutVars>
      </dgm:prSet>
      <dgm:spPr/>
    </dgm:pt>
    <dgm:pt modelId="{7F0E5D07-8144-4495-AB3E-307DF8F917B4}" type="pres">
      <dgm:prSet presAssocID="{55E7CBA7-B95E-422B-900E-C695AA66D477}" presName="rootConnector" presStyleLbl="node3" presStyleIdx="0" presStyleCnt="3"/>
      <dgm:spPr/>
    </dgm:pt>
    <dgm:pt modelId="{49E6102F-10D4-428B-87E7-E2A39079040B}" type="pres">
      <dgm:prSet presAssocID="{55E7CBA7-B95E-422B-900E-C695AA66D477}" presName="hierChild4" presStyleCnt="0"/>
      <dgm:spPr/>
    </dgm:pt>
    <dgm:pt modelId="{6BF6C7A7-6B44-4D0C-A78C-B0D8028DD276}" type="pres">
      <dgm:prSet presAssocID="{55E7CBA7-B95E-422B-900E-C695AA66D477}" presName="hierChild5" presStyleCnt="0"/>
      <dgm:spPr/>
    </dgm:pt>
    <dgm:pt modelId="{72872DCC-7A1D-4339-B83F-244CD6D5E8E8}" type="pres">
      <dgm:prSet presAssocID="{D3E0A19B-E0BB-4EF7-947C-87B0D034F042}" presName="Name37" presStyleLbl="parChTrans1D3" presStyleIdx="1" presStyleCnt="3"/>
      <dgm:spPr/>
    </dgm:pt>
    <dgm:pt modelId="{14F0DB91-18AE-43B0-B62D-B8DF3AA6AD2B}" type="pres">
      <dgm:prSet presAssocID="{F527A8F3-F2DD-41A4-9357-C74602407655}" presName="hierRoot2" presStyleCnt="0">
        <dgm:presLayoutVars>
          <dgm:hierBranch val="init"/>
        </dgm:presLayoutVars>
      </dgm:prSet>
      <dgm:spPr/>
    </dgm:pt>
    <dgm:pt modelId="{6967D6B0-3167-49F1-A9B3-92BA59ECE088}" type="pres">
      <dgm:prSet presAssocID="{F527A8F3-F2DD-41A4-9357-C74602407655}" presName="rootComposite" presStyleCnt="0"/>
      <dgm:spPr/>
    </dgm:pt>
    <dgm:pt modelId="{63D26B0D-33BD-4791-BE99-39AE8ECF2865}" type="pres">
      <dgm:prSet presAssocID="{F527A8F3-F2DD-41A4-9357-C74602407655}" presName="rootText" presStyleLbl="node3" presStyleIdx="1" presStyleCnt="3" custLinFactX="-40142" custLinFactNeighborX="-100000" custLinFactNeighborY="-56560">
        <dgm:presLayoutVars>
          <dgm:chPref val="3"/>
        </dgm:presLayoutVars>
      </dgm:prSet>
      <dgm:spPr/>
    </dgm:pt>
    <dgm:pt modelId="{5986E630-2301-4CA9-8FE0-1C9EF60F9FEE}" type="pres">
      <dgm:prSet presAssocID="{F527A8F3-F2DD-41A4-9357-C74602407655}" presName="rootConnector" presStyleLbl="node3" presStyleIdx="1" presStyleCnt="3"/>
      <dgm:spPr/>
    </dgm:pt>
    <dgm:pt modelId="{D49863B2-7D60-46D7-B929-13537043AA70}" type="pres">
      <dgm:prSet presAssocID="{F527A8F3-F2DD-41A4-9357-C74602407655}" presName="hierChild4" presStyleCnt="0"/>
      <dgm:spPr/>
    </dgm:pt>
    <dgm:pt modelId="{85E14C56-3072-4E92-BA1D-9698D553238B}" type="pres">
      <dgm:prSet presAssocID="{F527A8F3-F2DD-41A4-9357-C74602407655}" presName="hierChild5" presStyleCnt="0"/>
      <dgm:spPr/>
    </dgm:pt>
    <dgm:pt modelId="{6423DE7B-57E2-4FA8-9B04-F176DC81E73E}" type="pres">
      <dgm:prSet presAssocID="{B427D325-92B4-4C6C-85C1-86CC402B6CBE}" presName="Name37" presStyleLbl="parChTrans1D3" presStyleIdx="2" presStyleCnt="3"/>
      <dgm:spPr/>
    </dgm:pt>
    <dgm:pt modelId="{9FEB63A7-AC70-4DA0-91A3-4A2A994A354A}" type="pres">
      <dgm:prSet presAssocID="{0B30EF13-352B-49ED-A547-6B410CBE7B4C}" presName="hierRoot2" presStyleCnt="0">
        <dgm:presLayoutVars>
          <dgm:hierBranch val="init"/>
        </dgm:presLayoutVars>
      </dgm:prSet>
      <dgm:spPr/>
    </dgm:pt>
    <dgm:pt modelId="{2FB8E722-EF44-464E-8248-EA9E4DBF8991}" type="pres">
      <dgm:prSet presAssocID="{0B30EF13-352B-49ED-A547-6B410CBE7B4C}" presName="rootComposite" presStyleCnt="0"/>
      <dgm:spPr/>
    </dgm:pt>
    <dgm:pt modelId="{5D16421B-EB5D-43D0-8639-585A5F9F8F71}" type="pres">
      <dgm:prSet presAssocID="{0B30EF13-352B-49ED-A547-6B410CBE7B4C}" presName="rootText" presStyleLbl="node3" presStyleIdx="2" presStyleCnt="3" custLinFactY="-5283" custLinFactNeighborX="3895" custLinFactNeighborY="-100000">
        <dgm:presLayoutVars>
          <dgm:chPref val="3"/>
        </dgm:presLayoutVars>
      </dgm:prSet>
      <dgm:spPr/>
    </dgm:pt>
    <dgm:pt modelId="{ED2E0985-4010-4715-BFED-77F5A0CFE85E}" type="pres">
      <dgm:prSet presAssocID="{0B30EF13-352B-49ED-A547-6B410CBE7B4C}" presName="rootConnector" presStyleLbl="node3" presStyleIdx="2" presStyleCnt="3"/>
      <dgm:spPr/>
    </dgm:pt>
    <dgm:pt modelId="{60BADC6B-6F41-4C09-9779-02AE62E4FAE5}" type="pres">
      <dgm:prSet presAssocID="{0B30EF13-352B-49ED-A547-6B410CBE7B4C}" presName="hierChild4" presStyleCnt="0"/>
      <dgm:spPr/>
    </dgm:pt>
    <dgm:pt modelId="{25773243-D251-48BF-906B-E6306DEF7C06}" type="pres">
      <dgm:prSet presAssocID="{0B30EF13-352B-49ED-A547-6B410CBE7B4C}" presName="hierChild5" presStyleCnt="0"/>
      <dgm:spPr/>
    </dgm:pt>
    <dgm:pt modelId="{27EB9777-A252-40CD-BD13-D908FBD33B74}" type="pres">
      <dgm:prSet presAssocID="{18F90124-85E0-4FE1-896D-2C4C56249A5D}" presName="hierChild5" presStyleCnt="0"/>
      <dgm:spPr/>
    </dgm:pt>
    <dgm:pt modelId="{063826BC-4D74-4606-B1DD-AED4F475D15A}" type="pres">
      <dgm:prSet presAssocID="{267BFF89-3B47-44AB-A609-4CCF9D2F6FAC}" presName="Name37" presStyleLbl="parChTrans1D2" presStyleIdx="3" presStyleCnt="5"/>
      <dgm:spPr/>
    </dgm:pt>
    <dgm:pt modelId="{AA4E8419-C2B8-46D6-A14F-74678628005C}" type="pres">
      <dgm:prSet presAssocID="{B576D3C5-EC1B-4AFD-82B0-F55C0DA88F9C}" presName="hierRoot2" presStyleCnt="0">
        <dgm:presLayoutVars>
          <dgm:hierBranch val="init"/>
        </dgm:presLayoutVars>
      </dgm:prSet>
      <dgm:spPr/>
    </dgm:pt>
    <dgm:pt modelId="{EE4C28D9-8475-4DB1-B38D-4835AC2FDBC9}" type="pres">
      <dgm:prSet presAssocID="{B576D3C5-EC1B-4AFD-82B0-F55C0DA88F9C}" presName="rootComposite" presStyleCnt="0"/>
      <dgm:spPr/>
    </dgm:pt>
    <dgm:pt modelId="{6C9EB095-F177-4625-829D-BE7E2FB512BA}" type="pres">
      <dgm:prSet presAssocID="{B576D3C5-EC1B-4AFD-82B0-F55C0DA88F9C}" presName="rootText" presStyleLbl="node2" presStyleIdx="3" presStyleCnt="5">
        <dgm:presLayoutVars>
          <dgm:chPref val="3"/>
        </dgm:presLayoutVars>
      </dgm:prSet>
      <dgm:spPr/>
    </dgm:pt>
    <dgm:pt modelId="{ABD0E791-1688-4849-AE65-B160748C43C2}" type="pres">
      <dgm:prSet presAssocID="{B576D3C5-EC1B-4AFD-82B0-F55C0DA88F9C}" presName="rootConnector" presStyleLbl="node2" presStyleIdx="3" presStyleCnt="5"/>
      <dgm:spPr/>
    </dgm:pt>
    <dgm:pt modelId="{A7673B9A-41DF-4CC2-98F9-C300D4AE8B6C}" type="pres">
      <dgm:prSet presAssocID="{B576D3C5-EC1B-4AFD-82B0-F55C0DA88F9C}" presName="hierChild4" presStyleCnt="0"/>
      <dgm:spPr/>
    </dgm:pt>
    <dgm:pt modelId="{0CE42C11-FC3F-4A81-BDF0-8B9028219833}" type="pres">
      <dgm:prSet presAssocID="{B576D3C5-EC1B-4AFD-82B0-F55C0DA88F9C}" presName="hierChild5" presStyleCnt="0"/>
      <dgm:spPr/>
    </dgm:pt>
    <dgm:pt modelId="{700FCE7C-4A3C-46E1-9A42-8E847F2E187F}" type="pres">
      <dgm:prSet presAssocID="{0002E5C0-6126-40CD-8EDD-18A1F6659CA2}" presName="Name37" presStyleLbl="parChTrans1D2" presStyleIdx="4" presStyleCnt="5"/>
      <dgm:spPr/>
    </dgm:pt>
    <dgm:pt modelId="{4C26199E-58F9-4FF7-8B01-81BB94BCBD45}" type="pres">
      <dgm:prSet presAssocID="{25479291-A63A-4E3E-ABE3-8A00B12FB28A}" presName="hierRoot2" presStyleCnt="0">
        <dgm:presLayoutVars>
          <dgm:hierBranch val="init"/>
        </dgm:presLayoutVars>
      </dgm:prSet>
      <dgm:spPr/>
    </dgm:pt>
    <dgm:pt modelId="{418FD150-18DE-429D-B7A6-CDF88FC0414B}" type="pres">
      <dgm:prSet presAssocID="{25479291-A63A-4E3E-ABE3-8A00B12FB28A}" presName="rootComposite" presStyleCnt="0"/>
      <dgm:spPr/>
    </dgm:pt>
    <dgm:pt modelId="{6AAE683B-913A-41E1-807A-6153CFBCD88B}" type="pres">
      <dgm:prSet presAssocID="{25479291-A63A-4E3E-ABE3-8A00B12FB28A}" presName="rootText" presStyleLbl="node2" presStyleIdx="4" presStyleCnt="5" custScaleX="142015">
        <dgm:presLayoutVars>
          <dgm:chPref val="3"/>
        </dgm:presLayoutVars>
      </dgm:prSet>
      <dgm:spPr/>
    </dgm:pt>
    <dgm:pt modelId="{2B4CA757-38E6-4623-A2C0-C1964DE785ED}" type="pres">
      <dgm:prSet presAssocID="{25479291-A63A-4E3E-ABE3-8A00B12FB28A}" presName="rootConnector" presStyleLbl="node2" presStyleIdx="4" presStyleCnt="5"/>
      <dgm:spPr/>
    </dgm:pt>
    <dgm:pt modelId="{2FB80611-CC12-4F5F-87D8-4406D2518AE1}" type="pres">
      <dgm:prSet presAssocID="{25479291-A63A-4E3E-ABE3-8A00B12FB28A}" presName="hierChild4" presStyleCnt="0"/>
      <dgm:spPr/>
    </dgm:pt>
    <dgm:pt modelId="{48439ECA-99F2-4405-97BE-158D069AA697}" type="pres">
      <dgm:prSet presAssocID="{25479291-A63A-4E3E-ABE3-8A00B12FB28A}" presName="hierChild5" presStyleCnt="0"/>
      <dgm:spPr/>
    </dgm:pt>
    <dgm:pt modelId="{E016FAED-FFBF-46C6-ACD1-A522E802ED8B}" type="pres">
      <dgm:prSet presAssocID="{D81AAD86-942B-49DC-8EE3-1EFF4790888C}" presName="hierChild3" presStyleCnt="0"/>
      <dgm:spPr/>
    </dgm:pt>
  </dgm:ptLst>
  <dgm:cxnLst>
    <dgm:cxn modelId="{1858AE02-872A-47AE-9BD1-E3B15331981B}" srcId="{18F90124-85E0-4FE1-896D-2C4C56249A5D}" destId="{F527A8F3-F2DD-41A4-9357-C74602407655}" srcOrd="1" destOrd="0" parTransId="{D3E0A19B-E0BB-4EF7-947C-87B0D034F042}" sibTransId="{A0E03E1C-7658-4E1A-8405-F30EC995241A}"/>
    <dgm:cxn modelId="{212EDA08-CF09-41E5-BC9A-B70EDCFF3B17}" type="presOf" srcId="{B576D3C5-EC1B-4AFD-82B0-F55C0DA88F9C}" destId="{ABD0E791-1688-4849-AE65-B160748C43C2}" srcOrd="1" destOrd="0" presId="urn:microsoft.com/office/officeart/2005/8/layout/orgChart1"/>
    <dgm:cxn modelId="{DBA48F09-1174-411F-A753-6F6B8B1CD901}" srcId="{18F90124-85E0-4FE1-896D-2C4C56249A5D}" destId="{0B30EF13-352B-49ED-A547-6B410CBE7B4C}" srcOrd="2" destOrd="0" parTransId="{B427D325-92B4-4C6C-85C1-86CC402B6CBE}" sibTransId="{741616D4-340C-4427-A287-B7B899DF55C1}"/>
    <dgm:cxn modelId="{79307514-1C7E-44C9-9B84-9B818AF0275F}" srcId="{D81AAD86-942B-49DC-8EE3-1EFF4790888C}" destId="{25479291-A63A-4E3E-ABE3-8A00B12FB28A}" srcOrd="4" destOrd="0" parTransId="{0002E5C0-6126-40CD-8EDD-18A1F6659CA2}" sibTransId="{35470DD8-46FD-4904-AEE9-F9092481F66C}"/>
    <dgm:cxn modelId="{2DEB0A15-F1DE-4D8F-90B6-DBC1136533F0}" type="presOf" srcId="{B576D3C5-EC1B-4AFD-82B0-F55C0DA88F9C}" destId="{6C9EB095-F177-4625-829D-BE7E2FB512BA}" srcOrd="0" destOrd="0" presId="urn:microsoft.com/office/officeart/2005/8/layout/orgChart1"/>
    <dgm:cxn modelId="{5C04D21B-BA29-4CD9-A99A-EFA23487B208}" srcId="{62B6D65B-C571-4F06-A4C9-2C5C63574167}" destId="{D81AAD86-942B-49DC-8EE3-1EFF4790888C}" srcOrd="0" destOrd="0" parTransId="{D32A66F0-1A14-46D3-A436-351ACF1EB500}" sibTransId="{1275D27E-7C66-42DC-A2D7-FF51BA2D39DC}"/>
    <dgm:cxn modelId="{3E82041C-0898-47D6-A2D6-2D3410E5F535}" type="presOf" srcId="{0B30EF13-352B-49ED-A547-6B410CBE7B4C}" destId="{ED2E0985-4010-4715-BFED-77F5A0CFE85E}" srcOrd="1" destOrd="0" presId="urn:microsoft.com/office/officeart/2005/8/layout/orgChart1"/>
    <dgm:cxn modelId="{9ABB8E21-F54D-4656-BBB9-EF23216E7E31}" type="presOf" srcId="{E978A536-9FA1-4531-8C96-BF8C76124499}" destId="{CCE99C44-B716-4A51-AC99-083DA0492FF8}" srcOrd="0" destOrd="0" presId="urn:microsoft.com/office/officeart/2005/8/layout/orgChart1"/>
    <dgm:cxn modelId="{2846DE2B-77BE-49EF-813C-2EC7ABFFA3F4}" type="presOf" srcId="{0002E5C0-6126-40CD-8EDD-18A1F6659CA2}" destId="{700FCE7C-4A3C-46E1-9A42-8E847F2E187F}" srcOrd="0" destOrd="0" presId="urn:microsoft.com/office/officeart/2005/8/layout/orgChart1"/>
    <dgm:cxn modelId="{52F5EA35-3EC5-4D74-BF10-0312D53EAC75}" type="presOf" srcId="{55E7CBA7-B95E-422B-900E-C695AA66D477}" destId="{F575962E-2975-4C89-A6FD-F16DC24EAE59}" srcOrd="0" destOrd="0" presId="urn:microsoft.com/office/officeart/2005/8/layout/orgChart1"/>
    <dgm:cxn modelId="{6DD41E39-D6E4-48B2-950A-1D61FEE5BDB5}" type="presOf" srcId="{18F90124-85E0-4FE1-896D-2C4C56249A5D}" destId="{BEA1FE74-4031-4325-8194-D1DD1C78662A}" srcOrd="1" destOrd="0" presId="urn:microsoft.com/office/officeart/2005/8/layout/orgChart1"/>
    <dgm:cxn modelId="{9479663C-CFFC-40E7-BC14-51AB5ED897B6}" type="presOf" srcId="{62B6D65B-C571-4F06-A4C9-2C5C63574167}" destId="{57D2FD9D-5265-4CEF-A5A7-8070349F5867}" srcOrd="0" destOrd="0" presId="urn:microsoft.com/office/officeart/2005/8/layout/orgChart1"/>
    <dgm:cxn modelId="{55B80E61-83BC-47E7-8E3D-958E4585F464}" type="presOf" srcId="{F527A8F3-F2DD-41A4-9357-C74602407655}" destId="{5986E630-2301-4CA9-8FE0-1C9EF60F9FEE}" srcOrd="1" destOrd="0" presId="urn:microsoft.com/office/officeart/2005/8/layout/orgChart1"/>
    <dgm:cxn modelId="{30A54D66-D1C2-4183-9945-E0B49CF92CBC}" type="presOf" srcId="{18F90124-85E0-4FE1-896D-2C4C56249A5D}" destId="{34509E0C-C14B-48DF-841F-49562B2C7360}" srcOrd="0" destOrd="0" presId="urn:microsoft.com/office/officeart/2005/8/layout/orgChart1"/>
    <dgm:cxn modelId="{E200CE6A-11A0-4825-A123-7169EC4472E8}" type="presOf" srcId="{55E7CBA7-B95E-422B-900E-C695AA66D477}" destId="{7F0E5D07-8144-4495-AB3E-307DF8F917B4}" srcOrd="1" destOrd="0" presId="urn:microsoft.com/office/officeart/2005/8/layout/orgChart1"/>
    <dgm:cxn modelId="{F9885850-86B9-4943-91BF-B58E52FD9367}" type="presOf" srcId="{267BFF89-3B47-44AB-A609-4CCF9D2F6FAC}" destId="{063826BC-4D74-4606-B1DD-AED4F475D15A}" srcOrd="0" destOrd="0" presId="urn:microsoft.com/office/officeart/2005/8/layout/orgChart1"/>
    <dgm:cxn modelId="{2910D355-D7EE-488F-B25C-A2BC50BD2684}" type="presOf" srcId="{0B30EF13-352B-49ED-A547-6B410CBE7B4C}" destId="{5D16421B-EB5D-43D0-8639-585A5F9F8F71}" srcOrd="0" destOrd="0" presId="urn:microsoft.com/office/officeart/2005/8/layout/orgChart1"/>
    <dgm:cxn modelId="{F0377278-42C0-48F3-A130-E2C295360171}" srcId="{D81AAD86-942B-49DC-8EE3-1EFF4790888C}" destId="{18F90124-85E0-4FE1-896D-2C4C56249A5D}" srcOrd="2" destOrd="0" parTransId="{B31847B1-F6C2-4E73-9B66-BE61C93B87A8}" sibTransId="{73547C12-254D-4DFD-B487-C4A503E1BE17}"/>
    <dgm:cxn modelId="{919C8679-A5FB-4E3D-8521-B1460D1AF401}" type="presOf" srcId="{588C937D-D706-43C6-8249-D020121420F6}" destId="{590DE567-1A32-4812-A8B6-F288A9F6E773}" srcOrd="0" destOrd="0" presId="urn:microsoft.com/office/officeart/2005/8/layout/orgChart1"/>
    <dgm:cxn modelId="{7B297882-B971-4693-8B34-FDB5803AA5BE}" srcId="{D81AAD86-942B-49DC-8EE3-1EFF4790888C}" destId="{6BDBB719-F48B-4127-B1B1-BDCFC395E998}" srcOrd="1" destOrd="0" parTransId="{39F775F1-9DFC-42D0-8032-82CC5A898FB1}" sibTransId="{ABB33BBE-6E80-4E8F-AF1A-30360DF82818}"/>
    <dgm:cxn modelId="{B35F7383-C8F4-43B6-93F2-29638B59642A}" type="presOf" srcId="{E978A536-9FA1-4531-8C96-BF8C76124499}" destId="{C67FB101-7B7A-4EA1-BF2C-3FE323BC5005}" srcOrd="1" destOrd="0" presId="urn:microsoft.com/office/officeart/2005/8/layout/orgChart1"/>
    <dgm:cxn modelId="{B8A08392-1502-4D0F-B8EF-892972CF52CF}" type="presOf" srcId="{6BDBB719-F48B-4127-B1B1-BDCFC395E998}" destId="{3B4FDFE1-E452-442B-88C1-6097C5B717B0}" srcOrd="0" destOrd="0" presId="urn:microsoft.com/office/officeart/2005/8/layout/orgChart1"/>
    <dgm:cxn modelId="{6BEC049C-34ED-4FBF-B908-BB773E5CEA3C}" srcId="{18F90124-85E0-4FE1-896D-2C4C56249A5D}" destId="{55E7CBA7-B95E-422B-900E-C695AA66D477}" srcOrd="0" destOrd="0" parTransId="{99C0A3FC-5DA7-4741-ADB2-488987E78A17}" sibTransId="{9335F3EA-7755-4C18-BC4B-45B1CD97634E}"/>
    <dgm:cxn modelId="{5E76A2A2-B158-42EE-BADB-6D3E4152ABBB}" type="presOf" srcId="{B31847B1-F6C2-4E73-9B66-BE61C93B87A8}" destId="{B1DF0085-0D0D-49C1-AFA1-DEB081C9F414}" srcOrd="0" destOrd="0" presId="urn:microsoft.com/office/officeart/2005/8/layout/orgChart1"/>
    <dgm:cxn modelId="{D60F3FA3-F8E6-46FB-AE3F-2FEB4BFB3BDA}" type="presOf" srcId="{25479291-A63A-4E3E-ABE3-8A00B12FB28A}" destId="{2B4CA757-38E6-4623-A2C0-C1964DE785ED}" srcOrd="1" destOrd="0" presId="urn:microsoft.com/office/officeart/2005/8/layout/orgChart1"/>
    <dgm:cxn modelId="{7525E9BD-9453-4782-A4DB-91D14E5A36E3}" type="presOf" srcId="{25479291-A63A-4E3E-ABE3-8A00B12FB28A}" destId="{6AAE683B-913A-41E1-807A-6153CFBCD88B}" srcOrd="0" destOrd="0" presId="urn:microsoft.com/office/officeart/2005/8/layout/orgChart1"/>
    <dgm:cxn modelId="{E3B797C8-E998-405E-9BE0-CC72DC8E17A4}" type="presOf" srcId="{B427D325-92B4-4C6C-85C1-86CC402B6CBE}" destId="{6423DE7B-57E2-4FA8-9B04-F176DC81E73E}" srcOrd="0" destOrd="0" presId="urn:microsoft.com/office/officeart/2005/8/layout/orgChart1"/>
    <dgm:cxn modelId="{C015A6D2-20B1-456B-91A2-D65DC910BB08}" srcId="{D81AAD86-942B-49DC-8EE3-1EFF4790888C}" destId="{E978A536-9FA1-4531-8C96-BF8C76124499}" srcOrd="0" destOrd="0" parTransId="{588C937D-D706-43C6-8249-D020121420F6}" sibTransId="{E053980F-840A-44C2-9402-99BE4441788E}"/>
    <dgm:cxn modelId="{5B4CA1D8-A065-41C3-93A4-466E8CAB2E93}" srcId="{D81AAD86-942B-49DC-8EE3-1EFF4790888C}" destId="{B576D3C5-EC1B-4AFD-82B0-F55C0DA88F9C}" srcOrd="3" destOrd="0" parTransId="{267BFF89-3B47-44AB-A609-4CCF9D2F6FAC}" sibTransId="{42026D2F-72D0-4507-8F77-7E8E9EE43AED}"/>
    <dgm:cxn modelId="{308BC5DF-9284-42D5-956D-4B1029664CCB}" type="presOf" srcId="{39F775F1-9DFC-42D0-8032-82CC5A898FB1}" destId="{D32B91E0-C8A6-4C45-8EAA-0014ADAF8B2C}" srcOrd="0" destOrd="0" presId="urn:microsoft.com/office/officeart/2005/8/layout/orgChart1"/>
    <dgm:cxn modelId="{A0C32CE9-B064-4EE8-B164-0178AE7E2B08}" type="presOf" srcId="{F527A8F3-F2DD-41A4-9357-C74602407655}" destId="{63D26B0D-33BD-4791-BE99-39AE8ECF2865}" srcOrd="0" destOrd="0" presId="urn:microsoft.com/office/officeart/2005/8/layout/orgChart1"/>
    <dgm:cxn modelId="{D31A15EB-6291-47EF-8737-115816EC42F9}" type="presOf" srcId="{D81AAD86-942B-49DC-8EE3-1EFF4790888C}" destId="{6F6A045F-1565-4A0B-BA2D-B5D7F46442C1}" srcOrd="0" destOrd="0" presId="urn:microsoft.com/office/officeart/2005/8/layout/orgChart1"/>
    <dgm:cxn modelId="{F2437FEC-251B-4F82-9AD2-4C069402D798}" type="presOf" srcId="{99C0A3FC-5DA7-4741-ADB2-488987E78A17}" destId="{6A25B9B5-AE5F-4267-B482-1C5EA7219180}" srcOrd="0" destOrd="0" presId="urn:microsoft.com/office/officeart/2005/8/layout/orgChart1"/>
    <dgm:cxn modelId="{AA3470EE-8E3D-4A2B-A6A5-4B3213FAE79E}" type="presOf" srcId="{D3E0A19B-E0BB-4EF7-947C-87B0D034F042}" destId="{72872DCC-7A1D-4339-B83F-244CD6D5E8E8}" srcOrd="0" destOrd="0" presId="urn:microsoft.com/office/officeart/2005/8/layout/orgChart1"/>
    <dgm:cxn modelId="{E4EE4AFE-6D8E-4DC8-9579-7B7F40E5E5C1}" type="presOf" srcId="{6BDBB719-F48B-4127-B1B1-BDCFC395E998}" destId="{780DAF40-BCF6-4F36-9F10-DF277FC7B7CD}" srcOrd="1" destOrd="0" presId="urn:microsoft.com/office/officeart/2005/8/layout/orgChart1"/>
    <dgm:cxn modelId="{9C36ECFE-1936-4145-94BA-DCE9DC0AC12D}" type="presOf" srcId="{D81AAD86-942B-49DC-8EE3-1EFF4790888C}" destId="{47CEA7A7-C4C9-4894-A53D-990B7F1FF381}" srcOrd="1" destOrd="0" presId="urn:microsoft.com/office/officeart/2005/8/layout/orgChart1"/>
    <dgm:cxn modelId="{B9C72DFA-D1F1-4B8A-A038-889AA3580050}" type="presParOf" srcId="{57D2FD9D-5265-4CEF-A5A7-8070349F5867}" destId="{BB0D8DF7-735B-4987-BE49-EBB7B7C3C8AC}" srcOrd="0" destOrd="0" presId="urn:microsoft.com/office/officeart/2005/8/layout/orgChart1"/>
    <dgm:cxn modelId="{ECE3DC7F-2466-4469-9AD9-CA3928BD417A}" type="presParOf" srcId="{BB0D8DF7-735B-4987-BE49-EBB7B7C3C8AC}" destId="{D6D82726-E8F9-4566-8B93-6F55FE744C44}" srcOrd="0" destOrd="0" presId="urn:microsoft.com/office/officeart/2005/8/layout/orgChart1"/>
    <dgm:cxn modelId="{E0175694-B82D-4949-8C4A-494CB64D8ACE}" type="presParOf" srcId="{D6D82726-E8F9-4566-8B93-6F55FE744C44}" destId="{6F6A045F-1565-4A0B-BA2D-B5D7F46442C1}" srcOrd="0" destOrd="0" presId="urn:microsoft.com/office/officeart/2005/8/layout/orgChart1"/>
    <dgm:cxn modelId="{04D17CF2-29DE-4772-A50F-16BCE734E7CD}" type="presParOf" srcId="{D6D82726-E8F9-4566-8B93-6F55FE744C44}" destId="{47CEA7A7-C4C9-4894-A53D-990B7F1FF381}" srcOrd="1" destOrd="0" presId="urn:microsoft.com/office/officeart/2005/8/layout/orgChart1"/>
    <dgm:cxn modelId="{3D6E3B53-45E8-4166-8A76-3EF2290404F5}" type="presParOf" srcId="{BB0D8DF7-735B-4987-BE49-EBB7B7C3C8AC}" destId="{D2A699A5-8A7A-4C3F-B967-EE5166D0152C}" srcOrd="1" destOrd="0" presId="urn:microsoft.com/office/officeart/2005/8/layout/orgChart1"/>
    <dgm:cxn modelId="{AB5EC357-38FA-4E97-B243-9EA128C17B60}" type="presParOf" srcId="{D2A699A5-8A7A-4C3F-B967-EE5166D0152C}" destId="{590DE567-1A32-4812-A8B6-F288A9F6E773}" srcOrd="0" destOrd="0" presId="urn:microsoft.com/office/officeart/2005/8/layout/orgChart1"/>
    <dgm:cxn modelId="{2539FEEB-3B34-485C-BFD6-6FAC7BC59354}" type="presParOf" srcId="{D2A699A5-8A7A-4C3F-B967-EE5166D0152C}" destId="{6D102A3B-4487-4290-9A89-EC8C1CA770E7}" srcOrd="1" destOrd="0" presId="urn:microsoft.com/office/officeart/2005/8/layout/orgChart1"/>
    <dgm:cxn modelId="{BC782F4D-AFB2-44FD-A23C-EB782D9F9E70}" type="presParOf" srcId="{6D102A3B-4487-4290-9A89-EC8C1CA770E7}" destId="{1C17C26F-7A29-417E-947E-F7AE688F60D4}" srcOrd="0" destOrd="0" presId="urn:microsoft.com/office/officeart/2005/8/layout/orgChart1"/>
    <dgm:cxn modelId="{97C1873E-8C7F-4907-AAED-679F9DC89626}" type="presParOf" srcId="{1C17C26F-7A29-417E-947E-F7AE688F60D4}" destId="{CCE99C44-B716-4A51-AC99-083DA0492FF8}" srcOrd="0" destOrd="0" presId="urn:microsoft.com/office/officeart/2005/8/layout/orgChart1"/>
    <dgm:cxn modelId="{E726B788-8BF8-44BC-ACC9-EFB0CF87C330}" type="presParOf" srcId="{1C17C26F-7A29-417E-947E-F7AE688F60D4}" destId="{C67FB101-7B7A-4EA1-BF2C-3FE323BC5005}" srcOrd="1" destOrd="0" presId="urn:microsoft.com/office/officeart/2005/8/layout/orgChart1"/>
    <dgm:cxn modelId="{4F7CC5ED-AE24-4A4B-8CC5-6DA5B7C91588}" type="presParOf" srcId="{6D102A3B-4487-4290-9A89-EC8C1CA770E7}" destId="{34619EC7-055D-4D64-99D9-15D2DA5E5ACF}" srcOrd="1" destOrd="0" presId="urn:microsoft.com/office/officeart/2005/8/layout/orgChart1"/>
    <dgm:cxn modelId="{25EF0B6D-1B1B-4CAE-AFD7-30EBB05E78B6}" type="presParOf" srcId="{6D102A3B-4487-4290-9A89-EC8C1CA770E7}" destId="{C267420B-FC59-4C57-A44D-C83D8AB9EB05}" srcOrd="2" destOrd="0" presId="urn:microsoft.com/office/officeart/2005/8/layout/orgChart1"/>
    <dgm:cxn modelId="{75ACB160-7BD9-44AA-B91F-175B2A3F4A05}" type="presParOf" srcId="{D2A699A5-8A7A-4C3F-B967-EE5166D0152C}" destId="{D32B91E0-C8A6-4C45-8EAA-0014ADAF8B2C}" srcOrd="2" destOrd="0" presId="urn:microsoft.com/office/officeart/2005/8/layout/orgChart1"/>
    <dgm:cxn modelId="{81A82044-F9A9-417A-9A84-AD6F1F68227C}" type="presParOf" srcId="{D2A699A5-8A7A-4C3F-B967-EE5166D0152C}" destId="{A1ABCBCB-6C46-46C8-BE7A-8D3DD0FD8D4C}" srcOrd="3" destOrd="0" presId="urn:microsoft.com/office/officeart/2005/8/layout/orgChart1"/>
    <dgm:cxn modelId="{3932DE9C-F51A-4CAB-A2C9-C2DC60047DCE}" type="presParOf" srcId="{A1ABCBCB-6C46-46C8-BE7A-8D3DD0FD8D4C}" destId="{F897589D-842E-41F5-95E4-444495B6F57B}" srcOrd="0" destOrd="0" presId="urn:microsoft.com/office/officeart/2005/8/layout/orgChart1"/>
    <dgm:cxn modelId="{E659CD86-91FB-476D-AB6A-55CCE06D869A}" type="presParOf" srcId="{F897589D-842E-41F5-95E4-444495B6F57B}" destId="{3B4FDFE1-E452-442B-88C1-6097C5B717B0}" srcOrd="0" destOrd="0" presId="urn:microsoft.com/office/officeart/2005/8/layout/orgChart1"/>
    <dgm:cxn modelId="{35637EF4-39B6-4D96-8425-7F4A91B871CD}" type="presParOf" srcId="{F897589D-842E-41F5-95E4-444495B6F57B}" destId="{780DAF40-BCF6-4F36-9F10-DF277FC7B7CD}" srcOrd="1" destOrd="0" presId="urn:microsoft.com/office/officeart/2005/8/layout/orgChart1"/>
    <dgm:cxn modelId="{E0603109-F755-4BA4-B7DC-EECA2A85B36E}" type="presParOf" srcId="{A1ABCBCB-6C46-46C8-BE7A-8D3DD0FD8D4C}" destId="{9496B132-C39B-4F4A-90BE-5361223B110B}" srcOrd="1" destOrd="0" presId="urn:microsoft.com/office/officeart/2005/8/layout/orgChart1"/>
    <dgm:cxn modelId="{17D215B3-933B-4CDB-AEAB-E82BCC931ADF}" type="presParOf" srcId="{A1ABCBCB-6C46-46C8-BE7A-8D3DD0FD8D4C}" destId="{AAD7FB30-2F2F-4CB8-BCBC-15E7F4390E0D}" srcOrd="2" destOrd="0" presId="urn:microsoft.com/office/officeart/2005/8/layout/orgChart1"/>
    <dgm:cxn modelId="{B0B55F0A-FDD1-49BB-A620-7E64E473F968}" type="presParOf" srcId="{D2A699A5-8A7A-4C3F-B967-EE5166D0152C}" destId="{B1DF0085-0D0D-49C1-AFA1-DEB081C9F414}" srcOrd="4" destOrd="0" presId="urn:microsoft.com/office/officeart/2005/8/layout/orgChart1"/>
    <dgm:cxn modelId="{687D08FD-0F4A-4E87-9747-21284BD5EAA3}" type="presParOf" srcId="{D2A699A5-8A7A-4C3F-B967-EE5166D0152C}" destId="{1D19BF3A-5BC2-46A4-A4EE-96325BC6A835}" srcOrd="5" destOrd="0" presId="urn:microsoft.com/office/officeart/2005/8/layout/orgChart1"/>
    <dgm:cxn modelId="{DE9EC7F2-0799-4485-B903-7999D1AD30FB}" type="presParOf" srcId="{1D19BF3A-5BC2-46A4-A4EE-96325BC6A835}" destId="{6552CFD1-9D11-4466-92E6-71F43E8C6ECF}" srcOrd="0" destOrd="0" presId="urn:microsoft.com/office/officeart/2005/8/layout/orgChart1"/>
    <dgm:cxn modelId="{F33C982C-8A8F-4725-95EE-F90106C54455}" type="presParOf" srcId="{6552CFD1-9D11-4466-92E6-71F43E8C6ECF}" destId="{34509E0C-C14B-48DF-841F-49562B2C7360}" srcOrd="0" destOrd="0" presId="urn:microsoft.com/office/officeart/2005/8/layout/orgChart1"/>
    <dgm:cxn modelId="{DA01CE9A-FEF9-48C4-9E97-0C3EC7167A2E}" type="presParOf" srcId="{6552CFD1-9D11-4466-92E6-71F43E8C6ECF}" destId="{BEA1FE74-4031-4325-8194-D1DD1C78662A}" srcOrd="1" destOrd="0" presId="urn:microsoft.com/office/officeart/2005/8/layout/orgChart1"/>
    <dgm:cxn modelId="{4074FFE8-FA4F-48AC-9D51-62BC0D1DDBEA}" type="presParOf" srcId="{1D19BF3A-5BC2-46A4-A4EE-96325BC6A835}" destId="{F3C4C7E2-67D3-4647-B679-19AA6341A36A}" srcOrd="1" destOrd="0" presId="urn:microsoft.com/office/officeart/2005/8/layout/orgChart1"/>
    <dgm:cxn modelId="{BC2AC5C7-B32B-4AAD-8DB9-392D80E10244}" type="presParOf" srcId="{F3C4C7E2-67D3-4647-B679-19AA6341A36A}" destId="{6A25B9B5-AE5F-4267-B482-1C5EA7219180}" srcOrd="0" destOrd="0" presId="urn:microsoft.com/office/officeart/2005/8/layout/orgChart1"/>
    <dgm:cxn modelId="{37B4BFEE-87AD-4B1E-BCD7-5FC12154C7E6}" type="presParOf" srcId="{F3C4C7E2-67D3-4647-B679-19AA6341A36A}" destId="{783A494A-BD7B-455A-885A-4CB36603D6DE}" srcOrd="1" destOrd="0" presId="urn:microsoft.com/office/officeart/2005/8/layout/orgChart1"/>
    <dgm:cxn modelId="{0E14A629-AD8A-4E48-B18D-A06FFE0A5991}" type="presParOf" srcId="{783A494A-BD7B-455A-885A-4CB36603D6DE}" destId="{F7DC4C2B-C929-4DB8-8B36-65BBADE45E86}" srcOrd="0" destOrd="0" presId="urn:microsoft.com/office/officeart/2005/8/layout/orgChart1"/>
    <dgm:cxn modelId="{796B85A8-6468-4CF7-897B-9EA93DBF3765}" type="presParOf" srcId="{F7DC4C2B-C929-4DB8-8B36-65BBADE45E86}" destId="{F575962E-2975-4C89-A6FD-F16DC24EAE59}" srcOrd="0" destOrd="0" presId="urn:microsoft.com/office/officeart/2005/8/layout/orgChart1"/>
    <dgm:cxn modelId="{3251D8D9-4A69-4D39-AB14-1B2C39B457AF}" type="presParOf" srcId="{F7DC4C2B-C929-4DB8-8B36-65BBADE45E86}" destId="{7F0E5D07-8144-4495-AB3E-307DF8F917B4}" srcOrd="1" destOrd="0" presId="urn:microsoft.com/office/officeart/2005/8/layout/orgChart1"/>
    <dgm:cxn modelId="{45A14024-5E6E-490E-BEA4-BA18C8002F83}" type="presParOf" srcId="{783A494A-BD7B-455A-885A-4CB36603D6DE}" destId="{49E6102F-10D4-428B-87E7-E2A39079040B}" srcOrd="1" destOrd="0" presId="urn:microsoft.com/office/officeart/2005/8/layout/orgChart1"/>
    <dgm:cxn modelId="{7E34D8A1-9C03-4CA9-8FE1-AA655D13E897}" type="presParOf" srcId="{783A494A-BD7B-455A-885A-4CB36603D6DE}" destId="{6BF6C7A7-6B44-4D0C-A78C-B0D8028DD276}" srcOrd="2" destOrd="0" presId="urn:microsoft.com/office/officeart/2005/8/layout/orgChart1"/>
    <dgm:cxn modelId="{35D57996-4027-4C84-924C-E2B4E155D760}" type="presParOf" srcId="{F3C4C7E2-67D3-4647-B679-19AA6341A36A}" destId="{72872DCC-7A1D-4339-B83F-244CD6D5E8E8}" srcOrd="2" destOrd="0" presId="urn:microsoft.com/office/officeart/2005/8/layout/orgChart1"/>
    <dgm:cxn modelId="{179B4FC6-3C2D-47EB-9726-DA81215868F9}" type="presParOf" srcId="{F3C4C7E2-67D3-4647-B679-19AA6341A36A}" destId="{14F0DB91-18AE-43B0-B62D-B8DF3AA6AD2B}" srcOrd="3" destOrd="0" presId="urn:microsoft.com/office/officeart/2005/8/layout/orgChart1"/>
    <dgm:cxn modelId="{6E4F29DF-DD21-42AE-B13F-3146B55F2EF1}" type="presParOf" srcId="{14F0DB91-18AE-43B0-B62D-B8DF3AA6AD2B}" destId="{6967D6B0-3167-49F1-A9B3-92BA59ECE088}" srcOrd="0" destOrd="0" presId="urn:microsoft.com/office/officeart/2005/8/layout/orgChart1"/>
    <dgm:cxn modelId="{65F5A3EB-F2EC-41DE-A9BD-6FA548017909}" type="presParOf" srcId="{6967D6B0-3167-49F1-A9B3-92BA59ECE088}" destId="{63D26B0D-33BD-4791-BE99-39AE8ECF2865}" srcOrd="0" destOrd="0" presId="urn:microsoft.com/office/officeart/2005/8/layout/orgChart1"/>
    <dgm:cxn modelId="{F0E405A0-DF36-4EE1-BB45-0E8062496E86}" type="presParOf" srcId="{6967D6B0-3167-49F1-A9B3-92BA59ECE088}" destId="{5986E630-2301-4CA9-8FE0-1C9EF60F9FEE}" srcOrd="1" destOrd="0" presId="urn:microsoft.com/office/officeart/2005/8/layout/orgChart1"/>
    <dgm:cxn modelId="{FB451896-871F-47A8-85C2-001006D58971}" type="presParOf" srcId="{14F0DB91-18AE-43B0-B62D-B8DF3AA6AD2B}" destId="{D49863B2-7D60-46D7-B929-13537043AA70}" srcOrd="1" destOrd="0" presId="urn:microsoft.com/office/officeart/2005/8/layout/orgChart1"/>
    <dgm:cxn modelId="{2F3F52E5-54F1-4B18-A6F1-096FFF8F5658}" type="presParOf" srcId="{14F0DB91-18AE-43B0-B62D-B8DF3AA6AD2B}" destId="{85E14C56-3072-4E92-BA1D-9698D553238B}" srcOrd="2" destOrd="0" presId="urn:microsoft.com/office/officeart/2005/8/layout/orgChart1"/>
    <dgm:cxn modelId="{62B84813-8362-4973-9ABF-73B525CB7CB5}" type="presParOf" srcId="{F3C4C7E2-67D3-4647-B679-19AA6341A36A}" destId="{6423DE7B-57E2-4FA8-9B04-F176DC81E73E}" srcOrd="4" destOrd="0" presId="urn:microsoft.com/office/officeart/2005/8/layout/orgChart1"/>
    <dgm:cxn modelId="{CAE47532-ABF4-4B4F-B3F4-A81112AE7832}" type="presParOf" srcId="{F3C4C7E2-67D3-4647-B679-19AA6341A36A}" destId="{9FEB63A7-AC70-4DA0-91A3-4A2A994A354A}" srcOrd="5" destOrd="0" presId="urn:microsoft.com/office/officeart/2005/8/layout/orgChart1"/>
    <dgm:cxn modelId="{6DCE1ACD-AAD2-434B-84F4-A33DCF0E61CB}" type="presParOf" srcId="{9FEB63A7-AC70-4DA0-91A3-4A2A994A354A}" destId="{2FB8E722-EF44-464E-8248-EA9E4DBF8991}" srcOrd="0" destOrd="0" presId="urn:microsoft.com/office/officeart/2005/8/layout/orgChart1"/>
    <dgm:cxn modelId="{BCA67198-703A-4E32-89E2-592AA067621E}" type="presParOf" srcId="{2FB8E722-EF44-464E-8248-EA9E4DBF8991}" destId="{5D16421B-EB5D-43D0-8639-585A5F9F8F71}" srcOrd="0" destOrd="0" presId="urn:microsoft.com/office/officeart/2005/8/layout/orgChart1"/>
    <dgm:cxn modelId="{DBF8267C-639E-4E33-893E-A554606DF1CE}" type="presParOf" srcId="{2FB8E722-EF44-464E-8248-EA9E4DBF8991}" destId="{ED2E0985-4010-4715-BFED-77F5A0CFE85E}" srcOrd="1" destOrd="0" presId="urn:microsoft.com/office/officeart/2005/8/layout/orgChart1"/>
    <dgm:cxn modelId="{3E81F297-9405-429F-A82A-04DA145E1CC7}" type="presParOf" srcId="{9FEB63A7-AC70-4DA0-91A3-4A2A994A354A}" destId="{60BADC6B-6F41-4C09-9779-02AE62E4FAE5}" srcOrd="1" destOrd="0" presId="urn:microsoft.com/office/officeart/2005/8/layout/orgChart1"/>
    <dgm:cxn modelId="{107A0F2A-B1D1-4534-850F-F09076FFA603}" type="presParOf" srcId="{9FEB63A7-AC70-4DA0-91A3-4A2A994A354A}" destId="{25773243-D251-48BF-906B-E6306DEF7C06}" srcOrd="2" destOrd="0" presId="urn:microsoft.com/office/officeart/2005/8/layout/orgChart1"/>
    <dgm:cxn modelId="{6BE110AC-C248-41C4-9ECC-2857FE42A002}" type="presParOf" srcId="{1D19BF3A-5BC2-46A4-A4EE-96325BC6A835}" destId="{27EB9777-A252-40CD-BD13-D908FBD33B74}" srcOrd="2" destOrd="0" presId="urn:microsoft.com/office/officeart/2005/8/layout/orgChart1"/>
    <dgm:cxn modelId="{483D993C-1FF0-441A-906E-ADC99747495F}" type="presParOf" srcId="{D2A699A5-8A7A-4C3F-B967-EE5166D0152C}" destId="{063826BC-4D74-4606-B1DD-AED4F475D15A}" srcOrd="6" destOrd="0" presId="urn:microsoft.com/office/officeart/2005/8/layout/orgChart1"/>
    <dgm:cxn modelId="{FCF2F49D-ACF5-430A-838A-474DD8FBB49E}" type="presParOf" srcId="{D2A699A5-8A7A-4C3F-B967-EE5166D0152C}" destId="{AA4E8419-C2B8-46D6-A14F-74678628005C}" srcOrd="7" destOrd="0" presId="urn:microsoft.com/office/officeart/2005/8/layout/orgChart1"/>
    <dgm:cxn modelId="{F1C846A9-2DE2-4795-8850-8B3665552223}" type="presParOf" srcId="{AA4E8419-C2B8-46D6-A14F-74678628005C}" destId="{EE4C28D9-8475-4DB1-B38D-4835AC2FDBC9}" srcOrd="0" destOrd="0" presId="urn:microsoft.com/office/officeart/2005/8/layout/orgChart1"/>
    <dgm:cxn modelId="{7FE16E88-F1BB-41DC-8BA5-0D496820D3A9}" type="presParOf" srcId="{EE4C28D9-8475-4DB1-B38D-4835AC2FDBC9}" destId="{6C9EB095-F177-4625-829D-BE7E2FB512BA}" srcOrd="0" destOrd="0" presId="urn:microsoft.com/office/officeart/2005/8/layout/orgChart1"/>
    <dgm:cxn modelId="{2DC98A49-4DCD-450F-A4C7-FBD01E8E3117}" type="presParOf" srcId="{EE4C28D9-8475-4DB1-B38D-4835AC2FDBC9}" destId="{ABD0E791-1688-4849-AE65-B160748C43C2}" srcOrd="1" destOrd="0" presId="urn:microsoft.com/office/officeart/2005/8/layout/orgChart1"/>
    <dgm:cxn modelId="{100FD2B5-30A8-4D7C-BD0B-A159E90E9CA7}" type="presParOf" srcId="{AA4E8419-C2B8-46D6-A14F-74678628005C}" destId="{A7673B9A-41DF-4CC2-98F9-C300D4AE8B6C}" srcOrd="1" destOrd="0" presId="urn:microsoft.com/office/officeart/2005/8/layout/orgChart1"/>
    <dgm:cxn modelId="{6FDD7736-E7F0-4A2B-B75B-FEED2A4147E5}" type="presParOf" srcId="{AA4E8419-C2B8-46D6-A14F-74678628005C}" destId="{0CE42C11-FC3F-4A81-BDF0-8B9028219833}" srcOrd="2" destOrd="0" presId="urn:microsoft.com/office/officeart/2005/8/layout/orgChart1"/>
    <dgm:cxn modelId="{3F05074A-4954-4E7C-95C1-E3710BFBF250}" type="presParOf" srcId="{D2A699A5-8A7A-4C3F-B967-EE5166D0152C}" destId="{700FCE7C-4A3C-46E1-9A42-8E847F2E187F}" srcOrd="8" destOrd="0" presId="urn:microsoft.com/office/officeart/2005/8/layout/orgChart1"/>
    <dgm:cxn modelId="{555279D4-BF7C-40CD-9B45-8BC4E08B2C63}" type="presParOf" srcId="{D2A699A5-8A7A-4C3F-B967-EE5166D0152C}" destId="{4C26199E-58F9-4FF7-8B01-81BB94BCBD45}" srcOrd="9" destOrd="0" presId="urn:microsoft.com/office/officeart/2005/8/layout/orgChart1"/>
    <dgm:cxn modelId="{27A4D387-E596-4A72-9CB7-D520117183D1}" type="presParOf" srcId="{4C26199E-58F9-4FF7-8B01-81BB94BCBD45}" destId="{418FD150-18DE-429D-B7A6-CDF88FC0414B}" srcOrd="0" destOrd="0" presId="urn:microsoft.com/office/officeart/2005/8/layout/orgChart1"/>
    <dgm:cxn modelId="{864B55EC-A2DE-4E38-A9AA-A58A3CFD2656}" type="presParOf" srcId="{418FD150-18DE-429D-B7A6-CDF88FC0414B}" destId="{6AAE683B-913A-41E1-807A-6153CFBCD88B}" srcOrd="0" destOrd="0" presId="urn:microsoft.com/office/officeart/2005/8/layout/orgChart1"/>
    <dgm:cxn modelId="{8D68A8FC-492D-4F3F-83B7-5A3136C04780}" type="presParOf" srcId="{418FD150-18DE-429D-B7A6-CDF88FC0414B}" destId="{2B4CA757-38E6-4623-A2C0-C1964DE785ED}" srcOrd="1" destOrd="0" presId="urn:microsoft.com/office/officeart/2005/8/layout/orgChart1"/>
    <dgm:cxn modelId="{00BDABC4-7303-48E8-ADDB-D706016DA9B2}" type="presParOf" srcId="{4C26199E-58F9-4FF7-8B01-81BB94BCBD45}" destId="{2FB80611-CC12-4F5F-87D8-4406D2518AE1}" srcOrd="1" destOrd="0" presId="urn:microsoft.com/office/officeart/2005/8/layout/orgChart1"/>
    <dgm:cxn modelId="{D970C47A-0361-45E8-AF20-DE7C32A93D32}" type="presParOf" srcId="{4C26199E-58F9-4FF7-8B01-81BB94BCBD45}" destId="{48439ECA-99F2-4405-97BE-158D069AA697}" srcOrd="2" destOrd="0" presId="urn:microsoft.com/office/officeart/2005/8/layout/orgChart1"/>
    <dgm:cxn modelId="{14E4F091-A5E1-4DBB-8844-EE068C92BA70}" type="presParOf" srcId="{BB0D8DF7-735B-4987-BE49-EBB7B7C3C8AC}" destId="{E016FAED-FFBF-46C6-ACD1-A522E802ED8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FCE7C-4A3C-46E1-9A42-8E847F2E187F}">
      <dsp:nvSpPr>
        <dsp:cNvPr id="0" name=""/>
        <dsp:cNvSpPr/>
      </dsp:nvSpPr>
      <dsp:spPr>
        <a:xfrm>
          <a:off x="4768988" y="928210"/>
          <a:ext cx="3684031" cy="319688"/>
        </a:xfrm>
        <a:custGeom>
          <a:avLst/>
          <a:gdLst/>
          <a:ahLst/>
          <a:cxnLst/>
          <a:rect l="0" t="0" r="0" b="0"/>
          <a:pathLst>
            <a:path>
              <a:moveTo>
                <a:pt x="0" y="0"/>
              </a:moveTo>
              <a:lnTo>
                <a:pt x="0" y="159844"/>
              </a:lnTo>
              <a:lnTo>
                <a:pt x="3684031" y="159844"/>
              </a:lnTo>
              <a:lnTo>
                <a:pt x="3684031" y="319688"/>
              </a:lnTo>
            </a:path>
          </a:pathLst>
        </a:custGeom>
        <a:noFill/>
        <a:ln w="55000" cap="flat" cmpd="thickThin"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63826BC-4D74-4606-B1DD-AED4F475D15A}">
      <dsp:nvSpPr>
        <dsp:cNvPr id="0" name=""/>
        <dsp:cNvSpPr/>
      </dsp:nvSpPr>
      <dsp:spPr>
        <a:xfrm>
          <a:off x="4768988" y="928210"/>
          <a:ext cx="1522212" cy="319688"/>
        </a:xfrm>
        <a:custGeom>
          <a:avLst/>
          <a:gdLst/>
          <a:ahLst/>
          <a:cxnLst/>
          <a:rect l="0" t="0" r="0" b="0"/>
          <a:pathLst>
            <a:path>
              <a:moveTo>
                <a:pt x="0" y="0"/>
              </a:moveTo>
              <a:lnTo>
                <a:pt x="0" y="159844"/>
              </a:lnTo>
              <a:lnTo>
                <a:pt x="1522212" y="159844"/>
              </a:lnTo>
              <a:lnTo>
                <a:pt x="1522212" y="319688"/>
              </a:lnTo>
            </a:path>
          </a:pathLst>
        </a:custGeom>
        <a:noFill/>
        <a:ln w="55000" cap="flat" cmpd="thickThin"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423DE7B-57E2-4FA8-9B04-F176DC81E73E}">
      <dsp:nvSpPr>
        <dsp:cNvPr id="0" name=""/>
        <dsp:cNvSpPr/>
      </dsp:nvSpPr>
      <dsp:spPr>
        <a:xfrm>
          <a:off x="3840254" y="2009063"/>
          <a:ext cx="287643" cy="2060599"/>
        </a:xfrm>
        <a:custGeom>
          <a:avLst/>
          <a:gdLst/>
          <a:ahLst/>
          <a:cxnLst/>
          <a:rect l="0" t="0" r="0" b="0"/>
          <a:pathLst>
            <a:path>
              <a:moveTo>
                <a:pt x="0" y="0"/>
              </a:moveTo>
              <a:lnTo>
                <a:pt x="0" y="2060599"/>
              </a:lnTo>
              <a:lnTo>
                <a:pt x="287643" y="2060599"/>
              </a:lnTo>
            </a:path>
          </a:pathLst>
        </a:custGeom>
        <a:noFill/>
        <a:ln w="55000" cap="flat" cmpd="thickThin"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2872DCC-7A1D-4339-B83F-244CD6D5E8E8}">
      <dsp:nvSpPr>
        <dsp:cNvPr id="0" name=""/>
        <dsp:cNvSpPr/>
      </dsp:nvSpPr>
      <dsp:spPr>
        <a:xfrm>
          <a:off x="3457510" y="2009063"/>
          <a:ext cx="382743" cy="1350608"/>
        </a:xfrm>
        <a:custGeom>
          <a:avLst/>
          <a:gdLst/>
          <a:ahLst/>
          <a:cxnLst/>
          <a:rect l="0" t="0" r="0" b="0"/>
          <a:pathLst>
            <a:path>
              <a:moveTo>
                <a:pt x="382743" y="0"/>
              </a:moveTo>
              <a:lnTo>
                <a:pt x="382743" y="1350608"/>
              </a:lnTo>
              <a:lnTo>
                <a:pt x="0" y="1350608"/>
              </a:lnTo>
            </a:path>
          </a:pathLst>
        </a:custGeom>
        <a:noFill/>
        <a:ln w="55000" cap="flat" cmpd="thickThin"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A25B9B5-AE5F-4267-B482-1C5EA7219180}">
      <dsp:nvSpPr>
        <dsp:cNvPr id="0" name=""/>
        <dsp:cNvSpPr/>
      </dsp:nvSpPr>
      <dsp:spPr>
        <a:xfrm>
          <a:off x="3840254" y="2009063"/>
          <a:ext cx="287643" cy="728547"/>
        </a:xfrm>
        <a:custGeom>
          <a:avLst/>
          <a:gdLst/>
          <a:ahLst/>
          <a:cxnLst/>
          <a:rect l="0" t="0" r="0" b="0"/>
          <a:pathLst>
            <a:path>
              <a:moveTo>
                <a:pt x="0" y="0"/>
              </a:moveTo>
              <a:lnTo>
                <a:pt x="0" y="728547"/>
              </a:lnTo>
              <a:lnTo>
                <a:pt x="287643" y="728547"/>
              </a:lnTo>
            </a:path>
          </a:pathLst>
        </a:custGeom>
        <a:noFill/>
        <a:ln w="55000" cap="flat" cmpd="thickThin"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1DF0085-0D0D-49C1-AFA1-DEB081C9F414}">
      <dsp:nvSpPr>
        <dsp:cNvPr id="0" name=""/>
        <dsp:cNvSpPr/>
      </dsp:nvSpPr>
      <dsp:spPr>
        <a:xfrm>
          <a:off x="4449185" y="928210"/>
          <a:ext cx="319802" cy="319688"/>
        </a:xfrm>
        <a:custGeom>
          <a:avLst/>
          <a:gdLst/>
          <a:ahLst/>
          <a:cxnLst/>
          <a:rect l="0" t="0" r="0" b="0"/>
          <a:pathLst>
            <a:path>
              <a:moveTo>
                <a:pt x="319802" y="0"/>
              </a:moveTo>
              <a:lnTo>
                <a:pt x="319802" y="159844"/>
              </a:lnTo>
              <a:lnTo>
                <a:pt x="0" y="159844"/>
              </a:lnTo>
              <a:lnTo>
                <a:pt x="0" y="319688"/>
              </a:lnTo>
            </a:path>
          </a:pathLst>
        </a:custGeom>
        <a:noFill/>
        <a:ln w="55000" cap="flat" cmpd="thickThin"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32B91E0-C8A6-4C45-8EAA-0014ADAF8B2C}">
      <dsp:nvSpPr>
        <dsp:cNvPr id="0" name=""/>
        <dsp:cNvSpPr/>
      </dsp:nvSpPr>
      <dsp:spPr>
        <a:xfrm>
          <a:off x="2607169" y="928210"/>
          <a:ext cx="2161818" cy="319688"/>
        </a:xfrm>
        <a:custGeom>
          <a:avLst/>
          <a:gdLst/>
          <a:ahLst/>
          <a:cxnLst/>
          <a:rect l="0" t="0" r="0" b="0"/>
          <a:pathLst>
            <a:path>
              <a:moveTo>
                <a:pt x="2161818" y="0"/>
              </a:moveTo>
              <a:lnTo>
                <a:pt x="2161818" y="159844"/>
              </a:lnTo>
              <a:lnTo>
                <a:pt x="0" y="159844"/>
              </a:lnTo>
              <a:lnTo>
                <a:pt x="0" y="319688"/>
              </a:lnTo>
            </a:path>
          </a:pathLst>
        </a:custGeom>
        <a:noFill/>
        <a:ln w="55000" cap="flat" cmpd="thickThin"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90DE567-1A32-4812-A8B6-F288A9F6E773}">
      <dsp:nvSpPr>
        <dsp:cNvPr id="0" name=""/>
        <dsp:cNvSpPr/>
      </dsp:nvSpPr>
      <dsp:spPr>
        <a:xfrm>
          <a:off x="765153" y="928210"/>
          <a:ext cx="4003834" cy="319688"/>
        </a:xfrm>
        <a:custGeom>
          <a:avLst/>
          <a:gdLst/>
          <a:ahLst/>
          <a:cxnLst/>
          <a:rect l="0" t="0" r="0" b="0"/>
          <a:pathLst>
            <a:path>
              <a:moveTo>
                <a:pt x="4003834" y="0"/>
              </a:moveTo>
              <a:lnTo>
                <a:pt x="4003834" y="159844"/>
              </a:lnTo>
              <a:lnTo>
                <a:pt x="0" y="159844"/>
              </a:lnTo>
              <a:lnTo>
                <a:pt x="0" y="319688"/>
              </a:lnTo>
            </a:path>
          </a:pathLst>
        </a:custGeom>
        <a:noFill/>
        <a:ln w="55000" cap="flat" cmpd="thickThin"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F6A045F-1565-4A0B-BA2D-B5D7F46442C1}">
      <dsp:nvSpPr>
        <dsp:cNvPr id="0" name=""/>
        <dsp:cNvSpPr/>
      </dsp:nvSpPr>
      <dsp:spPr>
        <a:xfrm>
          <a:off x="3620278" y="167047"/>
          <a:ext cx="2297419"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Models Used</a:t>
          </a:r>
          <a:endParaRPr lang="en-IN" sz="2000" kern="1200" dirty="0"/>
        </a:p>
      </dsp:txBody>
      <dsp:txXfrm>
        <a:off x="3620278" y="167047"/>
        <a:ext cx="2297419" cy="761163"/>
      </dsp:txXfrm>
    </dsp:sp>
    <dsp:sp modelId="{CCE99C44-B716-4A51-AC99-083DA0492FF8}">
      <dsp:nvSpPr>
        <dsp:cNvPr id="0" name=""/>
        <dsp:cNvSpPr/>
      </dsp:nvSpPr>
      <dsp:spPr>
        <a:xfrm>
          <a:off x="3989"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Logistic Regression</a:t>
          </a:r>
          <a:endParaRPr lang="en-IN" sz="2000" kern="1200" dirty="0"/>
        </a:p>
      </dsp:txBody>
      <dsp:txXfrm>
        <a:off x="3989" y="1247899"/>
        <a:ext cx="1522327" cy="761163"/>
      </dsp:txXfrm>
    </dsp:sp>
    <dsp:sp modelId="{3B4FDFE1-E452-442B-88C1-6097C5B717B0}">
      <dsp:nvSpPr>
        <dsp:cNvPr id="0" name=""/>
        <dsp:cNvSpPr/>
      </dsp:nvSpPr>
      <dsp:spPr>
        <a:xfrm>
          <a:off x="1846005"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Naïve Baise Classifier</a:t>
          </a:r>
          <a:endParaRPr lang="en-IN" sz="2000" kern="1200" dirty="0"/>
        </a:p>
      </dsp:txBody>
      <dsp:txXfrm>
        <a:off x="1846005" y="1247899"/>
        <a:ext cx="1522327" cy="761163"/>
      </dsp:txXfrm>
    </dsp:sp>
    <dsp:sp modelId="{34509E0C-C14B-48DF-841F-49562B2C7360}">
      <dsp:nvSpPr>
        <dsp:cNvPr id="0" name=""/>
        <dsp:cNvSpPr/>
      </dsp:nvSpPr>
      <dsp:spPr>
        <a:xfrm>
          <a:off x="3688021"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Tree</a:t>
          </a:r>
        </a:p>
        <a:p>
          <a:pPr marL="0" lvl="0" indent="0" algn="ctr" defTabSz="889000">
            <a:lnSpc>
              <a:spcPct val="90000"/>
            </a:lnSpc>
            <a:spcBef>
              <a:spcPct val="0"/>
            </a:spcBef>
            <a:spcAft>
              <a:spcPct val="35000"/>
            </a:spcAft>
            <a:buNone/>
          </a:pPr>
          <a:r>
            <a:rPr lang="en-IN" sz="2000" kern="1200"/>
            <a:t>Classifier</a:t>
          </a:r>
          <a:endParaRPr lang="en-IN" sz="2000" kern="1200" dirty="0"/>
        </a:p>
      </dsp:txBody>
      <dsp:txXfrm>
        <a:off x="3688021" y="1247899"/>
        <a:ext cx="1522327" cy="761163"/>
      </dsp:txXfrm>
    </dsp:sp>
    <dsp:sp modelId="{F575962E-2975-4C89-A6FD-F16DC24EAE59}">
      <dsp:nvSpPr>
        <dsp:cNvPr id="0" name=""/>
        <dsp:cNvSpPr/>
      </dsp:nvSpPr>
      <dsp:spPr>
        <a:xfrm>
          <a:off x="4127897" y="2357028"/>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Random Forest</a:t>
          </a:r>
          <a:endParaRPr lang="en-IN" sz="2000" kern="1200" dirty="0"/>
        </a:p>
      </dsp:txBody>
      <dsp:txXfrm>
        <a:off x="4127897" y="2357028"/>
        <a:ext cx="1522327" cy="761163"/>
      </dsp:txXfrm>
    </dsp:sp>
    <dsp:sp modelId="{63D26B0D-33BD-4791-BE99-39AE8ECF2865}">
      <dsp:nvSpPr>
        <dsp:cNvPr id="0" name=""/>
        <dsp:cNvSpPr/>
      </dsp:nvSpPr>
      <dsp:spPr>
        <a:xfrm>
          <a:off x="1935183" y="297908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Decision</a:t>
          </a:r>
          <a:endParaRPr lang="en-IN" sz="2000" kern="1200" dirty="0"/>
        </a:p>
      </dsp:txBody>
      <dsp:txXfrm>
        <a:off x="1935183" y="2979089"/>
        <a:ext cx="1522327" cy="761163"/>
      </dsp:txXfrm>
    </dsp:sp>
    <dsp:sp modelId="{5D16421B-EB5D-43D0-8639-585A5F9F8F71}">
      <dsp:nvSpPr>
        <dsp:cNvPr id="0" name=""/>
        <dsp:cNvSpPr/>
      </dsp:nvSpPr>
      <dsp:spPr>
        <a:xfrm>
          <a:off x="4127897" y="3689080"/>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Extra</a:t>
          </a:r>
        </a:p>
      </dsp:txBody>
      <dsp:txXfrm>
        <a:off x="4127897" y="3689080"/>
        <a:ext cx="1522327" cy="761163"/>
      </dsp:txXfrm>
    </dsp:sp>
    <dsp:sp modelId="{6C9EB095-F177-4625-829D-BE7E2FB512BA}">
      <dsp:nvSpPr>
        <dsp:cNvPr id="0" name=""/>
        <dsp:cNvSpPr/>
      </dsp:nvSpPr>
      <dsp:spPr>
        <a:xfrm>
          <a:off x="5530037" y="1247899"/>
          <a:ext cx="1522327"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Kneighbours Classifier</a:t>
          </a:r>
          <a:endParaRPr lang="en-IN" sz="2000" kern="1200" dirty="0"/>
        </a:p>
      </dsp:txBody>
      <dsp:txXfrm>
        <a:off x="5530037" y="1247899"/>
        <a:ext cx="1522327" cy="761163"/>
      </dsp:txXfrm>
    </dsp:sp>
    <dsp:sp modelId="{6AAE683B-913A-41E1-807A-6153CFBCD88B}">
      <dsp:nvSpPr>
        <dsp:cNvPr id="0" name=""/>
        <dsp:cNvSpPr/>
      </dsp:nvSpPr>
      <dsp:spPr>
        <a:xfrm>
          <a:off x="7372053" y="1247899"/>
          <a:ext cx="2161932" cy="76116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Support Vector Classifier</a:t>
          </a:r>
          <a:endParaRPr lang="en-IN" sz="2000" kern="1200" dirty="0"/>
        </a:p>
      </dsp:txBody>
      <dsp:txXfrm>
        <a:off x="7372053" y="1247899"/>
        <a:ext cx="2161932" cy="76116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291B17-9318-49DB-B28B-6E5994AE9581}" type="datetime1">
              <a:rPr lang="en-US" smtClean="0"/>
              <a:pPr/>
              <a:t>9/29/2023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9/29/2023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D82884F1-FFEA-405F-9602-3DCA865EDA4E}" type="datetime1">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18DB4A-8810-4A10-AD5C-D5E2C667F5B3}" type="datetime1">
              <a:rPr lang="en-US" smtClean="0"/>
              <a:pPr/>
              <a:t>9/29/2023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291B17-9318-49DB-B28B-6E5994AE9581}" type="datetime1">
              <a:rPr lang="en-US" smtClean="0"/>
              <a:pPr/>
              <a:t>9/29/2023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p:random/>
  </p:transition>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lab.research.google.com/drive/1eKgtBJ4vRthAoDc1zKShgmQN73aSle9?usp=sha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0120" y="639098"/>
            <a:ext cx="10363200" cy="530941"/>
          </a:xfrm>
        </p:spPr>
        <p:txBody>
          <a:bodyPr anchor="ctr">
            <a:normAutofit fontScale="90000"/>
          </a:bodyPr>
          <a:lstStyle/>
          <a:p>
            <a:pPr algn="ctr"/>
            <a:r>
              <a:rPr lang="en-GB" sz="4000" dirty="0">
                <a:solidFill>
                  <a:schemeClr val="tx1"/>
                </a:solidFill>
                <a:effectLst/>
                <a:latin typeface="Times New Roman" pitchFamily="18" charset="0"/>
                <a:cs typeface="Times New Roman" pitchFamily="18" charset="0"/>
              </a:rPr>
              <a:t>Student Details</a:t>
            </a:r>
            <a:endParaRPr lang="en-US" sz="4000" dirty="0">
              <a:solidFill>
                <a:schemeClr val="tx1"/>
              </a:solidFill>
              <a:effectLst/>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187738"/>
            <a:ext cx="7676398" cy="3118791"/>
          </a:xfrm>
        </p:spPr>
        <p:txBody>
          <a:bodyPr anchor="ctr">
            <a:normAutofit/>
          </a:bodyPr>
          <a:lstStyle/>
          <a:p>
            <a:pPr algn="just"/>
            <a:r>
              <a:rPr lang="en-GB" sz="2000" b="1" dirty="0">
                <a:solidFill>
                  <a:srgbClr val="C00000"/>
                </a:solidFill>
                <a:latin typeface="Times New Roman" pitchFamily="18" charset="0"/>
                <a:cs typeface="Times New Roman" pitchFamily="18" charset="0"/>
              </a:rPr>
              <a:t>Name                           :</a:t>
            </a:r>
            <a:r>
              <a:rPr lang="en-GB" sz="2000" b="1" dirty="0">
                <a:solidFill>
                  <a:schemeClr val="bg2">
                    <a:lumMod val="75000"/>
                  </a:schemeClr>
                </a:solidFill>
                <a:latin typeface="Times New Roman" pitchFamily="18" charset="0"/>
                <a:cs typeface="Times New Roman" pitchFamily="18" charset="0"/>
              </a:rPr>
              <a:t> </a:t>
            </a:r>
            <a:r>
              <a:rPr lang="en-GB" sz="2000" b="1" dirty="0">
                <a:solidFill>
                  <a:schemeClr val="tx1"/>
                </a:solidFill>
                <a:latin typeface="Times New Roman" pitchFamily="18" charset="0"/>
                <a:cs typeface="Times New Roman" pitchFamily="18" charset="0"/>
              </a:rPr>
              <a:t>PAGALE PRATHAMESH SANTOSH</a:t>
            </a:r>
          </a:p>
          <a:p>
            <a:pPr algn="just"/>
            <a:r>
              <a:rPr lang="en-GB" sz="2000" b="1" dirty="0">
                <a:solidFill>
                  <a:srgbClr val="C00000"/>
                </a:solidFill>
                <a:latin typeface="Times New Roman" pitchFamily="18" charset="0"/>
                <a:cs typeface="Times New Roman" pitchFamily="18" charset="0"/>
              </a:rPr>
              <a:t>Skill build email ID    : </a:t>
            </a:r>
            <a:r>
              <a:rPr lang="en-US" sz="2000" b="1" dirty="0">
                <a:latin typeface="Times New Roman" pitchFamily="18" charset="0"/>
                <a:cs typeface="Times New Roman" pitchFamily="18" charset="0"/>
              </a:rPr>
              <a:t>prathamesh.pagale.aids.2021@vpkbiet.org</a:t>
            </a:r>
            <a:endParaRPr lang="en-GB" sz="2000" b="1" dirty="0">
              <a:solidFill>
                <a:schemeClr val="tx1"/>
              </a:solidFill>
              <a:latin typeface="Times New Roman" pitchFamily="18" charset="0"/>
              <a:cs typeface="Times New Roman" pitchFamily="18" charset="0"/>
            </a:endParaRPr>
          </a:p>
          <a:p>
            <a:pPr algn="just"/>
            <a:r>
              <a:rPr lang="en-GB" sz="2000" b="1" dirty="0">
                <a:solidFill>
                  <a:srgbClr val="C00000"/>
                </a:solidFill>
                <a:latin typeface="Times New Roman" pitchFamily="18" charset="0"/>
                <a:cs typeface="Times New Roman" pitchFamily="18" charset="0"/>
              </a:rPr>
              <a:t>College name               : </a:t>
            </a:r>
            <a:r>
              <a:rPr lang="en-GB" sz="2000" b="1" dirty="0">
                <a:solidFill>
                  <a:schemeClr val="tx1"/>
                </a:solidFill>
                <a:latin typeface="Times New Roman" pitchFamily="18" charset="0"/>
                <a:cs typeface="Times New Roman" pitchFamily="18" charset="0"/>
              </a:rPr>
              <a:t> VIDYA PRATISHTHAN’S KAMALNAYAN      BAJAJ INSTITUTE OF ENGINEERING &amp; TECHNOLOGY</a:t>
            </a:r>
          </a:p>
          <a:p>
            <a:pPr algn="just"/>
            <a:r>
              <a:rPr lang="en-GB" sz="2000" b="1" dirty="0">
                <a:solidFill>
                  <a:srgbClr val="C00000"/>
                </a:solidFill>
                <a:latin typeface="Times New Roman" pitchFamily="18" charset="0"/>
                <a:cs typeface="Times New Roman" pitchFamily="18" charset="0"/>
              </a:rPr>
              <a:t>College state                :  </a:t>
            </a:r>
            <a:r>
              <a:rPr lang="en-GB" sz="2000" b="1" dirty="0">
                <a:solidFill>
                  <a:schemeClr val="tx1"/>
                </a:solidFill>
                <a:latin typeface="Times New Roman" pitchFamily="18" charset="0"/>
                <a:cs typeface="Times New Roman" pitchFamily="18" charset="0"/>
              </a:rPr>
              <a:t>MAHARASHTRA</a:t>
            </a:r>
            <a:endParaRPr lang="en-GB" sz="2000" b="1" dirty="0">
              <a:solidFill>
                <a:srgbClr val="C00000"/>
              </a:solidFill>
              <a:latin typeface="Times New Roman" pitchFamily="18" charset="0"/>
              <a:cs typeface="Times New Roman" pitchFamily="18" charset="0"/>
            </a:endParaRPr>
          </a:p>
          <a:p>
            <a:pPr algn="just"/>
            <a:r>
              <a:rPr lang="en-GB" sz="2000" b="1" dirty="0">
                <a:solidFill>
                  <a:srgbClr val="C00000"/>
                </a:solidFill>
                <a:latin typeface="Times New Roman" pitchFamily="18" charset="0"/>
                <a:cs typeface="Times New Roman" pitchFamily="18" charset="0"/>
              </a:rPr>
              <a:t>Internship domain      : </a:t>
            </a:r>
            <a:r>
              <a:rPr lang="en-GB" sz="2000" b="1" dirty="0">
                <a:solidFill>
                  <a:schemeClr val="tx1"/>
                </a:solidFill>
                <a:latin typeface="Times New Roman" pitchFamily="18" charset="0"/>
                <a:cs typeface="Times New Roman" pitchFamily="18" charset="0"/>
              </a:rPr>
              <a:t> ARTIFICIAL INTELLIGENCE </a:t>
            </a:r>
            <a:endParaRPr lang="en-GB" sz="2000" b="1" dirty="0">
              <a:solidFill>
                <a:srgbClr val="C00000"/>
              </a:solidFill>
              <a:latin typeface="Times New Roman" pitchFamily="18" charset="0"/>
              <a:cs typeface="Times New Roman" pitchFamily="18" charset="0"/>
            </a:endParaRPr>
          </a:p>
          <a:p>
            <a:pPr algn="just"/>
            <a:r>
              <a:rPr lang="en-GB" sz="2000" b="1" dirty="0">
                <a:solidFill>
                  <a:srgbClr val="C00000"/>
                </a:solidFill>
                <a:latin typeface="Times New Roman" pitchFamily="18" charset="0"/>
                <a:cs typeface="Times New Roman" pitchFamily="18" charset="0"/>
              </a:rPr>
              <a:t>Start date-end date     : </a:t>
            </a:r>
            <a:r>
              <a:rPr lang="en-GB" sz="2000" b="1" dirty="0">
                <a:solidFill>
                  <a:schemeClr val="tx1"/>
                </a:solidFill>
                <a:latin typeface="Times New Roman" pitchFamily="18" charset="0"/>
                <a:cs typeface="Times New Roman" pitchFamily="18" charset="0"/>
              </a:rPr>
              <a:t>18/08/2023 -30/09/2023</a:t>
            </a:r>
            <a:endParaRPr lang="en-GB" sz="2000" b="1" dirty="0">
              <a:solidFill>
                <a:srgbClr val="C00000"/>
              </a:solidFill>
              <a:latin typeface="Times New Roman" pitchFamily="18" charset="0"/>
              <a:cs typeface="Times New Roman" pitchFamily="18" charset="0"/>
            </a:endParaRPr>
          </a:p>
          <a:p>
            <a:pPr algn="l"/>
            <a:endParaRPr lang="en-GB" sz="2000" b="1" dirty="0">
              <a:solidFill>
                <a:srgbClr val="C00000"/>
              </a:solidFill>
              <a:latin typeface="Times New Roman" pitchFamily="18" charset="0"/>
              <a:cs typeface="Times New Roman"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pic>
        <p:nvPicPr>
          <p:cNvPr id="7" name="Picture 6">
            <a:extLst>
              <a:ext uri="{FF2B5EF4-FFF2-40B4-BE49-F238E27FC236}">
                <a16:creationId xmlns:a16="http://schemas.microsoft.com/office/drawing/2014/main" id="{520B322A-6EC0-968D-87F4-1EB283A61B9F}"/>
              </a:ext>
            </a:extLst>
          </p:cNvPr>
          <p:cNvPicPr>
            <a:picLocks noChangeAspect="1"/>
          </p:cNvPicPr>
          <p:nvPr/>
        </p:nvPicPr>
        <p:blipFill>
          <a:blip r:embed="rId2"/>
          <a:stretch>
            <a:fillRect/>
          </a:stretch>
        </p:blipFill>
        <p:spPr>
          <a:xfrm>
            <a:off x="8750710" y="1366685"/>
            <a:ext cx="3108852" cy="2359741"/>
          </a:xfrm>
          <a:prstGeom prst="rect">
            <a:avLst/>
          </a:prstGeom>
        </p:spPr>
      </p:pic>
      <p:pic>
        <p:nvPicPr>
          <p:cNvPr id="4" name="Picture 3" descr="abstract image">
            <a:extLst>
              <a:ext uri="{FF2B5EF4-FFF2-40B4-BE49-F238E27FC236}">
                <a16:creationId xmlns:a16="http://schemas.microsoft.com/office/drawing/2014/main" id="{D1320284-3DED-0055-7438-9A17288ADD5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4195914"/>
            <a:ext cx="12192000" cy="2662085"/>
          </a:xfrm>
          <a:prstGeom prst="rect">
            <a:avLst/>
          </a:prstGeom>
        </p:spPr>
      </p:pic>
    </p:spTree>
    <p:extLst>
      <p:ext uri="{BB962C8B-B14F-4D97-AF65-F5344CB8AC3E}">
        <p14:creationId xmlns:p14="http://schemas.microsoft.com/office/powerpoint/2010/main" val="247580555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54" presetClass="entr" presetSubtype="0" accel="10000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2"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3"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5" dur="500"/>
                                        <p:tgtEl>
                                          <p:spTgt spid="3">
                                            <p:txEl>
                                              <p:pRg st="0" end="0"/>
                                            </p:txEl>
                                          </p:spTgt>
                                        </p:tgtEl>
                                      </p:cBhvr>
                                    </p:animEffect>
                                  </p:childTnLst>
                                </p:cTn>
                              </p:par>
                            </p:childTnLst>
                          </p:cTn>
                        </p:par>
                        <p:par>
                          <p:cTn id="16" fill="hold">
                            <p:stCondLst>
                              <p:cond delay="2500"/>
                            </p:stCondLst>
                            <p:childTnLst>
                              <p:par>
                                <p:cTn id="17" presetID="54" presetClass="entr" presetSubtype="0" accel="10000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20"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3" dur="500"/>
                                        <p:tgtEl>
                                          <p:spTgt spid="3">
                                            <p:txEl>
                                              <p:pRg st="1" end="1"/>
                                            </p:txEl>
                                          </p:spTgt>
                                        </p:tgtEl>
                                      </p:cBhvr>
                                    </p:animEffect>
                                  </p:childTnLst>
                                </p:cTn>
                              </p:par>
                            </p:childTnLst>
                          </p:cTn>
                        </p:par>
                        <p:par>
                          <p:cTn id="24" fill="hold">
                            <p:stCondLst>
                              <p:cond delay="3000"/>
                            </p:stCondLst>
                            <p:childTnLst>
                              <p:par>
                                <p:cTn id="25" presetID="54" presetClass="entr" presetSubtype="0" accel="10000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8"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9"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31" dur="500"/>
                                        <p:tgtEl>
                                          <p:spTgt spid="3">
                                            <p:txEl>
                                              <p:pRg st="2" end="2"/>
                                            </p:txEl>
                                          </p:spTgt>
                                        </p:tgtEl>
                                      </p:cBhvr>
                                    </p:animEffect>
                                  </p:childTnLst>
                                </p:cTn>
                              </p:par>
                            </p:childTnLst>
                          </p:cTn>
                        </p:par>
                        <p:par>
                          <p:cTn id="32" fill="hold">
                            <p:stCondLst>
                              <p:cond delay="3500"/>
                            </p:stCondLst>
                            <p:childTnLst>
                              <p:par>
                                <p:cTn id="33" presetID="54" presetClass="entr" presetSubtype="0" accel="10000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36"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7"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8"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9" dur="500"/>
                                        <p:tgtEl>
                                          <p:spTgt spid="3">
                                            <p:txEl>
                                              <p:pRg st="3" end="3"/>
                                            </p:txEl>
                                          </p:spTgt>
                                        </p:tgtEl>
                                      </p:cBhvr>
                                    </p:animEffect>
                                  </p:childTnLst>
                                </p:cTn>
                              </p:par>
                            </p:childTnLst>
                          </p:cTn>
                        </p:par>
                        <p:par>
                          <p:cTn id="40" fill="hold">
                            <p:stCondLst>
                              <p:cond delay="4000"/>
                            </p:stCondLst>
                            <p:childTnLst>
                              <p:par>
                                <p:cTn id="41" presetID="54" presetClass="entr" presetSubtype="0" accel="100000" fill="hold" grpId="0"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3">
                                            <p:txEl>
                                              <p:pRg st="4" end="4"/>
                                            </p:txEl>
                                          </p:spTgt>
                                        </p:tgtEl>
                                      </p:cBhvr>
                                    </p:animEffect>
                                  </p:childTnLst>
                                </p:cTn>
                              </p:par>
                            </p:childTnLst>
                          </p:cTn>
                        </p:par>
                        <p:par>
                          <p:cTn id="48" fill="hold">
                            <p:stCondLst>
                              <p:cond delay="4500"/>
                            </p:stCondLst>
                            <p:childTnLst>
                              <p:par>
                                <p:cTn id="49" presetID="54" presetClass="entr" presetSubtype="0" accel="100000" fill="hold" grpId="0" nodeType="after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p:cTn id="51"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52"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3"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54"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111045" y="274638"/>
            <a:ext cx="10525783" cy="1143000"/>
          </a:xfrm>
        </p:spPr>
        <p:txBody>
          <a:bodyPr>
            <a:noAutofit/>
          </a:bodyPr>
          <a:lstStyle/>
          <a:p>
            <a:r>
              <a:rPr lang="en-US" sz="2800" b="0" dirty="0">
                <a:effectLst>
                  <a:outerShdw blurRad="38100" dist="38100" dir="2700000" algn="tl">
                    <a:srgbClr val="000000">
                      <a:alpha val="43137"/>
                    </a:srgbClr>
                  </a:outerShdw>
                </a:effectLst>
              </a:rPr>
              <a:t>How did you customize the project and make it your own</a:t>
            </a:r>
          </a:p>
        </p:txBody>
      </p:sp>
      <p:pic>
        <p:nvPicPr>
          <p:cNvPr id="6" name="Picture 5">
            <a:extLst>
              <a:ext uri="{FF2B5EF4-FFF2-40B4-BE49-F238E27FC236}">
                <a16:creationId xmlns:a16="http://schemas.microsoft.com/office/drawing/2014/main" id="{4569D649-9CCC-B257-57F5-746214793004}"/>
              </a:ext>
            </a:extLst>
          </p:cNvPr>
          <p:cNvPicPr>
            <a:picLocks noChangeAspect="1"/>
          </p:cNvPicPr>
          <p:nvPr/>
        </p:nvPicPr>
        <p:blipFill>
          <a:blip r:embed="rId2"/>
          <a:stretch>
            <a:fillRect/>
          </a:stretch>
        </p:blipFill>
        <p:spPr>
          <a:xfrm>
            <a:off x="294968" y="1654627"/>
            <a:ext cx="5466735" cy="4429431"/>
          </a:xfrm>
          <a:prstGeom prst="rect">
            <a:avLst/>
          </a:prstGeom>
        </p:spPr>
      </p:pic>
      <p:pic>
        <p:nvPicPr>
          <p:cNvPr id="8" name="Picture 7">
            <a:extLst>
              <a:ext uri="{FF2B5EF4-FFF2-40B4-BE49-F238E27FC236}">
                <a16:creationId xmlns:a16="http://schemas.microsoft.com/office/drawing/2014/main" id="{6579D8A1-6B83-CA7F-D0D2-E26275463928}"/>
              </a:ext>
            </a:extLst>
          </p:cNvPr>
          <p:cNvPicPr>
            <a:picLocks noChangeAspect="1"/>
          </p:cNvPicPr>
          <p:nvPr/>
        </p:nvPicPr>
        <p:blipFill>
          <a:blip r:embed="rId3"/>
          <a:stretch>
            <a:fillRect/>
          </a:stretch>
        </p:blipFill>
        <p:spPr>
          <a:xfrm>
            <a:off x="6233653" y="1654627"/>
            <a:ext cx="5761701" cy="4527755"/>
          </a:xfrm>
          <a:prstGeom prst="rect">
            <a:avLst/>
          </a:prstGeom>
        </p:spPr>
      </p:pic>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CFC77CB-4661-DDE9-11E9-C8DD6A247BE0}"/>
              </a:ext>
            </a:extLst>
          </p:cNvPr>
          <p:cNvGraphicFramePr/>
          <p:nvPr>
            <p:extLst>
              <p:ext uri="{D42A27DB-BD31-4B8C-83A1-F6EECF244321}">
                <p14:modId xmlns:p14="http://schemas.microsoft.com/office/powerpoint/2010/main" val="236653165"/>
              </p:ext>
            </p:extLst>
          </p:nvPr>
        </p:nvGraphicFramePr>
        <p:xfrm>
          <a:off x="1327012" y="1607163"/>
          <a:ext cx="953797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F47E77-B20C-30FC-CCCD-26E85C17A7FF}"/>
              </a:ext>
            </a:extLst>
          </p:cNvPr>
          <p:cNvSpPr txBox="1"/>
          <p:nvPr/>
        </p:nvSpPr>
        <p:spPr>
          <a:xfrm>
            <a:off x="1084006" y="282365"/>
            <a:ext cx="6100916"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MODELLING</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273233" y="317863"/>
            <a:ext cx="4207328" cy="369332"/>
          </a:xfrm>
          <a:prstGeom prst="rect">
            <a:avLst/>
          </a:prstGeom>
          <a:noFill/>
        </p:spPr>
        <p:txBody>
          <a:bodyPr wrap="square" rtlCol="0">
            <a:spAutoFit/>
          </a:bodyPr>
          <a:lstStyle/>
          <a:p>
            <a:endParaRPr lang="en-US" dirty="0">
              <a:solidFill>
                <a:schemeClr val="bg1"/>
              </a:solidFill>
            </a:endParaRPr>
          </a:p>
        </p:txBody>
      </p:sp>
      <p:sp>
        <p:nvSpPr>
          <p:cNvPr id="14" name="TextBox 13"/>
          <p:cNvSpPr txBox="1"/>
          <p:nvPr/>
        </p:nvSpPr>
        <p:spPr>
          <a:xfrm>
            <a:off x="1266255" y="631538"/>
            <a:ext cx="8461639" cy="523220"/>
          </a:xfrm>
          <a:prstGeom prst="rect">
            <a:avLst/>
          </a:prstGeom>
          <a:noFill/>
        </p:spPr>
        <p:txBody>
          <a:bodyPr wrap="square" rtlCol="0">
            <a:spAutoFit/>
          </a:bodyPr>
          <a:lstStyle/>
          <a:p>
            <a:r>
              <a:rPr lang="en-US" sz="2800" b="1" dirty="0" err="1">
                <a:solidFill>
                  <a:schemeClr val="bg1"/>
                </a:solidFill>
                <a:latin typeface="Times New Roman" pitchFamily="18" charset="0"/>
                <a:cs typeface="Times New Roman" pitchFamily="18" charset="0"/>
              </a:rPr>
              <a:t>Modelling</a:t>
            </a:r>
            <a:endParaRPr lang="en-US" sz="2800" b="1" dirty="0">
              <a:solidFill>
                <a:schemeClr val="bg1"/>
              </a:solidFill>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8FD13B97-D6D8-B65A-0778-F2050C216D49}"/>
              </a:ext>
            </a:extLst>
          </p:cNvPr>
          <p:cNvPicPr>
            <a:picLocks noGrp="1" noChangeAspect="1"/>
          </p:cNvPicPr>
          <p:nvPr>
            <p:ph sz="half" idx="1"/>
          </p:nvPr>
        </p:nvPicPr>
        <p:blipFill>
          <a:blip r:embed="rId2"/>
          <a:stretch>
            <a:fillRect/>
          </a:stretch>
        </p:blipFill>
        <p:spPr>
          <a:xfrm>
            <a:off x="648929" y="1622322"/>
            <a:ext cx="11110453" cy="4171747"/>
          </a:xfrm>
        </p:spPr>
      </p:pic>
    </p:spTree>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810882-F950-086D-6456-F19359272233}"/>
              </a:ext>
            </a:extLst>
          </p:cNvPr>
          <p:cNvSpPr txBox="1"/>
          <p:nvPr/>
        </p:nvSpPr>
        <p:spPr>
          <a:xfrm>
            <a:off x="580103" y="344130"/>
            <a:ext cx="507344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Modelling</a:t>
            </a:r>
          </a:p>
        </p:txBody>
      </p:sp>
      <p:pic>
        <p:nvPicPr>
          <p:cNvPr id="5" name="Picture 4">
            <a:extLst>
              <a:ext uri="{FF2B5EF4-FFF2-40B4-BE49-F238E27FC236}">
                <a16:creationId xmlns:a16="http://schemas.microsoft.com/office/drawing/2014/main" id="{B0AF94C7-B8FD-87CC-2D66-D10DC4ED3A81}"/>
              </a:ext>
            </a:extLst>
          </p:cNvPr>
          <p:cNvPicPr>
            <a:picLocks noChangeAspect="1"/>
          </p:cNvPicPr>
          <p:nvPr/>
        </p:nvPicPr>
        <p:blipFill>
          <a:blip r:embed="rId2"/>
          <a:stretch>
            <a:fillRect/>
          </a:stretch>
        </p:blipFill>
        <p:spPr>
          <a:xfrm>
            <a:off x="659437" y="983225"/>
            <a:ext cx="5593880" cy="5141155"/>
          </a:xfrm>
          <a:prstGeom prst="rect">
            <a:avLst/>
          </a:prstGeom>
        </p:spPr>
      </p:pic>
      <p:pic>
        <p:nvPicPr>
          <p:cNvPr id="7" name="Picture 6">
            <a:extLst>
              <a:ext uri="{FF2B5EF4-FFF2-40B4-BE49-F238E27FC236}">
                <a16:creationId xmlns:a16="http://schemas.microsoft.com/office/drawing/2014/main" id="{4FB7629D-3EFE-788B-F703-10DBEAC7A07F}"/>
              </a:ext>
            </a:extLst>
          </p:cNvPr>
          <p:cNvPicPr>
            <a:picLocks noChangeAspect="1"/>
          </p:cNvPicPr>
          <p:nvPr/>
        </p:nvPicPr>
        <p:blipFill>
          <a:blip r:embed="rId3"/>
          <a:stretch>
            <a:fillRect/>
          </a:stretch>
        </p:blipFill>
        <p:spPr>
          <a:xfrm>
            <a:off x="6597445" y="983225"/>
            <a:ext cx="5414405" cy="5141156"/>
          </a:xfrm>
          <a:prstGeom prst="rect">
            <a:avLst/>
          </a:prstGeom>
        </p:spPr>
      </p:pic>
    </p:spTree>
    <p:extLst>
      <p:ext uri="{BB962C8B-B14F-4D97-AF65-F5344CB8AC3E}">
        <p14:creationId xmlns:p14="http://schemas.microsoft.com/office/powerpoint/2010/main" val="1484099816"/>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0D8130-7A59-5C09-3ECA-9463705BD346}"/>
              </a:ext>
            </a:extLst>
          </p:cNvPr>
          <p:cNvSpPr txBox="1"/>
          <p:nvPr/>
        </p:nvSpPr>
        <p:spPr>
          <a:xfrm>
            <a:off x="580103" y="344130"/>
            <a:ext cx="5073445"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Modelling:-</a:t>
            </a:r>
          </a:p>
          <a:p>
            <a:r>
              <a:rPr lang="en-IN" sz="2800" dirty="0">
                <a:latin typeface="Times New Roman" panose="02020603050405020304" pitchFamily="18" charset="0"/>
                <a:cs typeface="Times New Roman" panose="02020603050405020304" pitchFamily="18" charset="0"/>
              </a:rPr>
              <a:t>Data Cleaning</a:t>
            </a:r>
          </a:p>
        </p:txBody>
      </p:sp>
      <p:pic>
        <p:nvPicPr>
          <p:cNvPr id="4" name="Picture 3">
            <a:extLst>
              <a:ext uri="{FF2B5EF4-FFF2-40B4-BE49-F238E27FC236}">
                <a16:creationId xmlns:a16="http://schemas.microsoft.com/office/drawing/2014/main" id="{139B56EB-B8F8-8F55-96D2-0BF7AF7785F5}"/>
              </a:ext>
            </a:extLst>
          </p:cNvPr>
          <p:cNvPicPr>
            <a:picLocks noChangeAspect="1"/>
          </p:cNvPicPr>
          <p:nvPr/>
        </p:nvPicPr>
        <p:blipFill>
          <a:blip r:embed="rId2"/>
          <a:stretch>
            <a:fillRect/>
          </a:stretch>
        </p:blipFill>
        <p:spPr>
          <a:xfrm>
            <a:off x="658760" y="1298237"/>
            <a:ext cx="10746659" cy="4768266"/>
          </a:xfrm>
          <a:prstGeom prst="rect">
            <a:avLst/>
          </a:prstGeom>
        </p:spPr>
      </p:pic>
    </p:spTree>
    <p:extLst>
      <p:ext uri="{BB962C8B-B14F-4D97-AF65-F5344CB8AC3E}">
        <p14:creationId xmlns:p14="http://schemas.microsoft.com/office/powerpoint/2010/main" val="219958265"/>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48877"/>
            <a:ext cx="11029616" cy="1188720"/>
          </a:xfrm>
        </p:spPr>
        <p:txBody>
          <a:bodyPr anchor="ctr">
            <a:normAutofit/>
          </a:bodyPr>
          <a:lstStyle/>
          <a:p>
            <a:r>
              <a:rPr lang="en-GB" dirty="0">
                <a:solidFill>
                  <a:schemeClr val="tx1"/>
                </a:solidFill>
              </a:rPr>
              <a:t>Results</a:t>
            </a:r>
            <a:endParaRPr lang="en-US" dirty="0">
              <a:solidFill>
                <a:schemeClr val="tx1"/>
              </a:solidFill>
              <a:effectLst/>
            </a:endParaRPr>
          </a:p>
        </p:txBody>
      </p:sp>
      <p:pic>
        <p:nvPicPr>
          <p:cNvPr id="6" name="Content Placeholder 5">
            <a:extLst>
              <a:ext uri="{FF2B5EF4-FFF2-40B4-BE49-F238E27FC236}">
                <a16:creationId xmlns:a16="http://schemas.microsoft.com/office/drawing/2014/main" id="{F3756A0E-4688-D0AA-1D10-E8DC767B2205}"/>
              </a:ext>
            </a:extLst>
          </p:cNvPr>
          <p:cNvPicPr>
            <a:picLocks noGrp="1" noChangeAspect="1"/>
          </p:cNvPicPr>
          <p:nvPr>
            <p:ph idx="1"/>
          </p:nvPr>
        </p:nvPicPr>
        <p:blipFill>
          <a:blip r:embed="rId2"/>
          <a:stretch>
            <a:fillRect/>
          </a:stretch>
        </p:blipFill>
        <p:spPr>
          <a:xfrm>
            <a:off x="707922" y="1136522"/>
            <a:ext cx="10617796" cy="4870987"/>
          </a:xfrm>
        </p:spPr>
      </p:pic>
    </p:spTree>
    <p:extLst>
      <p:ext uri="{BB962C8B-B14F-4D97-AF65-F5344CB8AC3E}">
        <p14:creationId xmlns:p14="http://schemas.microsoft.com/office/powerpoint/2010/main" val="3319627397"/>
      </p:ext>
    </p:extLst>
  </p:cSld>
  <p:clrMapOvr>
    <a:masterClrMapping/>
  </p:clrMapOvr>
  <p:transition>
    <p:cover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48877"/>
            <a:ext cx="11029616" cy="1188720"/>
          </a:xfrm>
        </p:spPr>
        <p:txBody>
          <a:bodyPr anchor="ctr">
            <a:normAutofit fontScale="90000"/>
          </a:bodyPr>
          <a:lstStyle/>
          <a:p>
            <a:r>
              <a:rPr lang="en-GB" dirty="0">
                <a:solidFill>
                  <a:schemeClr val="tx1"/>
                </a:solidFill>
              </a:rPr>
              <a:t>Results</a:t>
            </a:r>
            <a:br>
              <a:rPr lang="en-GB" dirty="0"/>
            </a:br>
            <a:r>
              <a:rPr lang="en-IN" dirty="0">
                <a:solidFill>
                  <a:schemeClr val="tx1"/>
                </a:solidFill>
              </a:rPr>
              <a:t>Hyperparameter Tuning</a:t>
            </a:r>
            <a:endParaRPr lang="en-US" dirty="0">
              <a:solidFill>
                <a:schemeClr val="tx1"/>
              </a:solidFill>
            </a:endParaRPr>
          </a:p>
        </p:txBody>
      </p:sp>
      <p:pic>
        <p:nvPicPr>
          <p:cNvPr id="6" name="Content Placeholder 5">
            <a:extLst>
              <a:ext uri="{FF2B5EF4-FFF2-40B4-BE49-F238E27FC236}">
                <a16:creationId xmlns:a16="http://schemas.microsoft.com/office/drawing/2014/main" id="{96A59633-8FBB-0D1C-3FE2-24618D3DD713}"/>
              </a:ext>
            </a:extLst>
          </p:cNvPr>
          <p:cNvPicPr>
            <a:picLocks noGrp="1" noChangeAspect="1"/>
          </p:cNvPicPr>
          <p:nvPr>
            <p:ph idx="1"/>
          </p:nvPr>
        </p:nvPicPr>
        <p:blipFill>
          <a:blip r:embed="rId2"/>
          <a:stretch>
            <a:fillRect/>
          </a:stretch>
        </p:blipFill>
        <p:spPr>
          <a:xfrm>
            <a:off x="733703" y="1437596"/>
            <a:ext cx="10455407" cy="5022197"/>
          </a:xfrm>
        </p:spPr>
      </p:pic>
    </p:spTree>
    <p:extLst>
      <p:ext uri="{BB962C8B-B14F-4D97-AF65-F5344CB8AC3E}">
        <p14:creationId xmlns:p14="http://schemas.microsoft.com/office/powerpoint/2010/main" val="3319627397"/>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just">
              <a:buNone/>
            </a:pPr>
            <a:r>
              <a:rPr lang="en-US" dirty="0">
                <a:latin typeface="Times New Roman" pitchFamily="18" charset="0"/>
                <a:cs typeface="Times New Roman" pitchFamily="18" charset="0"/>
              </a:rPr>
              <a:t>The Google </a:t>
            </a:r>
            <a:r>
              <a:rPr lang="en-US" dirty="0" err="1">
                <a:latin typeface="Times New Roman" pitchFamily="18" charset="0"/>
                <a:cs typeface="Times New Roman" pitchFamily="18" charset="0"/>
              </a:rPr>
              <a:t>Colab</a:t>
            </a:r>
            <a:r>
              <a:rPr lang="en-US" dirty="0">
                <a:latin typeface="Times New Roman" pitchFamily="18" charset="0"/>
                <a:cs typeface="Times New Roman" pitchFamily="18" charset="0"/>
              </a:rPr>
              <a:t> Link :-</a:t>
            </a:r>
          </a:p>
          <a:p>
            <a:pPr algn="just">
              <a:buNone/>
            </a:pPr>
            <a:r>
              <a:rPr lang="en-US" sz="2000" u="sng" dirty="0">
                <a:solidFill>
                  <a:schemeClr val="accent3"/>
                </a:solidFill>
                <a:latin typeface="Times New Roman" pitchFamily="18" charset="0"/>
                <a:cs typeface="Times New Roman" pitchFamily="18" charset="0"/>
                <a:hlinkClick r:id="rId2"/>
              </a:rPr>
              <a:t>https://colab.research.google.com/drive/1eKgtBJ4vRthAoDc1zKShgmQN73aSle9?usp=sharing</a:t>
            </a:r>
            <a:endParaRPr lang="en-US" sz="2000" u="sng" dirty="0">
              <a:solidFill>
                <a:schemeClr val="accent3"/>
              </a:solidFill>
              <a:latin typeface="Times New Roman" pitchFamily="18" charset="0"/>
              <a:cs typeface="Times New Roman" pitchFamily="18" charset="0"/>
            </a:endParaRPr>
          </a:p>
          <a:p>
            <a:pPr algn="just">
              <a:buNone/>
            </a:pPr>
            <a:r>
              <a:rPr lang="en-US" sz="2800" dirty="0" err="1">
                <a:latin typeface="Times New Roman" pitchFamily="18" charset="0"/>
                <a:cs typeface="Times New Roman" pitchFamily="18" charset="0"/>
              </a:rPr>
              <a:t>Github</a:t>
            </a:r>
            <a:r>
              <a:rPr lang="en-US" sz="2800" dirty="0">
                <a:latin typeface="Times New Roman" pitchFamily="18" charset="0"/>
                <a:cs typeface="Times New Roman" pitchFamily="18" charset="0"/>
              </a:rPr>
              <a:t> link :-</a:t>
            </a:r>
            <a:r>
              <a:rPr lang="en-US" sz="2000" u="sng" dirty="0">
                <a:solidFill>
                  <a:schemeClr val="accent3"/>
                </a:solidFill>
                <a:latin typeface="Times New Roman" pitchFamily="18" charset="0"/>
                <a:cs typeface="Times New Roman" pitchFamily="18" charset="0"/>
              </a:rPr>
              <a:t>https://github.com/prathamesh223/IBM_SkIllBuid_Internship_2023.git</a:t>
            </a:r>
          </a:p>
          <a:p>
            <a:pPr algn="just">
              <a:buNone/>
            </a:pPr>
            <a:endParaRPr lang="en-US" sz="2000" u="sng" dirty="0">
              <a:solidFill>
                <a:schemeClr val="accent3"/>
              </a:solidFill>
              <a:latin typeface="Times New Roman" pitchFamily="18" charset="0"/>
              <a:cs typeface="Times New Roman" pitchFamily="18" charset="0"/>
            </a:endParaRPr>
          </a:p>
          <a:p>
            <a:pPr algn="just">
              <a:buNone/>
            </a:pPr>
            <a:endParaRPr lang="en-US" sz="2000" u="sng" dirty="0">
              <a:solidFill>
                <a:schemeClr val="accent3"/>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Tree>
    <p:extLst>
      <p:ext uri="{BB962C8B-B14F-4D97-AF65-F5344CB8AC3E}">
        <p14:creationId xmlns:p14="http://schemas.microsoft.com/office/powerpoint/2010/main" val="958589618"/>
      </p:ext>
    </p:extLst>
  </p:cSld>
  <p:clrMapOvr>
    <a:masterClrMapping/>
  </p:clrMapOvr>
  <p:transition>
    <p:comb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Images - Free Download on Freepik"/>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486" y="968829"/>
            <a:ext cx="10809514" cy="3139321"/>
          </a:xfrm>
          <a:prstGeom prst="rect">
            <a:avLst/>
          </a:prstGeom>
          <a:noFill/>
        </p:spPr>
        <p:txBody>
          <a:bodyPr wrap="square" lIns="91440" tIns="45720" rIns="91440" bIns="45720">
            <a:spAutoFit/>
          </a:bodyPr>
          <a:lstStyle/>
          <a:p>
            <a:pPr algn="ctr"/>
            <a:r>
              <a:rPr 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SENTIMENT ANALYSIS </a:t>
            </a:r>
          </a:p>
          <a:p>
            <a:pPr algn="ctr"/>
            <a:r>
              <a:rPr 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OF </a:t>
            </a:r>
          </a:p>
          <a:p>
            <a:pPr algn="ctr"/>
            <a:r>
              <a:rPr 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t>RESTAURANT REVIEWS</a:t>
            </a:r>
          </a:p>
        </p:txBody>
      </p:sp>
    </p:spTree>
    <p:extLst>
      <p:ext uri="{BB962C8B-B14F-4D97-AF65-F5344CB8AC3E}">
        <p14:creationId xmlns:p14="http://schemas.microsoft.com/office/powerpoint/2010/main" val="5846532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09599" y="274637"/>
            <a:ext cx="11230947" cy="6256792"/>
          </a:xfrm>
        </p:spPr>
        <p:txBody>
          <a:bodyPr anchor="t">
            <a:noAutofit/>
          </a:bodyPr>
          <a:lstStyle/>
          <a:p>
            <a:pPr algn="just"/>
            <a:br>
              <a:rPr lang="en-US" sz="3200" dirty="0">
                <a:latin typeface="Bahnschrift Condensed" pitchFamily="34" charset="0"/>
              </a:rPr>
            </a:br>
            <a:r>
              <a:rPr lang="en-US" sz="3200" dirty="0">
                <a:latin typeface="Times New Roman" pitchFamily="18" charset="0"/>
                <a:cs typeface="Times New Roman" pitchFamily="18" charset="0"/>
              </a:rPr>
              <a:t>PROJECT TITLE</a:t>
            </a:r>
            <a:r>
              <a:rPr lang="en-US" sz="36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cap="none" spc="0" dirty="0">
                <a:ln w="10541" cmpd="sng">
                  <a:solidFill>
                    <a:schemeClr val="accent1">
                      <a:shade val="88000"/>
                      <a:satMod val="110000"/>
                    </a:schemeClr>
                  </a:solidFill>
                  <a:prstDash val="solid"/>
                </a:ln>
                <a:solidFill>
                  <a:schemeClr val="tx1"/>
                </a:solidFill>
                <a:effectLst>
                  <a:outerShdw blurRad="60007" dist="200025" dir="15000000" sy="30000" kx="-1800000" algn="bl" rotWithShape="0">
                    <a:prstClr val="black">
                      <a:alpha val="32000"/>
                    </a:prstClr>
                  </a:outerShdw>
                </a:effectLst>
              </a:rPr>
              <a:t>SENTIMENT ANALYSIS OF RESTAURANT REVIEWS</a:t>
            </a:r>
            <a:br>
              <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60007" dist="200025" dir="15000000" sy="30000" kx="-1800000" algn="bl" rotWithShape="0">
                    <a:prstClr val="black">
                      <a:alpha val="32000"/>
                    </a:prstClr>
                  </a:outerShdw>
                </a:effectLst>
              </a:rPr>
            </a:br>
            <a:br>
              <a:rPr lang="en-US" sz="2400" b="0" dirty="0">
                <a:ln w="10541" cmpd="sng">
                  <a:solidFill>
                    <a:schemeClr val="accent1">
                      <a:shade val="88000"/>
                      <a:satMod val="110000"/>
                    </a:schemeClr>
                  </a:solidFill>
                  <a:prstDash val="solid"/>
                </a:ln>
                <a:solidFill>
                  <a:schemeClr val="tx1"/>
                </a:solidFill>
                <a:effectLst/>
                <a:latin typeface="Times New Roman" pitchFamily="18" charset="0"/>
                <a:cs typeface="Times New Roman" pitchFamily="18" charset="0"/>
              </a:rPr>
            </a:br>
            <a:br>
              <a:rPr lang="en-US" sz="2800" b="0" dirty="0">
                <a:solidFill>
                  <a:schemeClr val="tx1"/>
                </a:solidFill>
                <a:effectLst/>
                <a:latin typeface="Times New Roman" pitchFamily="18" charset="0"/>
                <a:cs typeface="Times New Roman" pitchFamily="18" charset="0"/>
              </a:rPr>
            </a:br>
            <a:br>
              <a:rPr lang="en-US" sz="2000" b="0" dirty="0">
                <a:solidFill>
                  <a:schemeClr val="tx1"/>
                </a:solidFill>
                <a:latin typeface="Times New Roman" pitchFamily="18" charset="0"/>
                <a:cs typeface="Times New Roman" pitchFamily="18" charset="0"/>
              </a:rPr>
            </a:br>
            <a:r>
              <a:rPr lang="en-US" sz="2400" dirty="0">
                <a:latin typeface="Times New Roman" pitchFamily="18" charset="0"/>
                <a:cs typeface="Times New Roman" pitchFamily="18" charset="0"/>
              </a:rPr>
              <a:t>PROBLEM STATEMENT:- </a:t>
            </a:r>
            <a:r>
              <a:rPr lang="en-US" sz="2000" b="0" dirty="0">
                <a:solidFill>
                  <a:schemeClr val="tx1"/>
                </a:solidFill>
                <a:effectLst/>
              </a:rPr>
              <a:t>This project aims to analyze restaurant reviews using sentiment analysis. The goal is to develop a model that can automatically classify reviews as positive, negative, or neutral. This will help restaurant owners make data-driven improvements based on customer feedback. This project aims to analyze restaurant reviews accurately. Challenges include dealing with unstructured text and understanding language intricacies</a:t>
            </a:r>
            <a:r>
              <a:rPr lang="en-US" sz="1800" b="0" dirty="0">
                <a:solidFill>
                  <a:schemeClr val="tx1"/>
                </a:solidFill>
                <a:effectLst/>
              </a:rPr>
              <a:t>.</a:t>
            </a:r>
            <a:endParaRPr lang="en-US" sz="2800" b="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42835708"/>
      </p:ext>
    </p:extLst>
  </p:cSld>
  <p:clrMapOvr>
    <a:masterClrMapping/>
  </p:clrMapOvr>
  <p:transition>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09600" y="1742586"/>
            <a:ext cx="10972800" cy="4525963"/>
          </a:xfrm>
        </p:spPr>
        <p:txBody>
          <a:bodyPr>
            <a:normAutofit/>
          </a:bodyPr>
          <a:lstStyle/>
          <a:p>
            <a:pPr algn="just">
              <a:buNone/>
            </a:pPr>
            <a:r>
              <a:rPr lang="en-US" sz="2400" dirty="0">
                <a:latin typeface="Times New Roman" pitchFamily="18" charset="0"/>
                <a:cs typeface="Times New Roman" pitchFamily="18" charset="0"/>
              </a:rPr>
              <a:t>		The project encompasses an introduction to the significance of sentiment analysis in the restaurant industry, followed by a literature review on existing sentiment analysis methods and related studies. It then delves into data collection and preprocessing, detailing sources, cleaning processes, and data labeling. The methodology section discusses the sentiment analysis approach, including feature extraction, machine learning or deep learning algorithm selection, and model evaluation. Implementation covers model development and coding specifics, while evaluation focuses on performance metrics and validation. Challenges and potential solutions are explored, and results are presented, offering insights into sentiment distributions in restaurant reviews and implications for improving customer experiences. The agenda concludes with discussions on future work and a list of references used in the project.</a:t>
            </a:r>
            <a:endParaRPr lang="en-US" sz="2000"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76943" y="666524"/>
            <a:ext cx="10972800" cy="1143000"/>
          </a:xfrm>
        </p:spPr>
        <p:txBody>
          <a:bodyPr anchor="ctr">
            <a:normAutofit/>
          </a:bodyPr>
          <a:lstStyle/>
          <a:p>
            <a:r>
              <a:rPr lang="en-US" sz="4000" dirty="0">
                <a:effectLst/>
                <a:latin typeface="Times New Roman" pitchFamily="18" charset="0"/>
                <a:cs typeface="Times New Roman" pitchFamily="18" charset="0"/>
              </a:rPr>
              <a:t>AGENDA</a:t>
            </a:r>
          </a:p>
        </p:txBody>
      </p:sp>
    </p:spTree>
    <p:extLst>
      <p:ext uri="{BB962C8B-B14F-4D97-AF65-F5344CB8AC3E}">
        <p14:creationId xmlns:p14="http://schemas.microsoft.com/office/powerpoint/2010/main" val="2116825521"/>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par>
                          <p:cTn id="8" fill="hold">
                            <p:stCondLst>
                              <p:cond delay="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09600" y="2246471"/>
            <a:ext cx="10972800" cy="4525963"/>
          </a:xfrm>
        </p:spPr>
        <p:txBody>
          <a:bodyPr>
            <a:normAutofit/>
          </a:bodyPr>
          <a:lstStyle/>
          <a:p>
            <a:pPr>
              <a:buNone/>
            </a:pPr>
            <a:r>
              <a:rPr lang="en-US" sz="2000" dirty="0">
                <a:solidFill>
                  <a:schemeClr val="tx2"/>
                </a:solidFill>
                <a:latin typeface="Times New Roman" pitchFamily="18" charset="0"/>
                <a:cs typeface="Times New Roman" pitchFamily="18" charset="0"/>
              </a:rPr>
              <a:t>		Sentiment Analysis of Restaurant Reviews is dedicated to enhancing the restaurant industry's decision-making processes by employing sentiment analysis techniques on customer reviews. It starts with an introduction emphasizing the importance of sentiment analysis in improving customer experiences and business strategies. A literature review informs the chosen methodology, which includes data collection, preprocessing, and the application of machine learning or deep learning algorithms. Implementation involves building the sentiment analysis model, and its performance is evaluated and validated. Challenges and solutions are discussed, and the results provide insights into sentiment patterns within restaurant reviews. The project concludes by highlighting the practical implications and applications for restaurant owners, offering a roadmap for future work and a list of references used.        </a:t>
            </a:r>
            <a:endParaRPr lang="en-US" sz="2000" b="1" dirty="0">
              <a:solidFill>
                <a:schemeClr val="tx2"/>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09600" y="741188"/>
            <a:ext cx="10972800" cy="1143000"/>
          </a:xfrm>
        </p:spPr>
        <p:txBody>
          <a:bodyPr anchor="ctr">
            <a:normAutofit/>
          </a:bodyPr>
          <a:lstStyle/>
          <a:p>
            <a:r>
              <a:rPr lang="en-US" dirty="0"/>
              <a:t>PROJECT  OVERVIEW</a:t>
            </a:r>
          </a:p>
        </p:txBody>
      </p:sp>
    </p:spTree>
    <p:extLst>
      <p:ext uri="{BB962C8B-B14F-4D97-AF65-F5344CB8AC3E}">
        <p14:creationId xmlns:p14="http://schemas.microsoft.com/office/powerpoint/2010/main" val="584653228"/>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3200" dirty="0">
                <a:latin typeface="Times New Roman" pitchFamily="18" charset="0"/>
                <a:cs typeface="Times New Roman" pitchFamily="18" charset="0"/>
              </a:rPr>
              <a:t>		</a:t>
            </a:r>
            <a:r>
              <a:rPr lang="en-US" sz="2800" dirty="0">
                <a:latin typeface="Times New Roman" pitchFamily="18" charset="0"/>
                <a:cs typeface="Times New Roman" pitchFamily="18" charset="0"/>
              </a:rPr>
              <a:t>Developing an accurate sentiment classification model, enables restaurant owners to automatically categorize reviews as positive, negative, or neutral. This automation streamlines decision-making, allowing restaurants to enhance customer experiences, allocate resources more efficiently, and gain a competitive edge. The value proposition centers on informed decision-making, improved customer satisfaction, resource optimization, competitive advantage, and sustained business growth, ultimately facilitating better responsiveness to customer feedback and market dynamics</a:t>
            </a:r>
          </a:p>
          <a:p>
            <a:pPr algn="just">
              <a:buNone/>
            </a:pPr>
            <a:r>
              <a:rPr lang="en-US" sz="2800" dirty="0">
                <a:latin typeface="Times New Roman" pitchFamily="18" charset="0"/>
                <a:cs typeface="Times New Roman" pitchFamily="18" charset="0"/>
              </a:rPr>
              <a:t>		</a:t>
            </a:r>
          </a:p>
        </p:txBody>
      </p:sp>
      <p:sp>
        <p:nvSpPr>
          <p:cNvPr id="3" name="Title 2"/>
          <p:cNvSpPr>
            <a:spLocks noGrp="1"/>
          </p:cNvSpPr>
          <p:nvPr>
            <p:ph type="title"/>
          </p:nvPr>
        </p:nvSpPr>
        <p:spPr/>
        <p:txBody>
          <a:bodyPr>
            <a:noAutofit/>
          </a:bodyPr>
          <a:lstStyle/>
          <a:p>
            <a:br>
              <a:rPr lang="en-US" sz="3600" dirty="0"/>
            </a:br>
            <a:r>
              <a:rPr lang="en-US" sz="3600" dirty="0"/>
              <a:t>YOUR SOLUTION AND ITS VALUE PROPOSITION</a:t>
            </a:r>
          </a:p>
        </p:txBody>
      </p:sp>
    </p:spTree>
  </p:cSld>
  <p:clrMapOvr>
    <a:masterClrMapping/>
  </p:clrMapOvr>
  <p:transition>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517070"/>
            <a:ext cx="10972800" cy="4525963"/>
          </a:xfrm>
        </p:spPr>
        <p:txBody>
          <a:bodyPr>
            <a:normAutofit/>
          </a:bodyPr>
          <a:lstStyle/>
          <a:p>
            <a:pPr algn="just">
              <a:buNone/>
            </a:pPr>
            <a:r>
              <a:rPr lang="en-US" sz="2000" dirty="0">
                <a:latin typeface="Times New Roman" pitchFamily="18" charset="0"/>
                <a:cs typeface="Times New Roman" pitchFamily="18" charset="0"/>
              </a:rPr>
              <a:t>		The project's end users, primarily restaurant owners and managers, benefit from data-driven decisions and improved customer experiences. Restaurant staff can enhance service and adapt offerings. Market analysts, investors, and researchers find valuable insights for strategic planning, investment, and research in the restaurant industry.</a:t>
            </a:r>
          </a:p>
          <a:p>
            <a:pPr algn="just"/>
            <a:r>
              <a:rPr lang="en-US" sz="2000" dirty="0">
                <a:latin typeface="Times New Roman" pitchFamily="18" charset="0"/>
                <a:cs typeface="Times New Roman" pitchFamily="18" charset="0"/>
              </a:rPr>
              <a:t>Restaurant Owners and Managers </a:t>
            </a:r>
          </a:p>
          <a:p>
            <a:pPr algn="just"/>
            <a:r>
              <a:rPr lang="en-US" sz="2000" dirty="0">
                <a:latin typeface="Times New Roman" pitchFamily="18" charset="0"/>
                <a:cs typeface="Times New Roman" pitchFamily="18" charset="0"/>
              </a:rPr>
              <a:t>Restaurant Staff</a:t>
            </a:r>
          </a:p>
          <a:p>
            <a:pPr algn="just"/>
            <a:r>
              <a:rPr lang="en-US" sz="2000" dirty="0">
                <a:latin typeface="Times New Roman" pitchFamily="18" charset="0"/>
                <a:cs typeface="Times New Roman" pitchFamily="18" charset="0"/>
              </a:rPr>
              <a:t>Market Analysts</a:t>
            </a:r>
          </a:p>
          <a:p>
            <a:pPr algn="just"/>
            <a:r>
              <a:rPr lang="en-US" sz="2000" dirty="0">
                <a:latin typeface="Times New Roman" pitchFamily="18" charset="0"/>
                <a:cs typeface="Times New Roman" pitchFamily="18" charset="0"/>
              </a:rPr>
              <a:t>Investors</a:t>
            </a:r>
          </a:p>
          <a:p>
            <a:pPr algn="just"/>
            <a:r>
              <a:rPr lang="en-US" sz="2000" dirty="0">
                <a:latin typeface="Times New Roman" pitchFamily="18" charset="0"/>
                <a:cs typeface="Times New Roman" pitchFamily="18" charset="0"/>
              </a:rPr>
              <a:t>Researchers</a:t>
            </a:r>
          </a:p>
        </p:txBody>
      </p:sp>
      <p:sp>
        <p:nvSpPr>
          <p:cNvPr id="3" name="Title 2"/>
          <p:cNvSpPr>
            <a:spLocks noGrp="1"/>
          </p:cNvSpPr>
          <p:nvPr>
            <p:ph type="title"/>
          </p:nvPr>
        </p:nvSpPr>
        <p:spPr>
          <a:xfrm>
            <a:off x="609600" y="918477"/>
            <a:ext cx="10972800" cy="1143000"/>
          </a:xfrm>
        </p:spPr>
        <p:txBody>
          <a:bodyPr>
            <a:normAutofit fontScale="90000"/>
          </a:bodyPr>
          <a:lstStyle/>
          <a:p>
            <a:r>
              <a:rPr lang="en-US" sz="4400" dirty="0"/>
              <a:t>WHO ARE THE END USERS of this project?</a:t>
            </a:r>
            <a:endParaRPr 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10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chor="ctr">
            <a:noAutofit/>
          </a:bodyPr>
          <a:lstStyle/>
          <a:p>
            <a:pPr algn="just"/>
            <a:r>
              <a:rPr lang="en-US" sz="2000" dirty="0">
                <a:latin typeface="Times New Roman" pitchFamily="18" charset="0"/>
                <a:cs typeface="Times New Roman" pitchFamily="18" charset="0"/>
              </a:rPr>
              <a:t>Open Google Chrome in system.</a:t>
            </a:r>
          </a:p>
          <a:p>
            <a:r>
              <a:rPr lang="en-US" sz="2000" dirty="0">
                <a:latin typeface="Times New Roman" pitchFamily="18" charset="0"/>
                <a:cs typeface="Times New Roman" pitchFamily="18" charset="0"/>
              </a:rPr>
              <a:t>Type “Anaconda” in the search bar and press Enter.</a:t>
            </a:r>
          </a:p>
          <a:p>
            <a:r>
              <a:rPr lang="en-US" sz="2000" dirty="0">
                <a:latin typeface="Times New Roman" pitchFamily="18" charset="0"/>
                <a:cs typeface="Times New Roman" pitchFamily="18" charset="0"/>
              </a:rPr>
              <a:t>Click on first link in anaconda navigator.</a:t>
            </a:r>
          </a:p>
          <a:p>
            <a:r>
              <a:rPr lang="en-US" sz="2000" dirty="0">
                <a:latin typeface="Times New Roman" pitchFamily="18" charset="0"/>
                <a:cs typeface="Times New Roman" pitchFamily="18" charset="0"/>
              </a:rPr>
              <a:t>Select Windows if your system is windows 64-bit / Linux / Mac.</a:t>
            </a:r>
          </a:p>
          <a:p>
            <a:r>
              <a:rPr lang="en-US" sz="2000" dirty="0">
                <a:latin typeface="Times New Roman" pitchFamily="18" charset="0"/>
                <a:cs typeface="Times New Roman" pitchFamily="18" charset="0"/>
              </a:rPr>
              <a:t>After download go to file manager and click on it.</a:t>
            </a:r>
          </a:p>
          <a:p>
            <a:r>
              <a:rPr lang="en-US" sz="2000" dirty="0">
                <a:latin typeface="Times New Roman" pitchFamily="18" charset="0"/>
                <a:cs typeface="Times New Roman" pitchFamily="18" charset="0"/>
              </a:rPr>
              <a:t>Click on Next, Next , Next .</a:t>
            </a:r>
          </a:p>
          <a:p>
            <a:r>
              <a:rPr lang="en-US" sz="2000" dirty="0">
                <a:latin typeface="Times New Roman" pitchFamily="18" charset="0"/>
                <a:cs typeface="Times New Roman" pitchFamily="18" charset="0"/>
              </a:rPr>
              <a:t>Wait for sometime.</a:t>
            </a:r>
          </a:p>
          <a:p>
            <a:r>
              <a:rPr lang="en-US" sz="2000" dirty="0">
                <a:latin typeface="Times New Roman" pitchFamily="18" charset="0"/>
                <a:cs typeface="Times New Roman" pitchFamily="18" charset="0"/>
              </a:rPr>
              <a:t>The Anaconda Navigator will be installed.</a:t>
            </a:r>
          </a:p>
          <a:p>
            <a:r>
              <a:rPr lang="en-US" sz="2000" dirty="0">
                <a:latin typeface="Times New Roman" pitchFamily="18" charset="0"/>
                <a:cs typeface="Times New Roman" pitchFamily="18" charset="0"/>
              </a:rPr>
              <a:t>After installation in windows search bar type “Anaconda Navigator “. Press enter</a:t>
            </a:r>
          </a:p>
          <a:p>
            <a:r>
              <a:rPr lang="en-US" sz="2000" dirty="0">
                <a:latin typeface="Times New Roman" pitchFamily="18" charset="0"/>
                <a:cs typeface="Times New Roman" pitchFamily="18" charset="0"/>
              </a:rPr>
              <a:t>The page will be open .</a:t>
            </a:r>
          </a:p>
        </p:txBody>
      </p:sp>
      <p:sp>
        <p:nvSpPr>
          <p:cNvPr id="3" name="Title 2"/>
          <p:cNvSpPr>
            <a:spLocks noGrp="1"/>
          </p:cNvSpPr>
          <p:nvPr>
            <p:ph type="title"/>
          </p:nvPr>
        </p:nvSpPr>
        <p:spPr/>
        <p:txBody>
          <a:bodyPr>
            <a:normAutofit/>
          </a:bodyPr>
          <a:lstStyle/>
          <a:p>
            <a:r>
              <a:rPr lang="en-US" dirty="0"/>
              <a:t>Installation of Anaconda Navigator</a:t>
            </a:r>
          </a:p>
        </p:txBody>
      </p:sp>
      <p:pic>
        <p:nvPicPr>
          <p:cNvPr id="1026" name="Picture 2"/>
          <p:cNvPicPr>
            <a:picLocks noGrp="1" noChangeAspect="1" noChangeArrowheads="1"/>
          </p:cNvPicPr>
          <p:nvPr>
            <p:ph sz="half" idx="2"/>
          </p:nvPr>
        </p:nvPicPr>
        <p:blipFill>
          <a:blip r:embed="rId2"/>
          <a:srcRect/>
          <a:stretch>
            <a:fillRect/>
          </a:stretch>
        </p:blipFill>
        <p:spPr bwMode="auto">
          <a:xfrm>
            <a:off x="6052457" y="1970313"/>
            <a:ext cx="5529943" cy="3624943"/>
          </a:xfrm>
          <a:prstGeom prst="rect">
            <a:avLst/>
          </a:prstGeom>
          <a:noFill/>
          <a:ln w="9525">
            <a:noFill/>
            <a:miter lim="800000"/>
            <a:headEnd/>
            <a:tailEnd/>
          </a:ln>
          <a:effectLst/>
        </p:spPr>
      </p:pic>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nSpc>
                <a:spcPct val="150000"/>
              </a:lnSpc>
            </a:pPr>
            <a:r>
              <a:rPr lang="en-US" sz="2000" dirty="0">
                <a:solidFill>
                  <a:schemeClr val="bg2"/>
                </a:solidFill>
                <a:latin typeface="Times New Roman" pitchFamily="18" charset="0"/>
                <a:cs typeface="Times New Roman" pitchFamily="18" charset="0"/>
              </a:rPr>
              <a:t>/content/</a:t>
            </a:r>
            <a:r>
              <a:rPr lang="en-US" sz="2000" dirty="0" err="1">
                <a:solidFill>
                  <a:schemeClr val="bg2"/>
                </a:solidFill>
                <a:latin typeface="Times New Roman" pitchFamily="18" charset="0"/>
                <a:cs typeface="Times New Roman" pitchFamily="18" charset="0"/>
              </a:rPr>
              <a:t>Restaurant_Reviews.tsv</a:t>
            </a:r>
            <a:endParaRPr lang="en-US" sz="2000" dirty="0">
              <a:solidFill>
                <a:schemeClr val="bg2"/>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3600" dirty="0">
                <a:solidFill>
                  <a:schemeClr val="bg2"/>
                </a:solidFill>
              </a:rPr>
              <a:t>Dataset of Employees burnout analysis and prediction</a:t>
            </a:r>
          </a:p>
        </p:txBody>
      </p:sp>
      <p:pic>
        <p:nvPicPr>
          <p:cNvPr id="7" name="Picture 6">
            <a:extLst>
              <a:ext uri="{FF2B5EF4-FFF2-40B4-BE49-F238E27FC236}">
                <a16:creationId xmlns:a16="http://schemas.microsoft.com/office/drawing/2014/main" id="{98D820D7-8A14-216B-284C-AA5C4D2A10FC}"/>
              </a:ext>
            </a:extLst>
          </p:cNvPr>
          <p:cNvPicPr>
            <a:picLocks noChangeAspect="1"/>
          </p:cNvPicPr>
          <p:nvPr/>
        </p:nvPicPr>
        <p:blipFill>
          <a:blip r:embed="rId2"/>
          <a:stretch>
            <a:fillRect/>
          </a:stretch>
        </p:blipFill>
        <p:spPr>
          <a:xfrm>
            <a:off x="1592825" y="2515484"/>
            <a:ext cx="9006350" cy="2861187"/>
          </a:xfrm>
          <a:prstGeom prst="rect">
            <a:avLst/>
          </a:prstGeom>
        </p:spPr>
      </p:pic>
    </p:spTree>
  </p:cSld>
  <p:clrMapOvr>
    <a:masterClrMapping/>
  </p:clrMapOvr>
  <p:transition>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Concourse</Template>
  <TotalTime>1415</TotalTime>
  <Words>761</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Bahnschrift Condensed</vt:lpstr>
      <vt:lpstr>Calibri</vt:lpstr>
      <vt:lpstr>Lucida Sans Unicode</vt:lpstr>
      <vt:lpstr>Times New Roman</vt:lpstr>
      <vt:lpstr>Verdana</vt:lpstr>
      <vt:lpstr>Wingdings 2</vt:lpstr>
      <vt:lpstr>Wingdings 3</vt:lpstr>
      <vt:lpstr>Concourse</vt:lpstr>
      <vt:lpstr>Student Details</vt:lpstr>
      <vt:lpstr>PowerPoint Presentation</vt:lpstr>
      <vt:lpstr> PROJECT TITLE:- SENTIMENT ANALYSIS OF RESTAURANT REVIEWS    PROBLEM STATEMENT:- This project aims to analyze restaurant reviews using sentiment analysis. The goal is to develop a model that can automatically classify reviews as positive, negative, or neutral. This will help restaurant owners make data-driven improvements based on customer feedback. This project aims to analyze restaurant reviews accurately. Challenges include dealing with unstructured text and understanding language intricacies.</vt:lpstr>
      <vt:lpstr>AGENDA</vt:lpstr>
      <vt:lpstr>PROJECT  OVERVIEW</vt:lpstr>
      <vt:lpstr> YOUR SOLUTION AND ITS VALUE PROPOSITION</vt:lpstr>
      <vt:lpstr>WHO ARE THE END USERS of this project?</vt:lpstr>
      <vt:lpstr>Installation of Anaconda Navigator</vt:lpstr>
      <vt:lpstr>Dataset of Employees burnout analysis and prediction</vt:lpstr>
      <vt:lpstr>How did you customize the project and make it your own</vt:lpstr>
      <vt:lpstr>PowerPoint Presentation</vt:lpstr>
      <vt:lpstr>PowerPoint Presentation</vt:lpstr>
      <vt:lpstr>PowerPoint Presentation</vt:lpstr>
      <vt:lpstr>PowerPoint Presentation</vt:lpstr>
      <vt:lpstr>Results</vt:lpstr>
      <vt:lpstr>Results Hyperparameter Tuning</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Prathamesh Pagale</cp:lastModifiedBy>
  <cp:revision>71</cp:revision>
  <dcterms:created xsi:type="dcterms:W3CDTF">2021-05-26T16:50:10Z</dcterms:created>
  <dcterms:modified xsi:type="dcterms:W3CDTF">2023-09-29T14:31:55Z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