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3cuxvVP2c/+CWaftiXNEqTTSd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1AE335-85D6-4B8F-9DE2-C627A14E0D40}">
  <a:tblStyle styleId="{551AE335-85D6-4B8F-9DE2-C627A14E0D40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df27b05ef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df27b05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df27b05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df27b05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df27b05e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df27b05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df27b05e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df27b05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df27b05e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df27b05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df27b05ef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df27b05e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df27b05ef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df27b05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6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df27b05ef_0_42"/>
          <p:cNvSpPr txBox="1"/>
          <p:nvPr>
            <p:ph type="title"/>
          </p:nvPr>
        </p:nvSpPr>
        <p:spPr>
          <a:xfrm>
            <a:off x="2341075" y="1404650"/>
            <a:ext cx="9163500" cy="218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PERFORMANCE BASED COMPARISON BETWEEN RDBMS AND OODBMS</a:t>
            </a:r>
            <a:endParaRPr/>
          </a:p>
        </p:txBody>
      </p:sp>
      <p:sp>
        <p:nvSpPr>
          <p:cNvPr id="165" name="Google Shape;165;g9df27b05ef_0_42"/>
          <p:cNvSpPr txBox="1"/>
          <p:nvPr>
            <p:ph idx="1" type="body"/>
          </p:nvPr>
        </p:nvSpPr>
        <p:spPr>
          <a:xfrm>
            <a:off x="5535975" y="4021150"/>
            <a:ext cx="5486700" cy="252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PRESENTED BY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ADITI BHOSALE -ROLL NO : 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ANUSHKA AGRAWAL -ROLL NO: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PRATHAMESH BHOI -ROLL NO : 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type="title"/>
          </p:nvPr>
        </p:nvSpPr>
        <p:spPr>
          <a:xfrm>
            <a:off x="2204169" y="628313"/>
            <a:ext cx="8911687" cy="71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RDBMS AND OODBMS </a:t>
            </a:r>
            <a:endParaRPr sz="2800" u="sng"/>
          </a:p>
        </p:txBody>
      </p:sp>
      <p:graphicFrame>
        <p:nvGraphicFramePr>
          <p:cNvPr id="219" name="Google Shape;219;p3"/>
          <p:cNvGraphicFramePr/>
          <p:nvPr/>
        </p:nvGraphicFramePr>
        <p:xfrm>
          <a:off x="1371600" y="1681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{551AE335-85D6-4B8F-9DE2-C627A14E0D40}</a:tableStyleId>
              </a:tblPr>
              <a:tblGrid>
                <a:gridCol w="2309850"/>
                <a:gridCol w="3580775"/>
                <a:gridCol w="4217825"/>
              </a:tblGrid>
              <a:tr h="56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RDBMS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OODBMS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IN" sz="180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 Integrity and Enterprise Constraints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Partially used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Fully used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12.Multimedia 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support to Multimedia 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Supports fully to Multimedia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 Data Storage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is stored in Tables in the form of Tuples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stores data and method in Active object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 Semantic Nature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Semantically Weak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Semantically Strong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 Availability of Programmers &amp; DBAs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Sufficient  no. of programmers and DBA’s available.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sufficient in numbers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 Redundancy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Achieved by data normalization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Achieved by using the concept of Encapsulation and Inheritance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type="title"/>
          </p:nvPr>
        </p:nvSpPr>
        <p:spPr>
          <a:xfrm>
            <a:off x="2592925" y="624110"/>
            <a:ext cx="8911687" cy="1078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IN" sz="3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3200"/>
          </a:p>
        </p:txBody>
      </p:sp>
      <p:sp>
        <p:nvSpPr>
          <p:cNvPr id="225" name="Google Shape;225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RDBMS is currently and mostly used data model than OODBMS.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OODBMS has some limitations but it offers superior features like faster data access, custom data types, support for modelling real world complex data.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In Future trend may move to OODBMS from RDBMS.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IN" sz="3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3200"/>
          </a:p>
        </p:txBody>
      </p:sp>
      <p:sp>
        <p:nvSpPr>
          <p:cNvPr id="231" name="Google Shape;231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Research Paper: </a:t>
            </a:r>
            <a:r>
              <a:rPr b="1" i="0" lang="en-IN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based Comparison between RDBMS and OODBMS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DOI: 10.5120/ijca2018916410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Article in International Journal of Computer Applications · February 2018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df27b05ef_0_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of DBMS</a:t>
            </a:r>
            <a:endParaRPr/>
          </a:p>
        </p:txBody>
      </p:sp>
      <p:sp>
        <p:nvSpPr>
          <p:cNvPr id="171" name="Google Shape;171;g9df27b05ef_0_0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•Important building block of modern information system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•Set of logically connected data and software package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•Set of programs to access data efficiently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•Retrieve, manipulate, and manage data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df27b05ef_0_7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RDBMS and OODBMS?</a:t>
            </a:r>
            <a:endParaRPr/>
          </a:p>
        </p:txBody>
      </p:sp>
      <p:sp>
        <p:nvSpPr>
          <p:cNvPr id="177" name="Google Shape;177;g9df27b05ef_0_7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RDBMS: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•Relational Database Management System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•Edgar Codd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•Relational databases, tables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•Subset of DBMS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df27b05ef_0_1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RDBMS and OODBMS?</a:t>
            </a:r>
            <a:endParaRPr/>
          </a:p>
        </p:txBody>
      </p:sp>
      <p:sp>
        <p:nvSpPr>
          <p:cNvPr id="183" name="Google Shape;183;g9df27b05ef_0_16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OODBMS: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•Object Oriented  Database Management System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•Objects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•Huge amount of complex data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•Supports CAD,CAM,CIM,CASE etc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df27b05ef_0_2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 OF RDBMS</a:t>
            </a:r>
            <a:endParaRPr/>
          </a:p>
        </p:txBody>
      </p:sp>
      <p:sp>
        <p:nvSpPr>
          <p:cNvPr id="189" name="Google Shape;189;g9df27b05ef_0_22"/>
          <p:cNvSpPr txBox="1"/>
          <p:nvPr>
            <p:ph idx="1" type="body"/>
          </p:nvPr>
        </p:nvSpPr>
        <p:spPr>
          <a:xfrm>
            <a:off x="2423700" y="1905100"/>
            <a:ext cx="90810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•Real world entities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•Data types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•Tracing of available relationship or model data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•Constraints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•Impedance mismatch between SQL and advanced programming languages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•Single/atomic value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df27b05ef_0_2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 OF RDBMS</a:t>
            </a:r>
            <a:endParaRPr/>
          </a:p>
        </p:txBody>
      </p:sp>
      <p:sp>
        <p:nvSpPr>
          <p:cNvPr id="195" name="Google Shape;195;g9df27b05ef_0_29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•Fixed number of SQL operations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•Poor schema evolution support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•Handling of recursive queries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•Meagre support for long interval transactions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•Poor navigational access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•Functional and structural support for advanced applications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f27b05ef_0_3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OODBMS OVER RDBMS</a:t>
            </a:r>
            <a:endParaRPr/>
          </a:p>
        </p:txBody>
      </p:sp>
      <p:sp>
        <p:nvSpPr>
          <p:cNvPr id="201" name="Google Shape;201;g9df27b05ef_0_3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•Reduced maintenance cost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•Better flexibility and reliability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•More reusability and extensibility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•Easy managing of very large data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•Better response time and faster data access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/>
          <p:nvPr>
            <p:ph type="title"/>
          </p:nvPr>
        </p:nvSpPr>
        <p:spPr>
          <a:xfrm>
            <a:off x="2219935" y="675610"/>
            <a:ext cx="8911687" cy="71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RDBMS AND OODBMS </a:t>
            </a:r>
            <a:endParaRPr sz="2800" u="sng"/>
          </a:p>
        </p:txBody>
      </p:sp>
      <p:graphicFrame>
        <p:nvGraphicFramePr>
          <p:cNvPr id="207" name="Google Shape;207;p1"/>
          <p:cNvGraphicFramePr/>
          <p:nvPr/>
        </p:nvGraphicFramePr>
        <p:xfrm>
          <a:off x="1521070" y="1729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{551AE335-85D6-4B8F-9DE2-C627A14E0D40}</a:tableStyleId>
              </a:tblPr>
              <a:tblGrid>
                <a:gridCol w="2250825"/>
                <a:gridCol w="3578475"/>
                <a:gridCol w="4145450"/>
              </a:tblGrid>
              <a:tr h="56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RDBMS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OODBMS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Full Form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Relational Database Management System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Oriented </a:t>
                      </a:r>
                      <a:r>
                        <a:rPr b="0" i="0"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Management System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Model &amp;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standard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Relational Database Model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Fully standardized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Oriented Database Model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Absence of Standard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Mathematical              Foundation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uses Relational Algebra and Calculus.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Absence of mathematical foundation.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4.Query Language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SQL is the standard query language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standard query language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User Defined Data Types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support to this.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support fully to User Defined Data Types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"/>
          <p:cNvSpPr txBox="1"/>
          <p:nvPr>
            <p:ph type="title"/>
          </p:nvPr>
        </p:nvSpPr>
        <p:spPr>
          <a:xfrm>
            <a:off x="2219935" y="675610"/>
            <a:ext cx="8911687" cy="71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IN" sz="2800" u="sng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RDBMS AND OODBMS </a:t>
            </a:r>
            <a:endParaRPr sz="2800" u="sng"/>
          </a:p>
        </p:txBody>
      </p:sp>
      <p:graphicFrame>
        <p:nvGraphicFramePr>
          <p:cNvPr id="213" name="Google Shape;213;p2"/>
          <p:cNvGraphicFramePr/>
          <p:nvPr/>
        </p:nvGraphicFramePr>
        <p:xfrm>
          <a:off x="1521069" y="1729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{551AE335-85D6-4B8F-9DE2-C627A14E0D40}</a:tableStyleId>
              </a:tblPr>
              <a:tblGrid>
                <a:gridCol w="2250825"/>
                <a:gridCol w="3578475"/>
                <a:gridCol w="4145450"/>
              </a:tblGrid>
              <a:tr h="560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RDBMS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OODBMS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r>
                        <a:rPr b="0" i="0" lang="en-IN" sz="180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Support for complex objects 	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support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Better support for complex objects.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Transactions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Mostly transactions are small lived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Supports better for long duration transaction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 Navigation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 navigation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Better navigation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9.Schema Evolution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 schema evolution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Better Schema Evolution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 Normalization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Normalization is strongly recommended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needed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2020-10-02T08:52:21Z</dcterms:created>
  <dc:creator>Prathamesh Bhoi</dc:creator>
</cp:coreProperties>
</file>