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Delta Test Automation - Hackathon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Deepfreak | Intelligent Test Case Selection with Deterministic + LLM Hybrid Approach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Significant reduction in CI/CD cycle time → Faster developer feedback.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Reduced infrastructure costs due to shorter execution windows.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Scalable approach → Applicable to enterprise-scale repositories.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Supports hybrid cloud &amp; on-prem CI/CD pipelines.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Delta Test enables efficient, intelligent test execution.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Hybrid approach ensures both reliability and performance.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Future scope: Multi-language support, deeper LLM integration, AI-driven optimization.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Ready for enterprise adoption.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Traditional CI/CD pipelines execute all test cases for every build.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This leads to significant delays, especially in large monorepos.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Objective: Reduce build &amp; test cycle times by executing only impacted test cases.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 - Delta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Developed a selective test execution mechanism integrated into GitHub Actions.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Leverages deterministic dependency analysis and LLM-powered reasoning.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Ensures faster builds without compromising on reliability of test coverage.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Shell scripts orchestrate the pipeline execution.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Python scripts handle dependency graphs, file diffs, and orchestration logic.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Selector Service: Acts as interface for hybrid LLM + deterministic test selection.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Output artifacts (JSON + HTML dashboard) ensure transparency and auditability.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Two build workflows implemented in GitHub Actions: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1. Push Build → Full Gradle build (clean, all tests).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2. PR Workflow → Delta Test with selective execution.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Configured to run automatically on commits &amp; pull requests.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 Detection &amp; 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Change File Script → Creates git diff (change_file.json).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JDIPS Analysis → Builds class-level dependency graph (imports, references).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Bytecode Analysis → Method-level call graph of compiled Java classes.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Enables precise mapping of code changes to impacted test cases.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Selector Service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Deterministic Engine: Graph traversal to identify impacted tests.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LLM Adapter: Uses structured JSON + prompt engineering for reasoning.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Hybrid Mode: Combines deterministic &amp; LLM-selected tests.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Ensures coverage, avoids hallucination with 'allowed test list' constraints.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LLM Output &amp;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LLM provides: Selected tests, Explanation, Confidence scores, Metadata.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Union with deterministic results ensures high accuracy.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Artifacts generated: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- Selected tests JSON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- index.html dashboard for visualization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- Logs &amp; analysis reports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Benchmark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23232"/>
                </a:solidFill>
              </a:defRPr>
            </a:pPr>
            <a:r>
              <a:t>Full Gradle Build: ~3 minutes 17 seconds.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Selective Delta Test Build: ~1 minute 17 seconds.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Achieved ~50% reduction in execution time.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r>
              <a:t>Validated across ~600 test cases in Java monorepo.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