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2" r:id="rId11"/>
    <p:sldId id="261" r:id="rId12"/>
    <p:sldId id="268" r:id="rId13"/>
    <p:sldId id="270" r:id="rId14"/>
    <p:sldId id="271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89071-68F0-40C5-A99E-544BBB3087D9}" v="22" dt="2024-02-12T19:59:01.658"/>
  </p1510:revLst>
</p1510:revInfo>
</file>

<file path=ppt/tableStyles.xml><?xml version="1.0" encoding="utf-8"?>
<a:tblStyleLst xmlns:a="http://schemas.openxmlformats.org/drawingml/2006/main" def="{66AE08ED-4560-49B1-AE3C-B1BC0BEDD4A7}">
  <a:tblStyle styleId="{66AE08ED-4560-49B1-AE3C-B1BC0BEDD4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amesh dubbewar" userId="6604afabbdde6b4c" providerId="LiveId" clId="{106A8742-E9E2-497D-864C-2B7F4C28BA91}"/>
    <pc:docChg chg="custSel modSld">
      <pc:chgData name="Prathamesh dubbewar" userId="6604afabbdde6b4c" providerId="LiveId" clId="{106A8742-E9E2-497D-864C-2B7F4C28BA91}" dt="2024-02-12T20:37:02.126" v="3" actId="14100"/>
      <pc:docMkLst>
        <pc:docMk/>
      </pc:docMkLst>
      <pc:sldChg chg="addSp delSp modSp mod">
        <pc:chgData name="Prathamesh dubbewar" userId="6604afabbdde6b4c" providerId="LiveId" clId="{106A8742-E9E2-497D-864C-2B7F4C28BA91}" dt="2024-02-12T20:37:02.126" v="3" actId="14100"/>
        <pc:sldMkLst>
          <pc:docMk/>
          <pc:sldMk cId="3144358158" sldId="267"/>
        </pc:sldMkLst>
        <pc:picChg chg="add mod">
          <ac:chgData name="Prathamesh dubbewar" userId="6604afabbdde6b4c" providerId="LiveId" clId="{106A8742-E9E2-497D-864C-2B7F4C28BA91}" dt="2024-02-12T20:37:02.126" v="3" actId="14100"/>
          <ac:picMkLst>
            <pc:docMk/>
            <pc:sldMk cId="3144358158" sldId="267"/>
            <ac:picMk id="3" creationId="{DEDE9263-A965-D4DD-DF24-432DB4646DFB}"/>
          </ac:picMkLst>
        </pc:picChg>
        <pc:picChg chg="del">
          <ac:chgData name="Prathamesh dubbewar" userId="6604afabbdde6b4c" providerId="LiveId" clId="{106A8742-E9E2-497D-864C-2B7F4C28BA91}" dt="2024-02-12T20:36:51.519" v="0" actId="478"/>
          <ac:picMkLst>
            <pc:docMk/>
            <pc:sldMk cId="3144358158" sldId="267"/>
            <ac:picMk id="7" creationId="{2B8D13DA-8688-97A7-AF06-EE04E0AEEC98}"/>
          </ac:picMkLst>
        </pc:picChg>
      </pc:sldChg>
    </pc:docChg>
  </pc:docChgLst>
  <pc:docChgLst>
    <pc:chgData name="Prathamesh dubbewar" userId="6604afabbdde6b4c" providerId="LiveId" clId="{4FE89071-68F0-40C5-A99E-544BBB3087D9}"/>
    <pc:docChg chg="undo redo custSel addSld delSld modSld sldOrd delMainMaster">
      <pc:chgData name="Prathamesh dubbewar" userId="6604afabbdde6b4c" providerId="LiveId" clId="{4FE89071-68F0-40C5-A99E-544BBB3087D9}" dt="2024-02-12T19:59:38.239" v="1823" actId="255"/>
      <pc:docMkLst>
        <pc:docMk/>
      </pc:docMkLst>
      <pc:sldChg chg="modSp mod">
        <pc:chgData name="Prathamesh dubbewar" userId="6604afabbdde6b4c" providerId="LiveId" clId="{4FE89071-68F0-40C5-A99E-544BBB3087D9}" dt="2024-02-12T18:56:28.442" v="763" actId="2711"/>
        <pc:sldMkLst>
          <pc:docMk/>
          <pc:sldMk cId="0" sldId="256"/>
        </pc:sldMkLst>
        <pc:spChg chg="mod">
          <ac:chgData name="Prathamesh dubbewar" userId="6604afabbdde6b4c" providerId="LiveId" clId="{4FE89071-68F0-40C5-A99E-544BBB3087D9}" dt="2024-02-12T18:56:21.957" v="762" actId="2711"/>
          <ac:spMkLst>
            <pc:docMk/>
            <pc:sldMk cId="0" sldId="256"/>
            <ac:spMk id="592" creationId="{00000000-0000-0000-0000-000000000000}"/>
          </ac:spMkLst>
        </pc:spChg>
        <pc:spChg chg="mod">
          <ac:chgData name="Prathamesh dubbewar" userId="6604afabbdde6b4c" providerId="LiveId" clId="{4FE89071-68F0-40C5-A99E-544BBB3087D9}" dt="2024-02-12T18:56:28.442" v="763" actId="2711"/>
          <ac:spMkLst>
            <pc:docMk/>
            <pc:sldMk cId="0" sldId="256"/>
            <ac:spMk id="593" creationId="{00000000-0000-0000-0000-000000000000}"/>
          </ac:spMkLst>
        </pc:spChg>
      </pc:sldChg>
      <pc:sldChg chg="modSp add del mod">
        <pc:chgData name="Prathamesh dubbewar" userId="6604afabbdde6b4c" providerId="LiveId" clId="{4FE89071-68F0-40C5-A99E-544BBB3087D9}" dt="2024-02-12T18:56:41.398" v="765" actId="2711"/>
        <pc:sldMkLst>
          <pc:docMk/>
          <pc:sldMk cId="0" sldId="257"/>
        </pc:sldMkLst>
        <pc:spChg chg="mod">
          <ac:chgData name="Prathamesh dubbewar" userId="6604afabbdde6b4c" providerId="LiveId" clId="{4FE89071-68F0-40C5-A99E-544BBB3087D9}" dt="2024-02-12T18:56:41.398" v="765" actId="2711"/>
          <ac:spMkLst>
            <pc:docMk/>
            <pc:sldMk cId="0" sldId="257"/>
            <ac:spMk id="611" creationId="{00000000-0000-0000-0000-000000000000}"/>
          </ac:spMkLst>
        </pc:spChg>
        <pc:spChg chg="mod">
          <ac:chgData name="Prathamesh dubbewar" userId="6604afabbdde6b4c" providerId="LiveId" clId="{4FE89071-68F0-40C5-A99E-544BBB3087D9}" dt="2024-02-12T18:56:34.305" v="764" actId="2711"/>
          <ac:spMkLst>
            <pc:docMk/>
            <pc:sldMk cId="0" sldId="257"/>
            <ac:spMk id="612" creationId="{00000000-0000-0000-0000-000000000000}"/>
          </ac:spMkLst>
        </pc:spChg>
      </pc:sldChg>
      <pc:sldChg chg="modSp del mod">
        <pc:chgData name="Prathamesh dubbewar" userId="6604afabbdde6b4c" providerId="LiveId" clId="{4FE89071-68F0-40C5-A99E-544BBB3087D9}" dt="2024-02-12T18:56:14.456" v="761" actId="2711"/>
        <pc:sldMkLst>
          <pc:docMk/>
          <pc:sldMk cId="3769163642" sldId="258"/>
        </pc:sldMkLst>
        <pc:spChg chg="mod">
          <ac:chgData name="Prathamesh dubbewar" userId="6604afabbdde6b4c" providerId="LiveId" clId="{4FE89071-68F0-40C5-A99E-544BBB3087D9}" dt="2024-02-12T18:56:14.456" v="761" actId="2711"/>
          <ac:spMkLst>
            <pc:docMk/>
            <pc:sldMk cId="3769163642" sldId="258"/>
            <ac:spMk id="2" creationId="{23555DF4-2EBA-DE1F-8DAF-9285A4FAC244}"/>
          </ac:spMkLst>
        </pc:spChg>
        <pc:spChg chg="mod">
          <ac:chgData name="Prathamesh dubbewar" userId="6604afabbdde6b4c" providerId="LiveId" clId="{4FE89071-68F0-40C5-A99E-544BBB3087D9}" dt="2024-02-12T18:56:07.130" v="760" actId="2711"/>
          <ac:spMkLst>
            <pc:docMk/>
            <pc:sldMk cId="3769163642" sldId="258"/>
            <ac:spMk id="3" creationId="{92D55191-5219-1850-50ED-08BE294E0D46}"/>
          </ac:spMkLst>
        </pc:spChg>
      </pc:sldChg>
      <pc:sldChg chg="del">
        <pc:chgData name="Prathamesh dubbewar" userId="6604afabbdde6b4c" providerId="LiveId" clId="{4FE89071-68F0-40C5-A99E-544BBB3087D9}" dt="2024-02-12T17:02:29.630" v="80" actId="47"/>
        <pc:sldMkLst>
          <pc:docMk/>
          <pc:sldMk cId="4127341707" sldId="259"/>
        </pc:sldMkLst>
      </pc:sldChg>
      <pc:sldChg chg="modSp new mod">
        <pc:chgData name="Prathamesh dubbewar" userId="6604afabbdde6b4c" providerId="LiveId" clId="{4FE89071-68F0-40C5-A99E-544BBB3087D9}" dt="2024-02-12T19:11:04.169" v="997" actId="20577"/>
        <pc:sldMkLst>
          <pc:docMk/>
          <pc:sldMk cId="4127341707" sldId="259"/>
        </pc:sldMkLst>
        <pc:spChg chg="mod">
          <ac:chgData name="Prathamesh dubbewar" userId="6604afabbdde6b4c" providerId="LiveId" clId="{4FE89071-68F0-40C5-A99E-544BBB3087D9}" dt="2024-02-12T18:56:54.790" v="767" actId="2711"/>
          <ac:spMkLst>
            <pc:docMk/>
            <pc:sldMk cId="4127341707" sldId="259"/>
            <ac:spMk id="2" creationId="{2EFAD55E-F2C1-2657-193C-E4EA390BE72E}"/>
          </ac:spMkLst>
        </pc:spChg>
        <pc:spChg chg="mod">
          <ac:chgData name="Prathamesh dubbewar" userId="6604afabbdde6b4c" providerId="LiveId" clId="{4FE89071-68F0-40C5-A99E-544BBB3087D9}" dt="2024-02-12T19:11:04.169" v="997" actId="20577"/>
          <ac:spMkLst>
            <pc:docMk/>
            <pc:sldMk cId="4127341707" sldId="259"/>
            <ac:spMk id="3" creationId="{A584256A-A024-68E2-82C7-3FFEF5C3A302}"/>
          </ac:spMkLst>
        </pc:spChg>
      </pc:sldChg>
      <pc:sldChg chg="addSp delSp modSp new mod">
        <pc:chgData name="Prathamesh dubbewar" userId="6604afabbdde6b4c" providerId="LiveId" clId="{4FE89071-68F0-40C5-A99E-544BBB3087D9}" dt="2024-02-12T19:03:08.622" v="788" actId="478"/>
        <pc:sldMkLst>
          <pc:docMk/>
          <pc:sldMk cId="750537749" sldId="260"/>
        </pc:sldMkLst>
        <pc:spChg chg="del">
          <ac:chgData name="Prathamesh dubbewar" userId="6604afabbdde6b4c" providerId="LiveId" clId="{4FE89071-68F0-40C5-A99E-544BBB3087D9}" dt="2024-02-12T18:28:57.314" v="701" actId="478"/>
          <ac:spMkLst>
            <pc:docMk/>
            <pc:sldMk cId="750537749" sldId="260"/>
            <ac:spMk id="2" creationId="{7E608DBC-F4F4-3265-FE17-266C53C49A51}"/>
          </ac:spMkLst>
        </pc:spChg>
        <pc:spChg chg="del">
          <ac:chgData name="Prathamesh dubbewar" userId="6604afabbdde6b4c" providerId="LiveId" clId="{4FE89071-68F0-40C5-A99E-544BBB3087D9}" dt="2024-02-12T18:28:54.368" v="700" actId="478"/>
          <ac:spMkLst>
            <pc:docMk/>
            <pc:sldMk cId="750537749" sldId="260"/>
            <ac:spMk id="3" creationId="{01469BAA-0647-2A0C-0352-1656D76A8EDA}"/>
          </ac:spMkLst>
        </pc:spChg>
        <pc:picChg chg="add mod">
          <ac:chgData name="Prathamesh dubbewar" userId="6604afabbdde6b4c" providerId="LiveId" clId="{4FE89071-68F0-40C5-A99E-544BBB3087D9}" dt="2024-02-12T18:49:01.426" v="724" actId="14100"/>
          <ac:picMkLst>
            <pc:docMk/>
            <pc:sldMk cId="750537749" sldId="260"/>
            <ac:picMk id="5" creationId="{F7EBF661-E6A1-8837-3182-EFC916DEDD67}"/>
          </ac:picMkLst>
        </pc:picChg>
        <pc:picChg chg="add del mod">
          <ac:chgData name="Prathamesh dubbewar" userId="6604afabbdde6b4c" providerId="LiveId" clId="{4FE89071-68F0-40C5-A99E-544BBB3087D9}" dt="2024-02-12T19:03:08.622" v="788" actId="478"/>
          <ac:picMkLst>
            <pc:docMk/>
            <pc:sldMk cId="750537749" sldId="260"/>
            <ac:picMk id="7" creationId="{C22B1A97-3FAD-DEFB-AF93-A2EBAA03DA02}"/>
          </ac:picMkLst>
        </pc:picChg>
        <pc:picChg chg="add del mod">
          <ac:chgData name="Prathamesh dubbewar" userId="6604afabbdde6b4c" providerId="LiveId" clId="{4FE89071-68F0-40C5-A99E-544BBB3087D9}" dt="2024-02-12T19:03:08.218" v="787" actId="22"/>
          <ac:picMkLst>
            <pc:docMk/>
            <pc:sldMk cId="750537749" sldId="260"/>
            <ac:picMk id="9" creationId="{7747211A-EE50-E162-662F-AAD134ED2AD8}"/>
          </ac:picMkLst>
        </pc:picChg>
      </pc:sldChg>
      <pc:sldChg chg="del">
        <pc:chgData name="Prathamesh dubbewar" userId="6604afabbdde6b4c" providerId="LiveId" clId="{4FE89071-68F0-40C5-A99E-544BBB3087D9}" dt="2024-02-12T17:02:29.575" v="79" actId="47"/>
        <pc:sldMkLst>
          <pc:docMk/>
          <pc:sldMk cId="750537749" sldId="260"/>
        </pc:sldMkLst>
      </pc:sldChg>
      <pc:sldChg chg="del">
        <pc:chgData name="Prathamesh dubbewar" userId="6604afabbdde6b4c" providerId="LiveId" clId="{4FE89071-68F0-40C5-A99E-544BBB3087D9}" dt="2024-02-12T17:02:29.489" v="78" actId="47"/>
        <pc:sldMkLst>
          <pc:docMk/>
          <pc:sldMk cId="2010639757" sldId="261"/>
        </pc:sldMkLst>
      </pc:sldChg>
      <pc:sldChg chg="addSp delSp modSp new mod">
        <pc:chgData name="Prathamesh dubbewar" userId="6604afabbdde6b4c" providerId="LiveId" clId="{4FE89071-68F0-40C5-A99E-544BBB3087D9}" dt="2024-02-12T18:47:36.358" v="719" actId="1076"/>
        <pc:sldMkLst>
          <pc:docMk/>
          <pc:sldMk cId="2010639757" sldId="261"/>
        </pc:sldMkLst>
        <pc:spChg chg="del mod">
          <ac:chgData name="Prathamesh dubbewar" userId="6604afabbdde6b4c" providerId="LiveId" clId="{4FE89071-68F0-40C5-A99E-544BBB3087D9}" dt="2024-02-12T18:47:26.178" v="716" actId="478"/>
          <ac:spMkLst>
            <pc:docMk/>
            <pc:sldMk cId="2010639757" sldId="261"/>
            <ac:spMk id="2" creationId="{FA68155E-BA05-9897-D3CB-E454050AFA04}"/>
          </ac:spMkLst>
        </pc:spChg>
        <pc:spChg chg="del">
          <ac:chgData name="Prathamesh dubbewar" userId="6604afabbdde6b4c" providerId="LiveId" clId="{4FE89071-68F0-40C5-A99E-544BBB3087D9}" dt="2024-02-12T18:46:42.909" v="705" actId="478"/>
          <ac:spMkLst>
            <pc:docMk/>
            <pc:sldMk cId="2010639757" sldId="261"/>
            <ac:spMk id="3" creationId="{A7D3B590-664C-ED74-9258-FD781EEFA493}"/>
          </ac:spMkLst>
        </pc:spChg>
        <pc:spChg chg="add del mod">
          <ac:chgData name="Prathamesh dubbewar" userId="6604afabbdde6b4c" providerId="LiveId" clId="{4FE89071-68F0-40C5-A99E-544BBB3087D9}" dt="2024-02-12T18:47:29.454" v="717" actId="478"/>
          <ac:spMkLst>
            <pc:docMk/>
            <pc:sldMk cId="2010639757" sldId="261"/>
            <ac:spMk id="7" creationId="{A4AE721F-5791-8C93-1921-CCFD2608F165}"/>
          </ac:spMkLst>
        </pc:spChg>
        <pc:picChg chg="add mod">
          <ac:chgData name="Prathamesh dubbewar" userId="6604afabbdde6b4c" providerId="LiveId" clId="{4FE89071-68F0-40C5-A99E-544BBB3087D9}" dt="2024-02-12T18:47:36.358" v="719" actId="1076"/>
          <ac:picMkLst>
            <pc:docMk/>
            <pc:sldMk cId="2010639757" sldId="261"/>
            <ac:picMk id="5" creationId="{DAFA4027-4E07-78FE-1CDA-CF8591B3E757}"/>
          </ac:picMkLst>
        </pc:picChg>
      </pc:sldChg>
      <pc:sldChg chg="del">
        <pc:chgData name="Prathamesh dubbewar" userId="6604afabbdde6b4c" providerId="LiveId" clId="{4FE89071-68F0-40C5-A99E-544BBB3087D9}" dt="2024-02-12T17:02:29.449" v="77" actId="47"/>
        <pc:sldMkLst>
          <pc:docMk/>
          <pc:sldMk cId="1025336195" sldId="262"/>
        </pc:sldMkLst>
      </pc:sldChg>
      <pc:sldChg chg="modSp new mod">
        <pc:chgData name="Prathamesh dubbewar" userId="6604afabbdde6b4c" providerId="LiveId" clId="{4FE89071-68F0-40C5-A99E-544BBB3087D9}" dt="2024-02-12T19:36:54.848" v="1385" actId="20577"/>
        <pc:sldMkLst>
          <pc:docMk/>
          <pc:sldMk cId="1025336195" sldId="262"/>
        </pc:sldMkLst>
        <pc:spChg chg="mod">
          <ac:chgData name="Prathamesh dubbewar" userId="6604afabbdde6b4c" providerId="LiveId" clId="{4FE89071-68F0-40C5-A99E-544BBB3087D9}" dt="2024-02-12T19:36:54.848" v="1385" actId="20577"/>
          <ac:spMkLst>
            <pc:docMk/>
            <pc:sldMk cId="1025336195" sldId="262"/>
            <ac:spMk id="2" creationId="{D6EA65E3-36CC-F445-9E1A-63F15CC3BEB5}"/>
          </ac:spMkLst>
        </pc:spChg>
        <pc:spChg chg="mod">
          <ac:chgData name="Prathamesh dubbewar" userId="6604afabbdde6b4c" providerId="LiveId" clId="{4FE89071-68F0-40C5-A99E-544BBB3087D9}" dt="2024-02-12T19:27:56.290" v="1251" actId="20577"/>
          <ac:spMkLst>
            <pc:docMk/>
            <pc:sldMk cId="1025336195" sldId="262"/>
            <ac:spMk id="3" creationId="{36301DDE-9E90-ADD4-BE74-ED0F9D024395}"/>
          </ac:spMkLst>
        </pc:spChg>
      </pc:sldChg>
      <pc:sldChg chg="del">
        <pc:chgData name="Prathamesh dubbewar" userId="6604afabbdde6b4c" providerId="LiveId" clId="{4FE89071-68F0-40C5-A99E-544BBB3087D9}" dt="2024-02-12T17:02:29.422" v="76" actId="47"/>
        <pc:sldMkLst>
          <pc:docMk/>
          <pc:sldMk cId="0" sldId="263"/>
        </pc:sldMkLst>
      </pc:sldChg>
      <pc:sldChg chg="addSp delSp modSp new del mod">
        <pc:chgData name="Prathamesh dubbewar" userId="6604afabbdde6b4c" providerId="LiveId" clId="{4FE89071-68F0-40C5-A99E-544BBB3087D9}" dt="2024-02-12T19:06:19.930" v="892" actId="47"/>
        <pc:sldMkLst>
          <pc:docMk/>
          <pc:sldMk cId="2086298852" sldId="263"/>
        </pc:sldMkLst>
        <pc:spChg chg="del">
          <ac:chgData name="Prathamesh dubbewar" userId="6604afabbdde6b4c" providerId="LiveId" clId="{4FE89071-68F0-40C5-A99E-544BBB3087D9}" dt="2024-02-12T19:03:20.493" v="791" actId="478"/>
          <ac:spMkLst>
            <pc:docMk/>
            <pc:sldMk cId="2086298852" sldId="263"/>
            <ac:spMk id="2" creationId="{DC8261F3-E9F7-1A97-1F86-2BE08218BA24}"/>
          </ac:spMkLst>
        </pc:spChg>
        <pc:spChg chg="del">
          <ac:chgData name="Prathamesh dubbewar" userId="6604afabbdde6b4c" providerId="LiveId" clId="{4FE89071-68F0-40C5-A99E-544BBB3087D9}" dt="2024-02-12T19:03:17.150" v="790" actId="478"/>
          <ac:spMkLst>
            <pc:docMk/>
            <pc:sldMk cId="2086298852" sldId="263"/>
            <ac:spMk id="3" creationId="{670DBE0F-3A22-19E5-13EC-F9A66606687D}"/>
          </ac:spMkLst>
        </pc:spChg>
        <pc:spChg chg="add del mod">
          <ac:chgData name="Prathamesh dubbewar" userId="6604afabbdde6b4c" providerId="LiveId" clId="{4FE89071-68F0-40C5-A99E-544BBB3087D9}" dt="2024-02-12T19:04:51.415" v="815" actId="478"/>
          <ac:spMkLst>
            <pc:docMk/>
            <pc:sldMk cId="2086298852" sldId="263"/>
            <ac:spMk id="6" creationId="{4E6D8577-A391-FAEA-2C53-DD494D0FC66E}"/>
          </ac:spMkLst>
        </pc:spChg>
        <pc:picChg chg="add del mod">
          <ac:chgData name="Prathamesh dubbewar" userId="6604afabbdde6b4c" providerId="LiveId" clId="{4FE89071-68F0-40C5-A99E-544BBB3087D9}" dt="2024-02-12T19:06:03.309" v="887" actId="21"/>
          <ac:picMkLst>
            <pc:docMk/>
            <pc:sldMk cId="2086298852" sldId="263"/>
            <ac:picMk id="5" creationId="{4551E40F-3B44-7465-D1B4-80C9585FDB8D}"/>
          </ac:picMkLst>
        </pc:picChg>
      </pc:sldChg>
      <pc:sldChg chg="delSp modSp new del mod">
        <pc:chgData name="Prathamesh dubbewar" userId="6604afabbdde6b4c" providerId="LiveId" clId="{4FE89071-68F0-40C5-A99E-544BBB3087D9}" dt="2024-02-12T19:04:18.993" v="803" actId="47"/>
        <pc:sldMkLst>
          <pc:docMk/>
          <pc:sldMk cId="403284381" sldId="264"/>
        </pc:sldMkLst>
        <pc:spChg chg="del">
          <ac:chgData name="Prathamesh dubbewar" userId="6604afabbdde6b4c" providerId="LiveId" clId="{4FE89071-68F0-40C5-A99E-544BBB3087D9}" dt="2024-02-12T19:04:08.557" v="800" actId="478"/>
          <ac:spMkLst>
            <pc:docMk/>
            <pc:sldMk cId="403284381" sldId="264"/>
            <ac:spMk id="2" creationId="{29CFBE98-F76A-7250-0874-F7DA3AE8F2D8}"/>
          </ac:spMkLst>
        </pc:spChg>
        <pc:spChg chg="del mod">
          <ac:chgData name="Prathamesh dubbewar" userId="6604afabbdde6b4c" providerId="LiveId" clId="{4FE89071-68F0-40C5-A99E-544BBB3087D9}" dt="2024-02-12T19:04:16.645" v="802" actId="478"/>
          <ac:spMkLst>
            <pc:docMk/>
            <pc:sldMk cId="403284381" sldId="264"/>
            <ac:spMk id="3" creationId="{365C7C6A-1EEF-04A7-6165-AA7ED2D02E38}"/>
          </ac:spMkLst>
        </pc:spChg>
      </pc:sldChg>
      <pc:sldChg chg="addSp delSp modSp new mod">
        <pc:chgData name="Prathamesh dubbewar" userId="6604afabbdde6b4c" providerId="LiveId" clId="{4FE89071-68F0-40C5-A99E-544BBB3087D9}" dt="2024-02-12T19:06:17.933" v="891" actId="1076"/>
        <pc:sldMkLst>
          <pc:docMk/>
          <pc:sldMk cId="1722331679" sldId="264"/>
        </pc:sldMkLst>
        <pc:spChg chg="del">
          <ac:chgData name="Prathamesh dubbewar" userId="6604afabbdde6b4c" providerId="LiveId" clId="{4FE89071-68F0-40C5-A99E-544BBB3087D9}" dt="2024-02-12T19:05:38.716" v="881" actId="478"/>
          <ac:spMkLst>
            <pc:docMk/>
            <pc:sldMk cId="1722331679" sldId="264"/>
            <ac:spMk id="2" creationId="{991ADEBB-D717-03C2-137D-9BF2AB53BF1B}"/>
          </ac:spMkLst>
        </pc:spChg>
        <pc:spChg chg="mod">
          <ac:chgData name="Prathamesh dubbewar" userId="6604afabbdde6b4c" providerId="LiveId" clId="{4FE89071-68F0-40C5-A99E-544BBB3087D9}" dt="2024-02-12T19:06:12.246" v="890" actId="122"/>
          <ac:spMkLst>
            <pc:docMk/>
            <pc:sldMk cId="1722331679" sldId="264"/>
            <ac:spMk id="3" creationId="{D9F010EE-F959-AB2F-3E74-54B1D020C104}"/>
          </ac:spMkLst>
        </pc:spChg>
        <pc:picChg chg="add mod">
          <ac:chgData name="Prathamesh dubbewar" userId="6604afabbdde6b4c" providerId="LiveId" clId="{4FE89071-68F0-40C5-A99E-544BBB3087D9}" dt="2024-02-12T19:06:17.933" v="891" actId="1076"/>
          <ac:picMkLst>
            <pc:docMk/>
            <pc:sldMk cId="1722331679" sldId="264"/>
            <ac:picMk id="5" creationId="{4551E40F-3B44-7465-D1B4-80C9585FDB8D}"/>
          </ac:picMkLst>
        </pc:picChg>
      </pc:sldChg>
      <pc:sldChg chg="del">
        <pc:chgData name="Prathamesh dubbewar" userId="6604afabbdde6b4c" providerId="LiveId" clId="{4FE89071-68F0-40C5-A99E-544BBB3087D9}" dt="2024-02-12T17:02:29.395" v="75" actId="47"/>
        <pc:sldMkLst>
          <pc:docMk/>
          <pc:sldMk cId="1722331679" sldId="264"/>
        </pc:sldMkLst>
      </pc:sldChg>
      <pc:sldChg chg="modSp new mod">
        <pc:chgData name="Prathamesh dubbewar" userId="6604afabbdde6b4c" providerId="LiveId" clId="{4FE89071-68F0-40C5-A99E-544BBB3087D9}" dt="2024-02-12T19:39:28.225" v="1399" actId="20577"/>
        <pc:sldMkLst>
          <pc:docMk/>
          <pc:sldMk cId="1300898461" sldId="265"/>
        </pc:sldMkLst>
        <pc:spChg chg="mod">
          <ac:chgData name="Prathamesh dubbewar" userId="6604afabbdde6b4c" providerId="LiveId" clId="{4FE89071-68F0-40C5-A99E-544BBB3087D9}" dt="2024-02-12T19:08:13.271" v="930" actId="20577"/>
          <ac:spMkLst>
            <pc:docMk/>
            <pc:sldMk cId="1300898461" sldId="265"/>
            <ac:spMk id="2" creationId="{D834DBCC-F222-ACAA-1A60-AE0A7E2F94F5}"/>
          </ac:spMkLst>
        </pc:spChg>
        <pc:spChg chg="mod">
          <ac:chgData name="Prathamesh dubbewar" userId="6604afabbdde6b4c" providerId="LiveId" clId="{4FE89071-68F0-40C5-A99E-544BBB3087D9}" dt="2024-02-12T19:39:28.225" v="1399" actId="20577"/>
          <ac:spMkLst>
            <pc:docMk/>
            <pc:sldMk cId="1300898461" sldId="265"/>
            <ac:spMk id="3" creationId="{7ABDEDE3-6250-E5A4-671E-5BD213277DDD}"/>
          </ac:spMkLst>
        </pc:spChg>
      </pc:sldChg>
      <pc:sldChg chg="del">
        <pc:chgData name="Prathamesh dubbewar" userId="6604afabbdde6b4c" providerId="LiveId" clId="{4FE89071-68F0-40C5-A99E-544BBB3087D9}" dt="2024-02-12T17:02:29.351" v="74" actId="47"/>
        <pc:sldMkLst>
          <pc:docMk/>
          <pc:sldMk cId="1300898461" sldId="265"/>
        </pc:sldMkLst>
      </pc:sldChg>
      <pc:sldChg chg="addSp delSp modSp new mod">
        <pc:chgData name="Prathamesh dubbewar" userId="6604afabbdde6b4c" providerId="LiveId" clId="{4FE89071-68F0-40C5-A99E-544BBB3087D9}" dt="2024-02-12T19:39:13.557" v="1391" actId="14100"/>
        <pc:sldMkLst>
          <pc:docMk/>
          <pc:sldMk cId="1708657851" sldId="266"/>
        </pc:sldMkLst>
        <pc:spChg chg="del">
          <ac:chgData name="Prathamesh dubbewar" userId="6604afabbdde6b4c" providerId="LiveId" clId="{4FE89071-68F0-40C5-A99E-544BBB3087D9}" dt="2024-02-12T19:14:58.916" v="1073" actId="478"/>
          <ac:spMkLst>
            <pc:docMk/>
            <pc:sldMk cId="1708657851" sldId="266"/>
            <ac:spMk id="2" creationId="{8B1B5A2A-5FAF-D00A-3CBA-71BAB89BBD34}"/>
          </ac:spMkLst>
        </pc:spChg>
        <pc:spChg chg="del">
          <ac:chgData name="Prathamesh dubbewar" userId="6604afabbdde6b4c" providerId="LiveId" clId="{4FE89071-68F0-40C5-A99E-544BBB3087D9}" dt="2024-02-12T19:14:57.065" v="1072" actId="478"/>
          <ac:spMkLst>
            <pc:docMk/>
            <pc:sldMk cId="1708657851" sldId="266"/>
            <ac:spMk id="3" creationId="{775B54F8-66C3-060E-840A-5FB3CA2C076E}"/>
          </ac:spMkLst>
        </pc:spChg>
        <pc:picChg chg="add mod">
          <ac:chgData name="Prathamesh dubbewar" userId="6604afabbdde6b4c" providerId="LiveId" clId="{4FE89071-68F0-40C5-A99E-544BBB3087D9}" dt="2024-02-12T19:39:10.251" v="1390" actId="14100"/>
          <ac:picMkLst>
            <pc:docMk/>
            <pc:sldMk cId="1708657851" sldId="266"/>
            <ac:picMk id="5" creationId="{71E8265A-D526-CADE-1D91-B8026A0364A7}"/>
          </ac:picMkLst>
        </pc:picChg>
        <pc:picChg chg="add del mod">
          <ac:chgData name="Prathamesh dubbewar" userId="6604afabbdde6b4c" providerId="LiveId" clId="{4FE89071-68F0-40C5-A99E-544BBB3087D9}" dt="2024-02-12T19:18:03.717" v="1086" actId="21"/>
          <ac:picMkLst>
            <pc:docMk/>
            <pc:sldMk cId="1708657851" sldId="266"/>
            <ac:picMk id="7" creationId="{2B8D13DA-8688-97A7-AF06-EE04E0AEEC98}"/>
          </ac:picMkLst>
        </pc:picChg>
        <pc:picChg chg="add del mod">
          <ac:chgData name="Prathamesh dubbewar" userId="6604afabbdde6b4c" providerId="LiveId" clId="{4FE89071-68F0-40C5-A99E-544BBB3087D9}" dt="2024-02-12T19:38:57.126" v="1386" actId="478"/>
          <ac:picMkLst>
            <pc:docMk/>
            <pc:sldMk cId="1708657851" sldId="266"/>
            <ac:picMk id="9" creationId="{D578109E-2429-1FC3-83FB-8D85C1DAA37C}"/>
          </ac:picMkLst>
        </pc:picChg>
        <pc:picChg chg="add mod">
          <ac:chgData name="Prathamesh dubbewar" userId="6604afabbdde6b4c" providerId="LiveId" clId="{4FE89071-68F0-40C5-A99E-544BBB3087D9}" dt="2024-02-12T19:39:13.557" v="1391" actId="14100"/>
          <ac:picMkLst>
            <pc:docMk/>
            <pc:sldMk cId="1708657851" sldId="266"/>
            <ac:picMk id="11" creationId="{C07AA3E5-41B6-387B-F520-77437EA9BE9C}"/>
          </ac:picMkLst>
        </pc:picChg>
      </pc:sldChg>
      <pc:sldChg chg="del">
        <pc:chgData name="Prathamesh dubbewar" userId="6604afabbdde6b4c" providerId="LiveId" clId="{4FE89071-68F0-40C5-A99E-544BBB3087D9}" dt="2024-02-12T17:02:29.325" v="73" actId="47"/>
        <pc:sldMkLst>
          <pc:docMk/>
          <pc:sldMk cId="1708657851" sldId="266"/>
        </pc:sldMkLst>
      </pc:sldChg>
      <pc:sldChg chg="del">
        <pc:chgData name="Prathamesh dubbewar" userId="6604afabbdde6b4c" providerId="LiveId" clId="{4FE89071-68F0-40C5-A99E-544BBB3087D9}" dt="2024-02-12T17:02:29.301" v="72" actId="47"/>
        <pc:sldMkLst>
          <pc:docMk/>
          <pc:sldMk cId="3144358158" sldId="267"/>
        </pc:sldMkLst>
      </pc:sldChg>
      <pc:sldChg chg="addSp delSp modSp new mod">
        <pc:chgData name="Prathamesh dubbewar" userId="6604afabbdde6b4c" providerId="LiveId" clId="{4FE89071-68F0-40C5-A99E-544BBB3087D9}" dt="2024-02-12T19:18:45.044" v="1098" actId="1076"/>
        <pc:sldMkLst>
          <pc:docMk/>
          <pc:sldMk cId="3144358158" sldId="267"/>
        </pc:sldMkLst>
        <pc:spChg chg="del">
          <ac:chgData name="Prathamesh dubbewar" userId="6604afabbdde6b4c" providerId="LiveId" clId="{4FE89071-68F0-40C5-A99E-544BBB3087D9}" dt="2024-02-12T19:18:13.079" v="1089" actId="478"/>
          <ac:spMkLst>
            <pc:docMk/>
            <pc:sldMk cId="3144358158" sldId="267"/>
            <ac:spMk id="2" creationId="{BEB438B4-1EC3-B016-6855-FF1592EE8ECF}"/>
          </ac:spMkLst>
        </pc:spChg>
        <pc:spChg chg="del">
          <ac:chgData name="Prathamesh dubbewar" userId="6604afabbdde6b4c" providerId="LiveId" clId="{4FE89071-68F0-40C5-A99E-544BBB3087D9}" dt="2024-02-12T19:18:09.175" v="1088" actId="478"/>
          <ac:spMkLst>
            <pc:docMk/>
            <pc:sldMk cId="3144358158" sldId="267"/>
            <ac:spMk id="3" creationId="{89950BC4-8DCC-9AC6-1F0C-F00FC4D679C8}"/>
          </ac:spMkLst>
        </pc:spChg>
        <pc:picChg chg="add mod">
          <ac:chgData name="Prathamesh dubbewar" userId="6604afabbdde6b4c" providerId="LiveId" clId="{4FE89071-68F0-40C5-A99E-544BBB3087D9}" dt="2024-02-12T19:18:45.044" v="1098" actId="1076"/>
          <ac:picMkLst>
            <pc:docMk/>
            <pc:sldMk cId="3144358158" sldId="267"/>
            <ac:picMk id="7" creationId="{2B8D13DA-8688-97A7-AF06-EE04E0AEEC98}"/>
          </ac:picMkLst>
        </pc:picChg>
      </pc:sldChg>
      <pc:sldChg chg="modSp new mod ord">
        <pc:chgData name="Prathamesh dubbewar" userId="6604afabbdde6b4c" providerId="LiveId" clId="{4FE89071-68F0-40C5-A99E-544BBB3087D9}" dt="2024-02-12T19:58:21.158" v="1782"/>
        <pc:sldMkLst>
          <pc:docMk/>
          <pc:sldMk cId="2793411958" sldId="268"/>
        </pc:sldMkLst>
        <pc:spChg chg="mod">
          <ac:chgData name="Prathamesh dubbewar" userId="6604afabbdde6b4c" providerId="LiveId" clId="{4FE89071-68F0-40C5-A99E-544BBB3087D9}" dt="2024-02-12T19:28:32.795" v="1276" actId="20577"/>
          <ac:spMkLst>
            <pc:docMk/>
            <pc:sldMk cId="2793411958" sldId="268"/>
            <ac:spMk id="2" creationId="{BDD3682B-A5ED-AE91-F22B-4DFFEB8FCA86}"/>
          </ac:spMkLst>
        </pc:spChg>
        <pc:spChg chg="mod">
          <ac:chgData name="Prathamesh dubbewar" userId="6604afabbdde6b4c" providerId="LiveId" clId="{4FE89071-68F0-40C5-A99E-544BBB3087D9}" dt="2024-02-12T19:58:19.320" v="1780" actId="20577"/>
          <ac:spMkLst>
            <pc:docMk/>
            <pc:sldMk cId="2793411958" sldId="268"/>
            <ac:spMk id="3" creationId="{FB583285-B450-F36D-A208-FC7102901D7A}"/>
          </ac:spMkLst>
        </pc:spChg>
      </pc:sldChg>
      <pc:sldChg chg="del">
        <pc:chgData name="Prathamesh dubbewar" userId="6604afabbdde6b4c" providerId="LiveId" clId="{4FE89071-68F0-40C5-A99E-544BBB3087D9}" dt="2024-02-12T17:02:29.259" v="71" actId="47"/>
        <pc:sldMkLst>
          <pc:docMk/>
          <pc:sldMk cId="2793411958" sldId="268"/>
        </pc:sldMkLst>
      </pc:sldChg>
      <pc:sldChg chg="del">
        <pc:chgData name="Prathamesh dubbewar" userId="6604afabbdde6b4c" providerId="LiveId" clId="{4FE89071-68F0-40C5-A99E-544BBB3087D9}" dt="2024-02-12T17:02:29.228" v="70" actId="47"/>
        <pc:sldMkLst>
          <pc:docMk/>
          <pc:sldMk cId="0" sldId="269"/>
        </pc:sldMkLst>
      </pc:sldChg>
      <pc:sldChg chg="addSp delSp modSp new del mod">
        <pc:chgData name="Prathamesh dubbewar" userId="6604afabbdde6b4c" providerId="LiveId" clId="{4FE89071-68F0-40C5-A99E-544BBB3087D9}" dt="2024-02-12T19:59:05.463" v="1803" actId="47"/>
        <pc:sldMkLst>
          <pc:docMk/>
          <pc:sldMk cId="2629665093" sldId="269"/>
        </pc:sldMkLst>
        <pc:spChg chg="del">
          <ac:chgData name="Prathamesh dubbewar" userId="6604afabbdde6b4c" providerId="LiveId" clId="{4FE89071-68F0-40C5-A99E-544BBB3087D9}" dt="2024-02-12T19:32:34.046" v="1329" actId="478"/>
          <ac:spMkLst>
            <pc:docMk/>
            <pc:sldMk cId="2629665093" sldId="269"/>
            <ac:spMk id="2" creationId="{31CC8B21-81E3-FB9F-7659-5C94081F5EEF}"/>
          </ac:spMkLst>
        </pc:spChg>
        <pc:spChg chg="del">
          <ac:chgData name="Prathamesh dubbewar" userId="6604afabbdde6b4c" providerId="LiveId" clId="{4FE89071-68F0-40C5-A99E-544BBB3087D9}" dt="2024-02-12T19:32:32.405" v="1328" actId="478"/>
          <ac:spMkLst>
            <pc:docMk/>
            <pc:sldMk cId="2629665093" sldId="269"/>
            <ac:spMk id="3" creationId="{E33238DE-44EE-981A-3892-B84445CED454}"/>
          </ac:spMkLst>
        </pc:spChg>
        <pc:graphicFrameChg chg="add mod modGraphic">
          <ac:chgData name="Prathamesh dubbewar" userId="6604afabbdde6b4c" providerId="LiveId" clId="{4FE89071-68F0-40C5-A99E-544BBB3087D9}" dt="2024-02-12T19:58:35.119" v="1783" actId="14100"/>
          <ac:graphicFrameMkLst>
            <pc:docMk/>
            <pc:sldMk cId="2629665093" sldId="269"/>
            <ac:graphicFrameMk id="4" creationId="{3A208AA4-36D5-3678-DC45-F32A96D5580A}"/>
          </ac:graphicFrameMkLst>
        </pc:graphicFrameChg>
      </pc:sldChg>
      <pc:sldChg chg="del">
        <pc:chgData name="Prathamesh dubbewar" userId="6604afabbdde6b4c" providerId="LiveId" clId="{4FE89071-68F0-40C5-A99E-544BBB3087D9}" dt="2024-02-12T17:02:29.201" v="69" actId="47"/>
        <pc:sldMkLst>
          <pc:docMk/>
          <pc:sldMk cId="2314590519" sldId="270"/>
        </pc:sldMkLst>
      </pc:sldChg>
      <pc:sldChg chg="delSp modSp new mod">
        <pc:chgData name="Prathamesh dubbewar" userId="6604afabbdde6b4c" providerId="LiveId" clId="{4FE89071-68F0-40C5-A99E-544BBB3087D9}" dt="2024-02-12T19:54:49.011" v="1628" actId="20577"/>
        <pc:sldMkLst>
          <pc:docMk/>
          <pc:sldMk cId="2314590519" sldId="270"/>
        </pc:sldMkLst>
        <pc:spChg chg="del">
          <ac:chgData name="Prathamesh dubbewar" userId="6604afabbdde6b4c" providerId="LiveId" clId="{4FE89071-68F0-40C5-A99E-544BBB3087D9}" dt="2024-02-12T19:53:39.156" v="1596" actId="478"/>
          <ac:spMkLst>
            <pc:docMk/>
            <pc:sldMk cId="2314590519" sldId="270"/>
            <ac:spMk id="2" creationId="{6FAD61A5-BD8A-5508-DAF6-B6D04FE22954}"/>
          </ac:spMkLst>
        </pc:spChg>
        <pc:spChg chg="mod">
          <ac:chgData name="Prathamesh dubbewar" userId="6604afabbdde6b4c" providerId="LiveId" clId="{4FE89071-68F0-40C5-A99E-544BBB3087D9}" dt="2024-02-12T19:54:49.011" v="1628" actId="20577"/>
          <ac:spMkLst>
            <pc:docMk/>
            <pc:sldMk cId="2314590519" sldId="270"/>
            <ac:spMk id="3" creationId="{DBB5665F-7121-C29C-93C8-004C9B90353F}"/>
          </ac:spMkLst>
        </pc:spChg>
      </pc:sldChg>
      <pc:sldChg chg="del">
        <pc:chgData name="Prathamesh dubbewar" userId="6604afabbdde6b4c" providerId="LiveId" clId="{4FE89071-68F0-40C5-A99E-544BBB3087D9}" dt="2024-02-12T17:02:29.156" v="68" actId="47"/>
        <pc:sldMkLst>
          <pc:docMk/>
          <pc:sldMk cId="2240823380" sldId="271"/>
        </pc:sldMkLst>
      </pc:sldChg>
      <pc:sldChg chg="addSp delSp modSp new mod">
        <pc:chgData name="Prathamesh dubbewar" userId="6604afabbdde6b4c" providerId="LiveId" clId="{4FE89071-68F0-40C5-A99E-544BBB3087D9}" dt="2024-02-12T19:59:38.239" v="1823" actId="255"/>
        <pc:sldMkLst>
          <pc:docMk/>
          <pc:sldMk cId="2240823380" sldId="271"/>
        </pc:sldMkLst>
        <pc:spChg chg="mod">
          <ac:chgData name="Prathamesh dubbewar" userId="6604afabbdde6b4c" providerId="LiveId" clId="{4FE89071-68F0-40C5-A99E-544BBB3087D9}" dt="2024-02-12T19:59:38.239" v="1823" actId="255"/>
          <ac:spMkLst>
            <pc:docMk/>
            <pc:sldMk cId="2240823380" sldId="271"/>
            <ac:spMk id="2" creationId="{14C305FC-0E6D-4F99-FF70-EE0446593E08}"/>
          </ac:spMkLst>
        </pc:spChg>
        <pc:spChg chg="del">
          <ac:chgData name="Prathamesh dubbewar" userId="6604afabbdde6b4c" providerId="LiveId" clId="{4FE89071-68F0-40C5-A99E-544BBB3087D9}" dt="2024-02-12T19:58:53.738" v="1801" actId="478"/>
          <ac:spMkLst>
            <pc:docMk/>
            <pc:sldMk cId="2240823380" sldId="271"/>
            <ac:spMk id="3" creationId="{E5329C19-C111-D2F3-75F9-FB73D58F30B0}"/>
          </ac:spMkLst>
        </pc:spChg>
        <pc:graphicFrameChg chg="add">
          <ac:chgData name="Prathamesh dubbewar" userId="6604afabbdde6b4c" providerId="LiveId" clId="{4FE89071-68F0-40C5-A99E-544BBB3087D9}" dt="2024-02-12T19:59:01.658" v="1802"/>
          <ac:graphicFrameMkLst>
            <pc:docMk/>
            <pc:sldMk cId="2240823380" sldId="271"/>
            <ac:graphicFrameMk id="4" creationId="{D08C5750-1D7F-2276-764B-DE549684EB4F}"/>
          </ac:graphicFrameMkLst>
        </pc:graphicFrameChg>
      </pc:sldChg>
      <pc:sldChg chg="del">
        <pc:chgData name="Prathamesh dubbewar" userId="6604afabbdde6b4c" providerId="LiveId" clId="{4FE89071-68F0-40C5-A99E-544BBB3087D9}" dt="2024-02-12T17:02:29.126" v="67" actId="47"/>
        <pc:sldMkLst>
          <pc:docMk/>
          <pc:sldMk cId="0" sldId="272"/>
        </pc:sldMkLst>
      </pc:sldChg>
      <pc:sldChg chg="del">
        <pc:chgData name="Prathamesh dubbewar" userId="6604afabbdde6b4c" providerId="LiveId" clId="{4FE89071-68F0-40C5-A99E-544BBB3087D9}" dt="2024-02-12T17:02:29.077" v="66" actId="47"/>
        <pc:sldMkLst>
          <pc:docMk/>
          <pc:sldMk cId="0" sldId="273"/>
        </pc:sldMkLst>
      </pc:sldChg>
      <pc:sldChg chg="del">
        <pc:chgData name="Prathamesh dubbewar" userId="6604afabbdde6b4c" providerId="LiveId" clId="{4FE89071-68F0-40C5-A99E-544BBB3087D9}" dt="2024-02-12T17:02:29.048" v="65" actId="47"/>
        <pc:sldMkLst>
          <pc:docMk/>
          <pc:sldMk cId="0" sldId="274"/>
        </pc:sldMkLst>
      </pc:sldChg>
      <pc:sldChg chg="del">
        <pc:chgData name="Prathamesh dubbewar" userId="6604afabbdde6b4c" providerId="LiveId" clId="{4FE89071-68F0-40C5-A99E-544BBB3087D9}" dt="2024-02-12T17:02:29.018" v="64" actId="47"/>
        <pc:sldMkLst>
          <pc:docMk/>
          <pc:sldMk cId="0" sldId="275"/>
        </pc:sldMkLst>
      </pc:sldChg>
      <pc:sldChg chg="del">
        <pc:chgData name="Prathamesh dubbewar" userId="6604afabbdde6b4c" providerId="LiveId" clId="{4FE89071-68F0-40C5-A99E-544BBB3087D9}" dt="2024-02-12T17:02:28.985" v="63" actId="47"/>
        <pc:sldMkLst>
          <pc:docMk/>
          <pc:sldMk cId="0" sldId="276"/>
        </pc:sldMkLst>
      </pc:sldChg>
      <pc:sldChg chg="del">
        <pc:chgData name="Prathamesh dubbewar" userId="6604afabbdde6b4c" providerId="LiveId" clId="{4FE89071-68F0-40C5-A99E-544BBB3087D9}" dt="2024-02-12T17:02:28.956" v="62" actId="47"/>
        <pc:sldMkLst>
          <pc:docMk/>
          <pc:sldMk cId="0" sldId="277"/>
        </pc:sldMkLst>
      </pc:sldChg>
      <pc:sldChg chg="del">
        <pc:chgData name="Prathamesh dubbewar" userId="6604afabbdde6b4c" providerId="LiveId" clId="{4FE89071-68F0-40C5-A99E-544BBB3087D9}" dt="2024-02-12T17:02:28.919" v="61" actId="47"/>
        <pc:sldMkLst>
          <pc:docMk/>
          <pc:sldMk cId="0" sldId="278"/>
        </pc:sldMkLst>
      </pc:sldChg>
      <pc:sldChg chg="del">
        <pc:chgData name="Prathamesh dubbewar" userId="6604afabbdde6b4c" providerId="LiveId" clId="{4FE89071-68F0-40C5-A99E-544BBB3087D9}" dt="2024-02-12T17:02:28.880" v="60" actId="47"/>
        <pc:sldMkLst>
          <pc:docMk/>
          <pc:sldMk cId="0" sldId="279"/>
        </pc:sldMkLst>
      </pc:sldChg>
      <pc:sldChg chg="del">
        <pc:chgData name="Prathamesh dubbewar" userId="6604afabbdde6b4c" providerId="LiveId" clId="{4FE89071-68F0-40C5-A99E-544BBB3087D9}" dt="2024-02-12T17:02:28.830" v="59" actId="47"/>
        <pc:sldMkLst>
          <pc:docMk/>
          <pc:sldMk cId="0" sldId="280"/>
        </pc:sldMkLst>
      </pc:sldChg>
      <pc:sldChg chg="del">
        <pc:chgData name="Prathamesh dubbewar" userId="6604afabbdde6b4c" providerId="LiveId" clId="{4FE89071-68F0-40C5-A99E-544BBB3087D9}" dt="2024-02-12T17:02:28.800" v="58" actId="47"/>
        <pc:sldMkLst>
          <pc:docMk/>
          <pc:sldMk cId="0" sldId="281"/>
        </pc:sldMkLst>
      </pc:sldChg>
      <pc:sldChg chg="del">
        <pc:chgData name="Prathamesh dubbewar" userId="6604afabbdde6b4c" providerId="LiveId" clId="{4FE89071-68F0-40C5-A99E-544BBB3087D9}" dt="2024-02-12T17:02:28.771" v="57" actId="47"/>
        <pc:sldMkLst>
          <pc:docMk/>
          <pc:sldMk cId="0" sldId="282"/>
        </pc:sldMkLst>
      </pc:sldChg>
      <pc:sldChg chg="del">
        <pc:chgData name="Prathamesh dubbewar" userId="6604afabbdde6b4c" providerId="LiveId" clId="{4FE89071-68F0-40C5-A99E-544BBB3087D9}" dt="2024-02-12T17:02:28.708" v="56" actId="47"/>
        <pc:sldMkLst>
          <pc:docMk/>
          <pc:sldMk cId="0" sldId="283"/>
        </pc:sldMkLst>
      </pc:sldChg>
      <pc:sldChg chg="del">
        <pc:chgData name="Prathamesh dubbewar" userId="6604afabbdde6b4c" providerId="LiveId" clId="{4FE89071-68F0-40C5-A99E-544BBB3087D9}" dt="2024-02-12T17:02:28.671" v="55" actId="47"/>
        <pc:sldMkLst>
          <pc:docMk/>
          <pc:sldMk cId="0" sldId="284"/>
        </pc:sldMkLst>
      </pc:sldChg>
      <pc:sldChg chg="del">
        <pc:chgData name="Prathamesh dubbewar" userId="6604afabbdde6b4c" providerId="LiveId" clId="{4FE89071-68F0-40C5-A99E-544BBB3087D9}" dt="2024-02-12T17:02:28.626" v="54" actId="47"/>
        <pc:sldMkLst>
          <pc:docMk/>
          <pc:sldMk cId="0" sldId="285"/>
        </pc:sldMkLst>
      </pc:sldChg>
      <pc:sldChg chg="del">
        <pc:chgData name="Prathamesh dubbewar" userId="6604afabbdde6b4c" providerId="LiveId" clId="{4FE89071-68F0-40C5-A99E-544BBB3087D9}" dt="2024-02-12T17:02:28.596" v="53" actId="47"/>
        <pc:sldMkLst>
          <pc:docMk/>
          <pc:sldMk cId="0" sldId="286"/>
        </pc:sldMkLst>
      </pc:sldChg>
      <pc:sldChg chg="del">
        <pc:chgData name="Prathamesh dubbewar" userId="6604afabbdde6b4c" providerId="LiveId" clId="{4FE89071-68F0-40C5-A99E-544BBB3087D9}" dt="2024-02-12T17:02:28.565" v="52" actId="47"/>
        <pc:sldMkLst>
          <pc:docMk/>
          <pc:sldMk cId="0" sldId="287"/>
        </pc:sldMkLst>
      </pc:sldChg>
      <pc:sldChg chg="del">
        <pc:chgData name="Prathamesh dubbewar" userId="6604afabbdde6b4c" providerId="LiveId" clId="{4FE89071-68F0-40C5-A99E-544BBB3087D9}" dt="2024-02-12T17:02:28.521" v="51" actId="47"/>
        <pc:sldMkLst>
          <pc:docMk/>
          <pc:sldMk cId="0" sldId="288"/>
        </pc:sldMkLst>
      </pc:sldChg>
      <pc:sldChg chg="del">
        <pc:chgData name="Prathamesh dubbewar" userId="6604afabbdde6b4c" providerId="LiveId" clId="{4FE89071-68F0-40C5-A99E-544BBB3087D9}" dt="2024-02-12T17:02:28.491" v="50" actId="47"/>
        <pc:sldMkLst>
          <pc:docMk/>
          <pc:sldMk cId="0" sldId="289"/>
        </pc:sldMkLst>
      </pc:sldChg>
      <pc:sldChg chg="del">
        <pc:chgData name="Prathamesh dubbewar" userId="6604afabbdde6b4c" providerId="LiveId" clId="{4FE89071-68F0-40C5-A99E-544BBB3087D9}" dt="2024-02-12T17:02:28.455" v="49" actId="47"/>
        <pc:sldMkLst>
          <pc:docMk/>
          <pc:sldMk cId="0" sldId="290"/>
        </pc:sldMkLst>
      </pc:sldChg>
      <pc:sldChg chg="del">
        <pc:chgData name="Prathamesh dubbewar" userId="6604afabbdde6b4c" providerId="LiveId" clId="{4FE89071-68F0-40C5-A99E-544BBB3087D9}" dt="2024-02-12T17:02:28.418" v="48" actId="47"/>
        <pc:sldMkLst>
          <pc:docMk/>
          <pc:sldMk cId="0" sldId="291"/>
        </pc:sldMkLst>
      </pc:sldChg>
      <pc:sldChg chg="del">
        <pc:chgData name="Prathamesh dubbewar" userId="6604afabbdde6b4c" providerId="LiveId" clId="{4FE89071-68F0-40C5-A99E-544BBB3087D9}" dt="2024-02-12T17:02:28.358" v="47" actId="47"/>
        <pc:sldMkLst>
          <pc:docMk/>
          <pc:sldMk cId="0" sldId="292"/>
        </pc:sldMkLst>
      </pc:sldChg>
      <pc:sldChg chg="del">
        <pc:chgData name="Prathamesh dubbewar" userId="6604afabbdde6b4c" providerId="LiveId" clId="{4FE89071-68F0-40C5-A99E-544BBB3087D9}" dt="2024-02-12T17:02:28.305" v="46" actId="47"/>
        <pc:sldMkLst>
          <pc:docMk/>
          <pc:sldMk cId="0" sldId="293"/>
        </pc:sldMkLst>
      </pc:sldChg>
      <pc:sldChg chg="del">
        <pc:chgData name="Prathamesh dubbewar" userId="6604afabbdde6b4c" providerId="LiveId" clId="{4FE89071-68F0-40C5-A99E-544BBB3087D9}" dt="2024-02-12T17:02:28.278" v="45" actId="47"/>
        <pc:sldMkLst>
          <pc:docMk/>
          <pc:sldMk cId="0" sldId="294"/>
        </pc:sldMkLst>
      </pc:sldChg>
      <pc:sldChg chg="del">
        <pc:chgData name="Prathamesh dubbewar" userId="6604afabbdde6b4c" providerId="LiveId" clId="{4FE89071-68F0-40C5-A99E-544BBB3087D9}" dt="2024-02-12T17:02:28.249" v="44" actId="47"/>
        <pc:sldMkLst>
          <pc:docMk/>
          <pc:sldMk cId="0" sldId="295"/>
        </pc:sldMkLst>
      </pc:sldChg>
      <pc:sldChg chg="del">
        <pc:chgData name="Prathamesh dubbewar" userId="6604afabbdde6b4c" providerId="LiveId" clId="{4FE89071-68F0-40C5-A99E-544BBB3087D9}" dt="2024-02-12T17:02:28.216" v="43" actId="47"/>
        <pc:sldMkLst>
          <pc:docMk/>
          <pc:sldMk cId="0" sldId="296"/>
        </pc:sldMkLst>
      </pc:sldChg>
      <pc:sldChg chg="del">
        <pc:chgData name="Prathamesh dubbewar" userId="6604afabbdde6b4c" providerId="LiveId" clId="{4FE89071-68F0-40C5-A99E-544BBB3087D9}" dt="2024-02-12T17:02:28.170" v="42" actId="47"/>
        <pc:sldMkLst>
          <pc:docMk/>
          <pc:sldMk cId="0" sldId="297"/>
        </pc:sldMkLst>
      </pc:sldChg>
      <pc:sldChg chg="del">
        <pc:chgData name="Prathamesh dubbewar" userId="6604afabbdde6b4c" providerId="LiveId" clId="{4FE89071-68F0-40C5-A99E-544BBB3087D9}" dt="2024-02-12T17:02:28.127" v="41" actId="47"/>
        <pc:sldMkLst>
          <pc:docMk/>
          <pc:sldMk cId="0" sldId="298"/>
        </pc:sldMkLst>
      </pc:sldChg>
      <pc:sldChg chg="del">
        <pc:chgData name="Prathamesh dubbewar" userId="6604afabbdde6b4c" providerId="LiveId" clId="{4FE89071-68F0-40C5-A99E-544BBB3087D9}" dt="2024-02-12T17:02:28.095" v="40" actId="47"/>
        <pc:sldMkLst>
          <pc:docMk/>
          <pc:sldMk cId="0" sldId="299"/>
        </pc:sldMkLst>
      </pc:sldChg>
      <pc:sldChg chg="del">
        <pc:chgData name="Prathamesh dubbewar" userId="6604afabbdde6b4c" providerId="LiveId" clId="{4FE89071-68F0-40C5-A99E-544BBB3087D9}" dt="2024-02-12T17:02:28.060" v="39" actId="47"/>
        <pc:sldMkLst>
          <pc:docMk/>
          <pc:sldMk cId="0" sldId="300"/>
        </pc:sldMkLst>
      </pc:sldChg>
      <pc:sldChg chg="del">
        <pc:chgData name="Prathamesh dubbewar" userId="6604afabbdde6b4c" providerId="LiveId" clId="{4FE89071-68F0-40C5-A99E-544BBB3087D9}" dt="2024-02-12T17:02:28.035" v="38" actId="47"/>
        <pc:sldMkLst>
          <pc:docMk/>
          <pc:sldMk cId="0" sldId="301"/>
        </pc:sldMkLst>
      </pc:sldChg>
      <pc:sldChg chg="del">
        <pc:chgData name="Prathamesh dubbewar" userId="6604afabbdde6b4c" providerId="LiveId" clId="{4FE89071-68F0-40C5-A99E-544BBB3087D9}" dt="2024-02-12T17:02:27.880" v="37" actId="47"/>
        <pc:sldMkLst>
          <pc:docMk/>
          <pc:sldMk cId="0" sldId="302"/>
        </pc:sldMkLst>
      </pc:sldChg>
      <pc:sldChg chg="del">
        <pc:chgData name="Prathamesh dubbewar" userId="6604afabbdde6b4c" providerId="LiveId" clId="{4FE89071-68F0-40C5-A99E-544BBB3087D9}" dt="2024-02-12T17:02:27.712" v="36" actId="47"/>
        <pc:sldMkLst>
          <pc:docMk/>
          <pc:sldMk cId="0" sldId="303"/>
        </pc:sldMkLst>
      </pc:sldChg>
      <pc:sldChg chg="del">
        <pc:chgData name="Prathamesh dubbewar" userId="6604afabbdde6b4c" providerId="LiveId" clId="{4FE89071-68F0-40C5-A99E-544BBB3087D9}" dt="2024-02-12T17:02:27.588" v="35" actId="47"/>
        <pc:sldMkLst>
          <pc:docMk/>
          <pc:sldMk cId="0" sldId="304"/>
        </pc:sldMkLst>
      </pc:sldChg>
      <pc:sldChg chg="del">
        <pc:chgData name="Prathamesh dubbewar" userId="6604afabbdde6b4c" providerId="LiveId" clId="{4FE89071-68F0-40C5-A99E-544BBB3087D9}" dt="2024-02-12T17:02:27.540" v="34" actId="47"/>
        <pc:sldMkLst>
          <pc:docMk/>
          <pc:sldMk cId="0" sldId="305"/>
        </pc:sldMkLst>
      </pc:sldChg>
      <pc:sldChg chg="del">
        <pc:chgData name="Prathamesh dubbewar" userId="6604afabbdde6b4c" providerId="LiveId" clId="{4FE89071-68F0-40C5-A99E-544BBB3087D9}" dt="2024-02-12T17:02:27.494" v="33" actId="47"/>
        <pc:sldMkLst>
          <pc:docMk/>
          <pc:sldMk cId="0" sldId="306"/>
        </pc:sldMkLst>
      </pc:sldChg>
      <pc:sldChg chg="del">
        <pc:chgData name="Prathamesh dubbewar" userId="6604afabbdde6b4c" providerId="LiveId" clId="{4FE89071-68F0-40C5-A99E-544BBB3087D9}" dt="2024-02-12T17:02:27.444" v="32" actId="47"/>
        <pc:sldMkLst>
          <pc:docMk/>
          <pc:sldMk cId="0" sldId="307"/>
        </pc:sldMkLst>
      </pc:sldChg>
      <pc:sldChg chg="del">
        <pc:chgData name="Prathamesh dubbewar" userId="6604afabbdde6b4c" providerId="LiveId" clId="{4FE89071-68F0-40C5-A99E-544BBB3087D9}" dt="2024-02-12T17:02:27.339" v="31" actId="47"/>
        <pc:sldMkLst>
          <pc:docMk/>
          <pc:sldMk cId="0" sldId="308"/>
        </pc:sldMkLst>
      </pc:sldChg>
      <pc:sldChg chg="del">
        <pc:chgData name="Prathamesh dubbewar" userId="6604afabbdde6b4c" providerId="LiveId" clId="{4FE89071-68F0-40C5-A99E-544BBB3087D9}" dt="2024-02-12T17:02:27.295" v="30" actId="47"/>
        <pc:sldMkLst>
          <pc:docMk/>
          <pc:sldMk cId="0" sldId="309"/>
        </pc:sldMkLst>
      </pc:sldChg>
      <pc:sldChg chg="del">
        <pc:chgData name="Prathamesh dubbewar" userId="6604afabbdde6b4c" providerId="LiveId" clId="{4FE89071-68F0-40C5-A99E-544BBB3087D9}" dt="2024-02-12T17:02:27.224" v="29" actId="47"/>
        <pc:sldMkLst>
          <pc:docMk/>
          <pc:sldMk cId="0" sldId="310"/>
        </pc:sldMkLst>
      </pc:sldChg>
      <pc:sldChg chg="del">
        <pc:chgData name="Prathamesh dubbewar" userId="6604afabbdde6b4c" providerId="LiveId" clId="{4FE89071-68F0-40C5-A99E-544BBB3087D9}" dt="2024-02-12T17:02:27.171" v="28" actId="47"/>
        <pc:sldMkLst>
          <pc:docMk/>
          <pc:sldMk cId="0" sldId="311"/>
        </pc:sldMkLst>
      </pc:sldChg>
      <pc:sldChg chg="del">
        <pc:chgData name="Prathamesh dubbewar" userId="6604afabbdde6b4c" providerId="LiveId" clId="{4FE89071-68F0-40C5-A99E-544BBB3087D9}" dt="2024-02-12T17:02:27.119" v="27" actId="47"/>
        <pc:sldMkLst>
          <pc:docMk/>
          <pc:sldMk cId="0" sldId="312"/>
        </pc:sldMkLst>
      </pc:sldChg>
      <pc:sldChg chg="del">
        <pc:chgData name="Prathamesh dubbewar" userId="6604afabbdde6b4c" providerId="LiveId" clId="{4FE89071-68F0-40C5-A99E-544BBB3087D9}" dt="2024-02-12T17:02:27.069" v="26" actId="47"/>
        <pc:sldMkLst>
          <pc:docMk/>
          <pc:sldMk cId="0" sldId="313"/>
        </pc:sldMkLst>
      </pc:sldChg>
      <pc:sldChg chg="del">
        <pc:chgData name="Prathamesh dubbewar" userId="6604afabbdde6b4c" providerId="LiveId" clId="{4FE89071-68F0-40C5-A99E-544BBB3087D9}" dt="2024-02-12T17:02:27.020" v="25" actId="47"/>
        <pc:sldMkLst>
          <pc:docMk/>
          <pc:sldMk cId="0" sldId="314"/>
        </pc:sldMkLst>
      </pc:sldChg>
      <pc:sldChg chg="del">
        <pc:chgData name="Prathamesh dubbewar" userId="6604afabbdde6b4c" providerId="LiveId" clId="{4FE89071-68F0-40C5-A99E-544BBB3087D9}" dt="2024-02-12T17:02:26.974" v="24" actId="47"/>
        <pc:sldMkLst>
          <pc:docMk/>
          <pc:sldMk cId="0" sldId="315"/>
        </pc:sldMkLst>
      </pc:sldChg>
      <pc:sldChg chg="del">
        <pc:chgData name="Prathamesh dubbewar" userId="6604afabbdde6b4c" providerId="LiveId" clId="{4FE89071-68F0-40C5-A99E-544BBB3087D9}" dt="2024-02-12T17:02:26.929" v="23" actId="47"/>
        <pc:sldMkLst>
          <pc:docMk/>
          <pc:sldMk cId="0" sldId="316"/>
        </pc:sldMkLst>
      </pc:sldChg>
      <pc:sldChg chg="del">
        <pc:chgData name="Prathamesh dubbewar" userId="6604afabbdde6b4c" providerId="LiveId" clId="{4FE89071-68F0-40C5-A99E-544BBB3087D9}" dt="2024-02-12T17:02:26.845" v="22" actId="47"/>
        <pc:sldMkLst>
          <pc:docMk/>
          <pc:sldMk cId="0" sldId="317"/>
        </pc:sldMkLst>
      </pc:sldChg>
      <pc:sldChg chg="del">
        <pc:chgData name="Prathamesh dubbewar" userId="6604afabbdde6b4c" providerId="LiveId" clId="{4FE89071-68F0-40C5-A99E-544BBB3087D9}" dt="2024-02-12T17:02:26.787" v="21" actId="47"/>
        <pc:sldMkLst>
          <pc:docMk/>
          <pc:sldMk cId="0" sldId="318"/>
        </pc:sldMkLst>
      </pc:sldChg>
      <pc:sldChg chg="del">
        <pc:chgData name="Prathamesh dubbewar" userId="6604afabbdde6b4c" providerId="LiveId" clId="{4FE89071-68F0-40C5-A99E-544BBB3087D9}" dt="2024-02-12T17:02:26.745" v="20" actId="47"/>
        <pc:sldMkLst>
          <pc:docMk/>
          <pc:sldMk cId="0" sldId="319"/>
        </pc:sldMkLst>
      </pc:sldChg>
      <pc:sldChg chg="del">
        <pc:chgData name="Prathamesh dubbewar" userId="6604afabbdde6b4c" providerId="LiveId" clId="{4FE89071-68F0-40C5-A99E-544BBB3087D9}" dt="2024-02-12T17:02:26.708" v="19" actId="47"/>
        <pc:sldMkLst>
          <pc:docMk/>
          <pc:sldMk cId="0" sldId="320"/>
        </pc:sldMkLst>
      </pc:sldChg>
      <pc:sldChg chg="del">
        <pc:chgData name="Prathamesh dubbewar" userId="6604afabbdde6b4c" providerId="LiveId" clId="{4FE89071-68F0-40C5-A99E-544BBB3087D9}" dt="2024-02-12T17:02:26.466" v="18" actId="47"/>
        <pc:sldMkLst>
          <pc:docMk/>
          <pc:sldMk cId="0" sldId="321"/>
        </pc:sldMkLst>
      </pc:sldChg>
      <pc:sldChg chg="del">
        <pc:chgData name="Prathamesh dubbewar" userId="6604afabbdde6b4c" providerId="LiveId" clId="{4FE89071-68F0-40C5-A99E-544BBB3087D9}" dt="2024-02-12T17:02:26.421" v="17" actId="47"/>
        <pc:sldMkLst>
          <pc:docMk/>
          <pc:sldMk cId="0" sldId="322"/>
        </pc:sldMkLst>
      </pc:sldChg>
      <pc:sldChg chg="del">
        <pc:chgData name="Prathamesh dubbewar" userId="6604afabbdde6b4c" providerId="LiveId" clId="{4FE89071-68F0-40C5-A99E-544BBB3087D9}" dt="2024-02-12T17:02:26.385" v="16" actId="47"/>
        <pc:sldMkLst>
          <pc:docMk/>
          <pc:sldMk cId="0" sldId="323"/>
        </pc:sldMkLst>
      </pc:sldChg>
      <pc:sldChg chg="del">
        <pc:chgData name="Prathamesh dubbewar" userId="6604afabbdde6b4c" providerId="LiveId" clId="{4FE89071-68F0-40C5-A99E-544BBB3087D9}" dt="2024-02-12T17:02:26.350" v="15" actId="47"/>
        <pc:sldMkLst>
          <pc:docMk/>
          <pc:sldMk cId="0" sldId="324"/>
        </pc:sldMkLst>
      </pc:sldChg>
      <pc:sldChg chg="del">
        <pc:chgData name="Prathamesh dubbewar" userId="6604afabbdde6b4c" providerId="LiveId" clId="{4FE89071-68F0-40C5-A99E-544BBB3087D9}" dt="2024-02-12T17:02:26.313" v="14" actId="47"/>
        <pc:sldMkLst>
          <pc:docMk/>
          <pc:sldMk cId="0" sldId="325"/>
        </pc:sldMkLst>
      </pc:sldChg>
      <pc:sldChg chg="del">
        <pc:chgData name="Prathamesh dubbewar" userId="6604afabbdde6b4c" providerId="LiveId" clId="{4FE89071-68F0-40C5-A99E-544BBB3087D9}" dt="2024-02-12T17:02:26.273" v="13" actId="47"/>
        <pc:sldMkLst>
          <pc:docMk/>
          <pc:sldMk cId="0" sldId="326"/>
        </pc:sldMkLst>
      </pc:sldChg>
      <pc:sldChg chg="del">
        <pc:chgData name="Prathamesh dubbewar" userId="6604afabbdde6b4c" providerId="LiveId" clId="{4FE89071-68F0-40C5-A99E-544BBB3087D9}" dt="2024-02-12T17:02:26.218" v="12" actId="47"/>
        <pc:sldMkLst>
          <pc:docMk/>
          <pc:sldMk cId="0" sldId="327"/>
        </pc:sldMkLst>
      </pc:sldChg>
      <pc:sldChg chg="del">
        <pc:chgData name="Prathamesh dubbewar" userId="6604afabbdde6b4c" providerId="LiveId" clId="{4FE89071-68F0-40C5-A99E-544BBB3087D9}" dt="2024-02-12T17:02:25.587" v="11" actId="47"/>
        <pc:sldMkLst>
          <pc:docMk/>
          <pc:sldMk cId="0" sldId="328"/>
        </pc:sldMkLst>
      </pc:sldChg>
      <pc:sldChg chg="del">
        <pc:chgData name="Prathamesh dubbewar" userId="6604afabbdde6b4c" providerId="LiveId" clId="{4FE89071-68F0-40C5-A99E-544BBB3087D9}" dt="2024-02-12T17:02:24.886" v="10" actId="47"/>
        <pc:sldMkLst>
          <pc:docMk/>
          <pc:sldMk cId="0" sldId="329"/>
        </pc:sldMkLst>
      </pc:sldChg>
      <pc:sldChg chg="del">
        <pc:chgData name="Prathamesh dubbewar" userId="6604afabbdde6b4c" providerId="LiveId" clId="{4FE89071-68F0-40C5-A99E-544BBB3087D9}" dt="2024-02-12T17:02:24.783" v="9" actId="47"/>
        <pc:sldMkLst>
          <pc:docMk/>
          <pc:sldMk cId="0" sldId="330"/>
        </pc:sldMkLst>
      </pc:sldChg>
      <pc:sldChg chg="del">
        <pc:chgData name="Prathamesh dubbewar" userId="6604afabbdde6b4c" providerId="LiveId" clId="{4FE89071-68F0-40C5-A99E-544BBB3087D9}" dt="2024-02-12T17:02:24.588" v="8" actId="47"/>
        <pc:sldMkLst>
          <pc:docMk/>
          <pc:sldMk cId="0" sldId="331"/>
        </pc:sldMkLst>
      </pc:sldChg>
      <pc:sldChg chg="del">
        <pc:chgData name="Prathamesh dubbewar" userId="6604afabbdde6b4c" providerId="LiveId" clId="{4FE89071-68F0-40C5-A99E-544BBB3087D9}" dt="2024-02-12T17:02:24.405" v="7" actId="47"/>
        <pc:sldMkLst>
          <pc:docMk/>
          <pc:sldMk cId="0" sldId="332"/>
        </pc:sldMkLst>
      </pc:sldChg>
      <pc:sldChg chg="del">
        <pc:chgData name="Prathamesh dubbewar" userId="6604afabbdde6b4c" providerId="LiveId" clId="{4FE89071-68F0-40C5-A99E-544BBB3087D9}" dt="2024-02-12T17:02:24.017" v="6" actId="47"/>
        <pc:sldMkLst>
          <pc:docMk/>
          <pc:sldMk cId="0" sldId="333"/>
        </pc:sldMkLst>
      </pc:sldChg>
      <pc:sldChg chg="del">
        <pc:chgData name="Prathamesh dubbewar" userId="6604afabbdde6b4c" providerId="LiveId" clId="{4FE89071-68F0-40C5-A99E-544BBB3087D9}" dt="2024-02-12T17:02:23.869" v="5" actId="47"/>
        <pc:sldMkLst>
          <pc:docMk/>
          <pc:sldMk cId="0" sldId="334"/>
        </pc:sldMkLst>
      </pc:sldChg>
      <pc:sldChg chg="del">
        <pc:chgData name="Prathamesh dubbewar" userId="6604afabbdde6b4c" providerId="LiveId" clId="{4FE89071-68F0-40C5-A99E-544BBB3087D9}" dt="2024-02-12T17:02:23.744" v="4" actId="47"/>
        <pc:sldMkLst>
          <pc:docMk/>
          <pc:sldMk cId="0" sldId="335"/>
        </pc:sldMkLst>
      </pc:sldChg>
      <pc:sldChg chg="del">
        <pc:chgData name="Prathamesh dubbewar" userId="6604afabbdde6b4c" providerId="LiveId" clId="{4FE89071-68F0-40C5-A99E-544BBB3087D9}" dt="2024-02-12T17:02:23.599" v="3" actId="47"/>
        <pc:sldMkLst>
          <pc:docMk/>
          <pc:sldMk cId="0" sldId="336"/>
        </pc:sldMkLst>
      </pc:sldChg>
      <pc:sldChg chg="del">
        <pc:chgData name="Prathamesh dubbewar" userId="6604afabbdde6b4c" providerId="LiveId" clId="{4FE89071-68F0-40C5-A99E-544BBB3087D9}" dt="2024-02-12T17:02:23.410" v="2" actId="47"/>
        <pc:sldMkLst>
          <pc:docMk/>
          <pc:sldMk cId="0" sldId="337"/>
        </pc:sldMkLst>
      </pc:sldChg>
      <pc:sldChg chg="del">
        <pc:chgData name="Prathamesh dubbewar" userId="6604afabbdde6b4c" providerId="LiveId" clId="{4FE89071-68F0-40C5-A99E-544BBB3087D9}" dt="2024-02-12T17:02:23.245" v="1" actId="47"/>
        <pc:sldMkLst>
          <pc:docMk/>
          <pc:sldMk cId="0" sldId="338"/>
        </pc:sldMkLst>
      </pc:sldChg>
      <pc:sldChg chg="del">
        <pc:chgData name="Prathamesh dubbewar" userId="6604afabbdde6b4c" providerId="LiveId" clId="{4FE89071-68F0-40C5-A99E-544BBB3087D9}" dt="2024-02-12T17:02:23.038" v="0" actId="47"/>
        <pc:sldMkLst>
          <pc:docMk/>
          <pc:sldMk cId="0" sldId="339"/>
        </pc:sldMkLst>
      </pc:sldChg>
      <pc:sldMasterChg chg="addSldLayout delSldLayout">
        <pc:chgData name="Prathamesh dubbewar" userId="6604afabbdde6b4c" providerId="LiveId" clId="{4FE89071-68F0-40C5-A99E-544BBB3087D9}" dt="2024-02-12T17:02:31.331" v="83" actId="47"/>
        <pc:sldMasterMkLst>
          <pc:docMk/>
          <pc:sldMasterMk cId="0" sldId="2147483705"/>
        </pc:sldMasterMkLst>
        <pc:sldLayoutChg chg="del">
          <pc:chgData name="Prathamesh dubbewar" userId="6604afabbdde6b4c" providerId="LiveId" clId="{4FE89071-68F0-40C5-A99E-544BBB3087D9}" dt="2024-02-12T17:02:29.449" v="77" actId="47"/>
          <pc:sldLayoutMkLst>
            <pc:docMk/>
            <pc:sldMasterMk cId="0" sldId="2147483705"/>
            <pc:sldLayoutMk cId="0" sldId="2147483649"/>
          </pc:sldLayoutMkLst>
        </pc:sldLayoutChg>
        <pc:sldLayoutChg chg="add del">
          <pc:chgData name="Prathamesh dubbewar" userId="6604afabbdde6b4c" providerId="LiveId" clId="{4FE89071-68F0-40C5-A99E-544BBB3087D9}" dt="2024-02-12T17:02:31.331" v="83" actId="47"/>
          <pc:sldLayoutMkLst>
            <pc:docMk/>
            <pc:sldMasterMk cId="0" sldId="2147483705"/>
            <pc:sldLayoutMk cId="0" sldId="2147483650"/>
          </pc:sldLayoutMkLst>
        </pc:sldLayoutChg>
        <pc:sldLayoutChg chg="del">
          <pc:chgData name="Prathamesh dubbewar" userId="6604afabbdde6b4c" providerId="LiveId" clId="{4FE89071-68F0-40C5-A99E-544BBB3087D9}" dt="2024-02-12T17:02:28.278" v="45" actId="47"/>
          <pc:sldLayoutMkLst>
            <pc:docMk/>
            <pc:sldMasterMk cId="0" sldId="2147483705"/>
            <pc:sldLayoutMk cId="0" sldId="2147483651"/>
          </pc:sldLayoutMkLst>
        </pc:sldLayoutChg>
        <pc:sldLayoutChg chg="del">
          <pc:chgData name="Prathamesh dubbewar" userId="6604afabbdde6b4c" providerId="LiveId" clId="{4FE89071-68F0-40C5-A99E-544BBB3087D9}" dt="2024-02-12T17:02:28.919" v="61" actId="47"/>
          <pc:sldLayoutMkLst>
            <pc:docMk/>
            <pc:sldMasterMk cId="0" sldId="2147483705"/>
            <pc:sldLayoutMk cId="0" sldId="2147483652"/>
          </pc:sldLayoutMkLst>
        </pc:sldLayoutChg>
        <pc:sldLayoutChg chg="del">
          <pc:chgData name="Prathamesh dubbewar" userId="6604afabbdde6b4c" providerId="LiveId" clId="{4FE89071-68F0-40C5-A99E-544BBB3087D9}" dt="2024-02-12T17:02:27.020" v="25" actId="47"/>
          <pc:sldLayoutMkLst>
            <pc:docMk/>
            <pc:sldMasterMk cId="0" sldId="2147483705"/>
            <pc:sldLayoutMk cId="0" sldId="2147483653"/>
          </pc:sldLayoutMkLst>
        </pc:sldLayoutChg>
        <pc:sldLayoutChg chg="del">
          <pc:chgData name="Prathamesh dubbewar" userId="6604afabbdde6b4c" providerId="LiveId" clId="{4FE89071-68F0-40C5-A99E-544BBB3087D9}" dt="2024-02-12T17:02:28.800" v="58" actId="47"/>
          <pc:sldLayoutMkLst>
            <pc:docMk/>
            <pc:sldMasterMk cId="0" sldId="2147483705"/>
            <pc:sldLayoutMk cId="0" sldId="2147483654"/>
          </pc:sldLayoutMkLst>
        </pc:sldLayoutChg>
        <pc:sldLayoutChg chg="del">
          <pc:chgData name="Prathamesh dubbewar" userId="6604afabbdde6b4c" providerId="LiveId" clId="{4FE89071-68F0-40C5-A99E-544BBB3087D9}" dt="2024-02-12T17:02:29.575" v="79" actId="47"/>
          <pc:sldLayoutMkLst>
            <pc:docMk/>
            <pc:sldMasterMk cId="0" sldId="2147483705"/>
            <pc:sldLayoutMk cId="0" sldId="2147483655"/>
          </pc:sldLayoutMkLst>
        </pc:sldLayoutChg>
        <pc:sldLayoutChg chg="del">
          <pc:chgData name="Prathamesh dubbewar" userId="6604afabbdde6b4c" providerId="LiveId" clId="{4FE89071-68F0-40C5-A99E-544BBB3087D9}" dt="2024-02-12T17:02:27.540" v="34" actId="47"/>
          <pc:sldLayoutMkLst>
            <pc:docMk/>
            <pc:sldMasterMk cId="0" sldId="2147483705"/>
            <pc:sldLayoutMk cId="0" sldId="2147483656"/>
          </pc:sldLayoutMkLst>
        </pc:sldLayoutChg>
        <pc:sldLayoutChg chg="del">
          <pc:chgData name="Prathamesh dubbewar" userId="6604afabbdde6b4c" providerId="LiveId" clId="{4FE89071-68F0-40C5-A99E-544BBB3087D9}" dt="2024-02-12T17:02:28.095" v="40" actId="47"/>
          <pc:sldLayoutMkLst>
            <pc:docMk/>
            <pc:sldMasterMk cId="0" sldId="2147483705"/>
            <pc:sldLayoutMk cId="0" sldId="2147483657"/>
          </pc:sldLayoutMkLst>
        </pc:sldLayoutChg>
        <pc:sldLayoutChg chg="del">
          <pc:chgData name="Prathamesh dubbewar" userId="6604afabbdde6b4c" providerId="LiveId" clId="{4FE89071-68F0-40C5-A99E-544BBB3087D9}" dt="2024-02-12T17:02:29.684" v="81" actId="47"/>
          <pc:sldLayoutMkLst>
            <pc:docMk/>
            <pc:sldMasterMk cId="0" sldId="2147483705"/>
            <pc:sldLayoutMk cId="0" sldId="2147483659"/>
          </pc:sldLayoutMkLst>
        </pc:sldLayoutChg>
        <pc:sldLayoutChg chg="del">
          <pc:chgData name="Prathamesh dubbewar" userId="6604afabbdde6b4c" providerId="LiveId" clId="{4FE89071-68F0-40C5-A99E-544BBB3087D9}" dt="2024-02-12T17:02:29.630" v="80" actId="47"/>
          <pc:sldLayoutMkLst>
            <pc:docMk/>
            <pc:sldMasterMk cId="0" sldId="2147483705"/>
            <pc:sldLayoutMk cId="0" sldId="2147483660"/>
          </pc:sldLayoutMkLst>
        </pc:sldLayoutChg>
        <pc:sldLayoutChg chg="del">
          <pc:chgData name="Prathamesh dubbewar" userId="6604afabbdde6b4c" providerId="LiveId" clId="{4FE89071-68F0-40C5-A99E-544BBB3087D9}" dt="2024-02-12T17:02:29.422" v="76" actId="47"/>
          <pc:sldLayoutMkLst>
            <pc:docMk/>
            <pc:sldMasterMk cId="0" sldId="2147483705"/>
            <pc:sldLayoutMk cId="0" sldId="2147483661"/>
          </pc:sldLayoutMkLst>
        </pc:sldLayoutChg>
        <pc:sldLayoutChg chg="del">
          <pc:chgData name="Prathamesh dubbewar" userId="6604afabbdde6b4c" providerId="LiveId" clId="{4FE89071-68F0-40C5-A99E-544BBB3087D9}" dt="2024-02-12T17:02:28.358" v="47" actId="47"/>
          <pc:sldLayoutMkLst>
            <pc:docMk/>
            <pc:sldMasterMk cId="0" sldId="2147483705"/>
            <pc:sldLayoutMk cId="0" sldId="2147483662"/>
          </pc:sldLayoutMkLst>
        </pc:sldLayoutChg>
        <pc:sldLayoutChg chg="del">
          <pc:chgData name="Prathamesh dubbewar" userId="6604afabbdde6b4c" providerId="LiveId" clId="{4FE89071-68F0-40C5-A99E-544BBB3087D9}" dt="2024-02-12T17:02:29.018" v="64" actId="47"/>
          <pc:sldLayoutMkLst>
            <pc:docMk/>
            <pc:sldMasterMk cId="0" sldId="2147483705"/>
            <pc:sldLayoutMk cId="0" sldId="2147483663"/>
          </pc:sldLayoutMkLst>
        </pc:sldLayoutChg>
        <pc:sldLayoutChg chg="del">
          <pc:chgData name="Prathamesh dubbewar" userId="6604afabbdde6b4c" providerId="LiveId" clId="{4FE89071-68F0-40C5-A99E-544BBB3087D9}" dt="2024-02-12T17:02:28.305" v="46" actId="47"/>
          <pc:sldLayoutMkLst>
            <pc:docMk/>
            <pc:sldMasterMk cId="0" sldId="2147483705"/>
            <pc:sldLayoutMk cId="0" sldId="2147483664"/>
          </pc:sldLayoutMkLst>
        </pc:sldLayoutChg>
        <pc:sldLayoutChg chg="del">
          <pc:chgData name="Prathamesh dubbewar" userId="6604afabbdde6b4c" providerId="LiveId" clId="{4FE89071-68F0-40C5-A99E-544BBB3087D9}" dt="2024-02-12T17:02:29.351" v="74" actId="47"/>
          <pc:sldLayoutMkLst>
            <pc:docMk/>
            <pc:sldMasterMk cId="0" sldId="2147483705"/>
            <pc:sldLayoutMk cId="0" sldId="2147483665"/>
          </pc:sldLayoutMkLst>
        </pc:sldLayoutChg>
        <pc:sldLayoutChg chg="del">
          <pc:chgData name="Prathamesh dubbewar" userId="6604afabbdde6b4c" providerId="LiveId" clId="{4FE89071-68F0-40C5-A99E-544BBB3087D9}" dt="2024-02-12T17:02:28.671" v="55" actId="47"/>
          <pc:sldLayoutMkLst>
            <pc:docMk/>
            <pc:sldMasterMk cId="0" sldId="2147483705"/>
            <pc:sldLayoutMk cId="0" sldId="2147483666"/>
          </pc:sldLayoutMkLst>
        </pc:sldLayoutChg>
        <pc:sldLayoutChg chg="del">
          <pc:chgData name="Prathamesh dubbewar" userId="6604afabbdde6b4c" providerId="LiveId" clId="{4FE89071-68F0-40C5-A99E-544BBB3087D9}" dt="2024-02-12T17:02:29.228" v="70" actId="47"/>
          <pc:sldLayoutMkLst>
            <pc:docMk/>
            <pc:sldMasterMk cId="0" sldId="2147483705"/>
            <pc:sldLayoutMk cId="0" sldId="2147483667"/>
          </pc:sldLayoutMkLst>
        </pc:sldLayoutChg>
        <pc:sldLayoutChg chg="del">
          <pc:chgData name="Prathamesh dubbewar" userId="6604afabbdde6b4c" providerId="LiveId" clId="{4FE89071-68F0-40C5-A99E-544BBB3087D9}" dt="2024-02-12T17:02:29.077" v="66" actId="47"/>
          <pc:sldLayoutMkLst>
            <pc:docMk/>
            <pc:sldMasterMk cId="0" sldId="2147483705"/>
            <pc:sldLayoutMk cId="0" sldId="2147483668"/>
          </pc:sldLayoutMkLst>
        </pc:sldLayoutChg>
        <pc:sldLayoutChg chg="del">
          <pc:chgData name="Prathamesh dubbewar" userId="6604afabbdde6b4c" providerId="LiveId" clId="{4FE89071-68F0-40C5-A99E-544BBB3087D9}" dt="2024-02-12T17:02:29.489" v="78" actId="47"/>
          <pc:sldLayoutMkLst>
            <pc:docMk/>
            <pc:sldMasterMk cId="0" sldId="2147483705"/>
            <pc:sldLayoutMk cId="0" sldId="2147483669"/>
          </pc:sldLayoutMkLst>
        </pc:sldLayoutChg>
        <pc:sldLayoutChg chg="del">
          <pc:chgData name="Prathamesh dubbewar" userId="6604afabbdde6b4c" providerId="LiveId" clId="{4FE89071-68F0-40C5-A99E-544BBB3087D9}" dt="2024-02-12T17:02:29.395" v="75" actId="47"/>
          <pc:sldLayoutMkLst>
            <pc:docMk/>
            <pc:sldMasterMk cId="0" sldId="2147483705"/>
            <pc:sldLayoutMk cId="0" sldId="2147483670"/>
          </pc:sldLayoutMkLst>
        </pc:sldLayoutChg>
        <pc:sldLayoutChg chg="del">
          <pc:chgData name="Prathamesh dubbewar" userId="6604afabbdde6b4c" providerId="LiveId" clId="{4FE89071-68F0-40C5-A99E-544BBB3087D9}" dt="2024-02-12T17:02:29.325" v="73" actId="47"/>
          <pc:sldLayoutMkLst>
            <pc:docMk/>
            <pc:sldMasterMk cId="0" sldId="2147483705"/>
            <pc:sldLayoutMk cId="0" sldId="2147483671"/>
          </pc:sldLayoutMkLst>
        </pc:sldLayoutChg>
        <pc:sldLayoutChg chg="del">
          <pc:chgData name="Prathamesh dubbewar" userId="6604afabbdde6b4c" providerId="LiveId" clId="{4FE89071-68F0-40C5-A99E-544BBB3087D9}" dt="2024-02-12T17:02:29.048" v="65" actId="47"/>
          <pc:sldLayoutMkLst>
            <pc:docMk/>
            <pc:sldMasterMk cId="0" sldId="2147483705"/>
            <pc:sldLayoutMk cId="0" sldId="2147483672"/>
          </pc:sldLayoutMkLst>
        </pc:sldLayoutChg>
        <pc:sldLayoutChg chg="del">
          <pc:chgData name="Prathamesh dubbewar" userId="6604afabbdde6b4c" providerId="LiveId" clId="{4FE89071-68F0-40C5-A99E-544BBB3087D9}" dt="2024-02-12T17:02:26.466" v="18" actId="47"/>
          <pc:sldLayoutMkLst>
            <pc:docMk/>
            <pc:sldMasterMk cId="0" sldId="2147483705"/>
            <pc:sldLayoutMk cId="0" sldId="2147483673"/>
          </pc:sldLayoutMkLst>
        </pc:sldLayoutChg>
        <pc:sldLayoutChg chg="del">
          <pc:chgData name="Prathamesh dubbewar" userId="6604afabbdde6b4c" providerId="LiveId" clId="{4FE89071-68F0-40C5-A99E-544BBB3087D9}" dt="2024-02-12T17:02:29.201" v="69" actId="47"/>
          <pc:sldLayoutMkLst>
            <pc:docMk/>
            <pc:sldMasterMk cId="0" sldId="2147483705"/>
            <pc:sldLayoutMk cId="0" sldId="2147483674"/>
          </pc:sldLayoutMkLst>
        </pc:sldLayoutChg>
        <pc:sldLayoutChg chg="del">
          <pc:chgData name="Prathamesh dubbewar" userId="6604afabbdde6b4c" providerId="LiveId" clId="{4FE89071-68F0-40C5-A99E-544BBB3087D9}" dt="2024-02-12T17:02:28.626" v="54" actId="47"/>
          <pc:sldLayoutMkLst>
            <pc:docMk/>
            <pc:sldMasterMk cId="0" sldId="2147483705"/>
            <pc:sldLayoutMk cId="0" sldId="2147483675"/>
          </pc:sldLayoutMkLst>
        </pc:sldLayoutChg>
        <pc:sldLayoutChg chg="del">
          <pc:chgData name="Prathamesh dubbewar" userId="6604afabbdde6b4c" providerId="LiveId" clId="{4FE89071-68F0-40C5-A99E-544BBB3087D9}" dt="2024-02-12T17:02:29.156" v="68" actId="47"/>
          <pc:sldLayoutMkLst>
            <pc:docMk/>
            <pc:sldMasterMk cId="0" sldId="2147483705"/>
            <pc:sldLayoutMk cId="0" sldId="2147483676"/>
          </pc:sldLayoutMkLst>
        </pc:sldLayoutChg>
        <pc:sldLayoutChg chg="del">
          <pc:chgData name="Prathamesh dubbewar" userId="6604afabbdde6b4c" providerId="LiveId" clId="{4FE89071-68F0-40C5-A99E-544BBB3087D9}" dt="2024-02-12T17:02:27.444" v="32" actId="47"/>
          <pc:sldLayoutMkLst>
            <pc:docMk/>
            <pc:sldMasterMk cId="0" sldId="2147483705"/>
            <pc:sldLayoutMk cId="0" sldId="2147483677"/>
          </pc:sldLayoutMkLst>
        </pc:sldLayoutChg>
        <pc:sldLayoutChg chg="del">
          <pc:chgData name="Prathamesh dubbewar" userId="6604afabbdde6b4c" providerId="LiveId" clId="{4FE89071-68F0-40C5-A99E-544BBB3087D9}" dt="2024-02-12T17:02:29.301" v="72" actId="47"/>
          <pc:sldLayoutMkLst>
            <pc:docMk/>
            <pc:sldMasterMk cId="0" sldId="2147483705"/>
            <pc:sldLayoutMk cId="0" sldId="2147483678"/>
          </pc:sldLayoutMkLst>
        </pc:sldLayoutChg>
        <pc:sldLayoutChg chg="del">
          <pc:chgData name="Prathamesh dubbewar" userId="6604afabbdde6b4c" providerId="LiveId" clId="{4FE89071-68F0-40C5-A99E-544BBB3087D9}" dt="2024-02-12T17:02:29.126" v="67" actId="47"/>
          <pc:sldLayoutMkLst>
            <pc:docMk/>
            <pc:sldMasterMk cId="0" sldId="2147483705"/>
            <pc:sldLayoutMk cId="0" sldId="2147483679"/>
          </pc:sldLayoutMkLst>
        </pc:sldLayoutChg>
        <pc:sldLayoutChg chg="del">
          <pc:chgData name="Prathamesh dubbewar" userId="6604afabbdde6b4c" providerId="LiveId" clId="{4FE89071-68F0-40C5-A99E-544BBB3087D9}" dt="2024-02-12T17:02:28.771" v="57" actId="47"/>
          <pc:sldLayoutMkLst>
            <pc:docMk/>
            <pc:sldMasterMk cId="0" sldId="2147483705"/>
            <pc:sldLayoutMk cId="0" sldId="2147483680"/>
          </pc:sldLayoutMkLst>
        </pc:sldLayoutChg>
        <pc:sldLayoutChg chg="del">
          <pc:chgData name="Prathamesh dubbewar" userId="6604afabbdde6b4c" providerId="LiveId" clId="{4FE89071-68F0-40C5-A99E-544BBB3087D9}" dt="2024-02-12T17:02:28.455" v="49" actId="47"/>
          <pc:sldLayoutMkLst>
            <pc:docMk/>
            <pc:sldMasterMk cId="0" sldId="2147483705"/>
            <pc:sldLayoutMk cId="0" sldId="2147483681"/>
          </pc:sldLayoutMkLst>
        </pc:sldLayoutChg>
        <pc:sldLayoutChg chg="del">
          <pc:chgData name="Prathamesh dubbewar" userId="6604afabbdde6b4c" providerId="LiveId" clId="{4FE89071-68F0-40C5-A99E-544BBB3087D9}" dt="2024-02-12T17:02:27.295" v="30" actId="47"/>
          <pc:sldLayoutMkLst>
            <pc:docMk/>
            <pc:sldMasterMk cId="0" sldId="2147483705"/>
            <pc:sldLayoutMk cId="0" sldId="2147483682"/>
          </pc:sldLayoutMkLst>
        </pc:sldLayoutChg>
        <pc:sldLayoutChg chg="del">
          <pc:chgData name="Prathamesh dubbewar" userId="6604afabbdde6b4c" providerId="LiveId" clId="{4FE89071-68F0-40C5-A99E-544BBB3087D9}" dt="2024-02-12T17:02:29.259" v="71" actId="47"/>
          <pc:sldLayoutMkLst>
            <pc:docMk/>
            <pc:sldMasterMk cId="0" sldId="2147483705"/>
            <pc:sldLayoutMk cId="0" sldId="2147483683"/>
          </pc:sldLayoutMkLst>
        </pc:sldLayoutChg>
        <pc:sldLayoutChg chg="del">
          <pc:chgData name="Prathamesh dubbewar" userId="6604afabbdde6b4c" providerId="LiveId" clId="{4FE89071-68F0-40C5-A99E-544BBB3087D9}" dt="2024-02-12T17:02:28.418" v="48" actId="47"/>
          <pc:sldLayoutMkLst>
            <pc:docMk/>
            <pc:sldMasterMk cId="0" sldId="2147483705"/>
            <pc:sldLayoutMk cId="0" sldId="2147483684"/>
          </pc:sldLayoutMkLst>
        </pc:sldLayoutChg>
        <pc:sldLayoutChg chg="del">
          <pc:chgData name="Prathamesh dubbewar" userId="6604afabbdde6b4c" providerId="LiveId" clId="{4FE89071-68F0-40C5-A99E-544BBB3087D9}" dt="2024-02-12T17:02:28.249" v="44" actId="47"/>
          <pc:sldLayoutMkLst>
            <pc:docMk/>
            <pc:sldMasterMk cId="0" sldId="2147483705"/>
            <pc:sldLayoutMk cId="0" sldId="2147483685"/>
          </pc:sldLayoutMkLst>
        </pc:sldLayoutChg>
        <pc:sldLayoutChg chg="del">
          <pc:chgData name="Prathamesh dubbewar" userId="6604afabbdde6b4c" providerId="LiveId" clId="{4FE89071-68F0-40C5-A99E-544BBB3087D9}" dt="2024-02-12T17:02:28.985" v="63" actId="47"/>
          <pc:sldLayoutMkLst>
            <pc:docMk/>
            <pc:sldMasterMk cId="0" sldId="2147483705"/>
            <pc:sldLayoutMk cId="0" sldId="2147483686"/>
          </pc:sldLayoutMkLst>
        </pc:sldLayoutChg>
        <pc:sldLayoutChg chg="del">
          <pc:chgData name="Prathamesh dubbewar" userId="6604afabbdde6b4c" providerId="LiveId" clId="{4FE89071-68F0-40C5-A99E-544BBB3087D9}" dt="2024-02-12T17:02:28.216" v="43" actId="47"/>
          <pc:sldLayoutMkLst>
            <pc:docMk/>
            <pc:sldMasterMk cId="0" sldId="2147483705"/>
            <pc:sldLayoutMk cId="0" sldId="2147483687"/>
          </pc:sldLayoutMkLst>
        </pc:sldLayoutChg>
        <pc:sldLayoutChg chg="del">
          <pc:chgData name="Prathamesh dubbewar" userId="6604afabbdde6b4c" providerId="LiveId" clId="{4FE89071-68F0-40C5-A99E-544BBB3087D9}" dt="2024-02-12T17:02:28.956" v="62" actId="47"/>
          <pc:sldLayoutMkLst>
            <pc:docMk/>
            <pc:sldMasterMk cId="0" sldId="2147483705"/>
            <pc:sldLayoutMk cId="0" sldId="2147483688"/>
          </pc:sldLayoutMkLst>
        </pc:sldLayoutChg>
        <pc:sldLayoutChg chg="del">
          <pc:chgData name="Prathamesh dubbewar" userId="6604afabbdde6b4c" providerId="LiveId" clId="{4FE89071-68F0-40C5-A99E-544BBB3087D9}" dt="2024-02-12T17:02:27.171" v="28" actId="47"/>
          <pc:sldLayoutMkLst>
            <pc:docMk/>
            <pc:sldMasterMk cId="0" sldId="2147483705"/>
            <pc:sldLayoutMk cId="0" sldId="2147483689"/>
          </pc:sldLayoutMkLst>
        </pc:sldLayoutChg>
        <pc:sldLayoutChg chg="del">
          <pc:chgData name="Prathamesh dubbewar" userId="6604afabbdde6b4c" providerId="LiveId" clId="{4FE89071-68F0-40C5-A99E-544BBB3087D9}" dt="2024-02-12T17:02:28.880" v="60" actId="47"/>
          <pc:sldLayoutMkLst>
            <pc:docMk/>
            <pc:sldMasterMk cId="0" sldId="2147483705"/>
            <pc:sldLayoutMk cId="0" sldId="2147483690"/>
          </pc:sldLayoutMkLst>
        </pc:sldLayoutChg>
        <pc:sldLayoutChg chg="del">
          <pc:chgData name="Prathamesh dubbewar" userId="6604afabbdde6b4c" providerId="LiveId" clId="{4FE89071-68F0-40C5-A99E-544BBB3087D9}" dt="2024-02-12T17:02:27.494" v="33" actId="47"/>
          <pc:sldLayoutMkLst>
            <pc:docMk/>
            <pc:sldMasterMk cId="0" sldId="2147483705"/>
            <pc:sldLayoutMk cId="0" sldId="2147483691"/>
          </pc:sldLayoutMkLst>
        </pc:sldLayoutChg>
        <pc:sldLayoutChg chg="del">
          <pc:chgData name="Prathamesh dubbewar" userId="6604afabbdde6b4c" providerId="LiveId" clId="{4FE89071-68F0-40C5-A99E-544BBB3087D9}" dt="2024-02-12T17:02:28.830" v="59" actId="47"/>
          <pc:sldLayoutMkLst>
            <pc:docMk/>
            <pc:sldMasterMk cId="0" sldId="2147483705"/>
            <pc:sldLayoutMk cId="0" sldId="2147483692"/>
          </pc:sldLayoutMkLst>
        </pc:sldLayoutChg>
        <pc:sldLayoutChg chg="del">
          <pc:chgData name="Prathamesh dubbewar" userId="6604afabbdde6b4c" providerId="LiveId" clId="{4FE89071-68F0-40C5-A99E-544BBB3087D9}" dt="2024-02-12T17:02:28.060" v="39" actId="47"/>
          <pc:sldLayoutMkLst>
            <pc:docMk/>
            <pc:sldMasterMk cId="0" sldId="2147483705"/>
            <pc:sldLayoutMk cId="0" sldId="2147483693"/>
          </pc:sldLayoutMkLst>
        </pc:sldLayoutChg>
        <pc:sldLayoutChg chg="del">
          <pc:chgData name="Prathamesh dubbewar" userId="6604afabbdde6b4c" providerId="LiveId" clId="{4FE89071-68F0-40C5-A99E-544BBB3087D9}" dt="2024-02-12T17:02:28.170" v="42" actId="47"/>
          <pc:sldLayoutMkLst>
            <pc:docMk/>
            <pc:sldMasterMk cId="0" sldId="2147483705"/>
            <pc:sldLayoutMk cId="0" sldId="2147483694"/>
          </pc:sldLayoutMkLst>
        </pc:sldLayoutChg>
        <pc:sldLayoutChg chg="del">
          <pc:chgData name="Prathamesh dubbewar" userId="6604afabbdde6b4c" providerId="LiveId" clId="{4FE89071-68F0-40C5-A99E-544BBB3087D9}" dt="2024-02-12T17:02:28.596" v="53" actId="47"/>
          <pc:sldLayoutMkLst>
            <pc:docMk/>
            <pc:sldMasterMk cId="0" sldId="2147483705"/>
            <pc:sldLayoutMk cId="0" sldId="2147483695"/>
          </pc:sldLayoutMkLst>
        </pc:sldLayoutChg>
        <pc:sldLayoutChg chg="del">
          <pc:chgData name="Prathamesh dubbewar" userId="6604afabbdde6b4c" providerId="LiveId" clId="{4FE89071-68F0-40C5-A99E-544BBB3087D9}" dt="2024-02-12T17:02:26.845" v="22" actId="47"/>
          <pc:sldLayoutMkLst>
            <pc:docMk/>
            <pc:sldMasterMk cId="0" sldId="2147483705"/>
            <pc:sldLayoutMk cId="0" sldId="2147483696"/>
          </pc:sldLayoutMkLst>
        </pc:sldLayoutChg>
        <pc:sldLayoutChg chg="del">
          <pc:chgData name="Prathamesh dubbewar" userId="6604afabbdde6b4c" providerId="LiveId" clId="{4FE89071-68F0-40C5-A99E-544BBB3087D9}" dt="2024-02-12T17:02:26.974" v="24" actId="47"/>
          <pc:sldLayoutMkLst>
            <pc:docMk/>
            <pc:sldMasterMk cId="0" sldId="2147483705"/>
            <pc:sldLayoutMk cId="0" sldId="2147483697"/>
          </pc:sldLayoutMkLst>
        </pc:sldLayoutChg>
      </pc:sldMasterChg>
      <pc:sldMasterChg chg="del delSldLayout">
        <pc:chgData name="Prathamesh dubbewar" userId="6604afabbdde6b4c" providerId="LiveId" clId="{4FE89071-68F0-40C5-A99E-544BBB3087D9}" dt="2024-02-12T17:02:26.385" v="16" actId="47"/>
        <pc:sldMasterMkLst>
          <pc:docMk/>
          <pc:sldMasterMk cId="0" sldId="2147483706"/>
        </pc:sldMasterMkLst>
        <pc:sldLayoutChg chg="del">
          <pc:chgData name="Prathamesh dubbewar" userId="6604afabbdde6b4c" providerId="LiveId" clId="{4FE89071-68F0-40C5-A99E-544BBB3087D9}" dt="2024-02-12T17:02:26.218" v="12" actId="47"/>
          <pc:sldLayoutMkLst>
            <pc:docMk/>
            <pc:sldMasterMk cId="0" sldId="2147483706"/>
            <pc:sldLayoutMk cId="0" sldId="2147483702"/>
          </pc:sldLayoutMkLst>
        </pc:sldLayoutChg>
        <pc:sldLayoutChg chg="del">
          <pc:chgData name="Prathamesh dubbewar" userId="6604afabbdde6b4c" providerId="LiveId" clId="{4FE89071-68F0-40C5-A99E-544BBB3087D9}" dt="2024-02-12T17:02:26.385" v="16" actId="47"/>
          <pc:sldLayoutMkLst>
            <pc:docMk/>
            <pc:sldMasterMk cId="0" sldId="2147483706"/>
            <pc:sldLayoutMk cId="0" sldId="2147483703"/>
          </pc:sldLayoutMkLst>
        </pc:sldLayoutChg>
      </pc:sldMasterChg>
      <pc:sldMasterChg chg="del delSldLayout">
        <pc:chgData name="Prathamesh dubbewar" userId="6604afabbdde6b4c" providerId="LiveId" clId="{4FE89071-68F0-40C5-A99E-544BBB3087D9}" dt="2024-02-12T17:02:26.421" v="17" actId="47"/>
        <pc:sldMasterMkLst>
          <pc:docMk/>
          <pc:sldMasterMk cId="0" sldId="2147483707"/>
        </pc:sldMasterMkLst>
        <pc:sldLayoutChg chg="del">
          <pc:chgData name="Prathamesh dubbewar" userId="6604afabbdde6b4c" providerId="LiveId" clId="{4FE89071-68F0-40C5-A99E-544BBB3087D9}" dt="2024-02-12T17:02:26.421" v="17" actId="47"/>
          <pc:sldLayoutMkLst>
            <pc:docMk/>
            <pc:sldMasterMk cId="0" sldId="2147483707"/>
            <pc:sldLayoutMk cId="0" sldId="214748370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54800" y="1094250"/>
            <a:ext cx="3090300" cy="22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54800" y="3372150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91500" y="313650"/>
            <a:ext cx="8361000" cy="4516200"/>
          </a:xfrm>
          <a:prstGeom prst="rect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3" y="101070"/>
            <a:ext cx="2610703" cy="336022"/>
            <a:chOff x="198225" y="4390550"/>
            <a:chExt cx="3765075" cy="484600"/>
          </a:xfrm>
        </p:grpSpPr>
        <p:sp>
          <p:nvSpPr>
            <p:cNvPr id="40" name="Google Shape;40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6533303" y="4719270"/>
            <a:ext cx="2610703" cy="336022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/>
          <p:nvPr/>
        </p:nvSpPr>
        <p:spPr>
          <a:xfrm>
            <a:off x="-793775" y="-80042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50" name="Google Shape;5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850" y="104461"/>
            <a:ext cx="3347900" cy="2028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2"/>
          <p:cNvGrpSpPr/>
          <p:nvPr/>
        </p:nvGrpSpPr>
        <p:grpSpPr>
          <a:xfrm flipH="1">
            <a:off x="256575" y="4506113"/>
            <a:ext cx="1154625" cy="430500"/>
            <a:chOff x="4042650" y="642025"/>
            <a:chExt cx="1154625" cy="430500"/>
          </a:xfrm>
        </p:grpSpPr>
        <p:sp>
          <p:nvSpPr>
            <p:cNvPr id="552" name="Google Shape;552;p52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54" name="Google Shape;554;p52"/>
          <p:cNvSpPr/>
          <p:nvPr/>
        </p:nvSpPr>
        <p:spPr>
          <a:xfrm>
            <a:off x="7091100" y="3009575"/>
            <a:ext cx="2679600" cy="267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3"/>
          <p:cNvSpPr/>
          <p:nvPr/>
        </p:nvSpPr>
        <p:spPr>
          <a:xfrm>
            <a:off x="5152050" y="10177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53"/>
          <p:cNvSpPr/>
          <p:nvPr/>
        </p:nvSpPr>
        <p:spPr>
          <a:xfrm>
            <a:off x="-695325" y="-12740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8" name="Google Shape;558;p53"/>
          <p:cNvSpPr/>
          <p:nvPr/>
        </p:nvSpPr>
        <p:spPr>
          <a:xfrm>
            <a:off x="535025" y="277250"/>
            <a:ext cx="8073900" cy="4589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9" name="Google Shape;559;p53"/>
          <p:cNvSpPr/>
          <p:nvPr/>
        </p:nvSpPr>
        <p:spPr>
          <a:xfrm>
            <a:off x="8608950" y="22477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0" name="Google Shape;560;p53"/>
          <p:cNvSpPr/>
          <p:nvPr/>
        </p:nvSpPr>
        <p:spPr>
          <a:xfrm>
            <a:off x="239550" y="4663425"/>
            <a:ext cx="295500" cy="2553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"/>
          <p:cNvSpPr/>
          <p:nvPr/>
        </p:nvSpPr>
        <p:spPr>
          <a:xfrm rot="10800000" flipH="1">
            <a:off x="5304450" y="-1045425"/>
            <a:ext cx="4059000" cy="4059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3" name="Google Shape;563;p54"/>
          <p:cNvSpPr/>
          <p:nvPr/>
        </p:nvSpPr>
        <p:spPr>
          <a:xfrm rot="10800000" flipH="1">
            <a:off x="-542925" y="393125"/>
            <a:ext cx="4912200" cy="4912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4" name="Google Shape;564;p54"/>
          <p:cNvGrpSpPr/>
          <p:nvPr/>
        </p:nvGrpSpPr>
        <p:grpSpPr>
          <a:xfrm>
            <a:off x="368731" y="360425"/>
            <a:ext cx="780400" cy="357900"/>
            <a:chOff x="4598506" y="471425"/>
            <a:chExt cx="780400" cy="357900"/>
          </a:xfrm>
        </p:grpSpPr>
        <p:sp>
          <p:nvSpPr>
            <p:cNvPr id="565" name="Google Shape;565;p5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5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67" name="Google Shape;567;p54"/>
          <p:cNvGrpSpPr/>
          <p:nvPr/>
        </p:nvGrpSpPr>
        <p:grpSpPr>
          <a:xfrm rot="10800000" flipH="1">
            <a:off x="-12" y="4570483"/>
            <a:ext cx="2780508" cy="357877"/>
            <a:chOff x="198225" y="4390550"/>
            <a:chExt cx="3765075" cy="484600"/>
          </a:xfrm>
        </p:grpSpPr>
        <p:sp>
          <p:nvSpPr>
            <p:cNvPr id="568" name="Google Shape;568;p5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0" name="Google Shape;570;p54"/>
          <p:cNvGrpSpPr/>
          <p:nvPr/>
        </p:nvGrpSpPr>
        <p:grpSpPr>
          <a:xfrm>
            <a:off x="7083488" y="215150"/>
            <a:ext cx="2060513" cy="357885"/>
            <a:chOff x="6363488" y="215150"/>
            <a:chExt cx="2060513" cy="357885"/>
          </a:xfrm>
        </p:grpSpPr>
        <p:sp>
          <p:nvSpPr>
            <p:cNvPr id="571" name="Google Shape;571;p54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54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55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3489225" y="4122300"/>
            <a:ext cx="3222850" cy="10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5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5977075" y="0"/>
            <a:ext cx="3222850" cy="1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98" r:id="rId4"/>
    <p:sldLayoutId id="2147483699" r:id="rId5"/>
    <p:sldLayoutId id="2147483700" r:id="rId6"/>
    <p:sldLayoutId id="214748370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1"/>
          <p:cNvSpPr/>
          <p:nvPr/>
        </p:nvSpPr>
        <p:spPr>
          <a:xfrm rot="10800000" flipH="1">
            <a:off x="4157408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1" name="Google Shape;591;p61"/>
          <p:cNvSpPr/>
          <p:nvPr/>
        </p:nvSpPr>
        <p:spPr>
          <a:xfrm>
            <a:off x="301550" y="229225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61"/>
          <p:cNvSpPr txBox="1">
            <a:spLocks noGrp="1"/>
          </p:cNvSpPr>
          <p:nvPr>
            <p:ph type="ctrTitle"/>
          </p:nvPr>
        </p:nvSpPr>
        <p:spPr>
          <a:xfrm>
            <a:off x="5105433" y="452385"/>
            <a:ext cx="3795500" cy="33573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 of Sales Data</a:t>
            </a:r>
            <a:endParaRPr sz="40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1"/>
          </p:nvPr>
        </p:nvSpPr>
        <p:spPr>
          <a:xfrm>
            <a:off x="5376863" y="3752625"/>
            <a:ext cx="30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(Patterns and Trends </a:t>
            </a:r>
          </a:p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 )</a:t>
            </a:r>
          </a:p>
        </p:txBody>
      </p:sp>
      <p:pic>
        <p:nvPicPr>
          <p:cNvPr id="594" name="Google Shape;59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75" y="425075"/>
            <a:ext cx="4255050" cy="4293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117" y="-259000"/>
            <a:ext cx="2441750" cy="147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67" y="3469125"/>
            <a:ext cx="2441750" cy="1479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61"/>
          <p:cNvGrpSpPr/>
          <p:nvPr/>
        </p:nvGrpSpPr>
        <p:grpSpPr>
          <a:xfrm>
            <a:off x="3663700" y="4429725"/>
            <a:ext cx="3765075" cy="484600"/>
            <a:chOff x="198225" y="4390550"/>
            <a:chExt cx="3765075" cy="484600"/>
          </a:xfrm>
        </p:grpSpPr>
        <p:sp>
          <p:nvSpPr>
            <p:cNvPr id="598" name="Google Shape;598;p61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61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0" name="Google Shape;600;p61"/>
          <p:cNvGrpSpPr/>
          <p:nvPr/>
        </p:nvGrpSpPr>
        <p:grpSpPr>
          <a:xfrm>
            <a:off x="5716150" y="279150"/>
            <a:ext cx="3427850" cy="639375"/>
            <a:chOff x="1298650" y="3255600"/>
            <a:chExt cx="3427850" cy="639375"/>
          </a:xfrm>
        </p:grpSpPr>
        <p:sp>
          <p:nvSpPr>
            <p:cNvPr id="601" name="Google Shape;601;p6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3" name="Google Shape;603;p61"/>
          <p:cNvGrpSpPr/>
          <p:nvPr/>
        </p:nvGrpSpPr>
        <p:grpSpPr>
          <a:xfrm rot="5400000">
            <a:off x="314598" y="741345"/>
            <a:ext cx="871512" cy="467554"/>
            <a:chOff x="773350" y="518000"/>
            <a:chExt cx="2757950" cy="1479600"/>
          </a:xfrm>
        </p:grpSpPr>
        <p:sp>
          <p:nvSpPr>
            <p:cNvPr id="604" name="Google Shape;604;p61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61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61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65E3-36CC-F445-9E1A-63F15CC3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Analysis using Heatmap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01DDE-9E90-ADD4-BE74-ED0F9D024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Denotes the correlation value for each feature with each corresponding feature</a:t>
            </a:r>
          </a:p>
          <a:p>
            <a:pPr marL="15875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positive correlation means that as one variable increases, the other variable increase.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negative correlation means that as one variable increases, the other variable decrease.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0 change in one variable do not correspond to change in the other variable.</a:t>
            </a:r>
          </a:p>
          <a:p>
            <a:pPr marL="15875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33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FA4027-4E07-78FE-1CDA-CF8591B3E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432133"/>
            <a:ext cx="7210425" cy="42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3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682B-A5ED-AE91-F22B-4DFFEB8F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/ Insights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83285-B450-F36D-A208-FC7102901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0200" indent="-1714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sold product : </a:t>
            </a:r>
          </a:p>
          <a:p>
            <a:pPr marL="15875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         iPhone</a:t>
            </a:r>
          </a:p>
          <a:p>
            <a:pPr marL="15875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Price    773500.0</a:t>
            </a:r>
          </a:p>
          <a:p>
            <a:pPr marL="15875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selling product quantities:</a:t>
            </a:r>
          </a:p>
          <a:p>
            <a:pPr marL="15875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AAA Batteries (4-pack)        2936</a:t>
            </a:r>
          </a:p>
          <a:p>
            <a:pPr marL="15875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 Batteries (4-pack)         2822</a:t>
            </a:r>
          </a:p>
          <a:p>
            <a:pPr marL="15875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order value 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quantity ordered- 185.68</a:t>
            </a:r>
          </a:p>
          <a:p>
            <a:pPr marL="44450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450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‘ Price Each’ and ‘Ordered Quantity’ is :  -0.1504 </a:t>
            </a:r>
          </a:p>
          <a:p>
            <a:pPr marL="15875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Negative  correlation (inversely related).</a:t>
            </a:r>
          </a:p>
          <a:p>
            <a:pPr marL="15875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41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5665F-7121-C29C-93C8-004C9B90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389" y="754541"/>
            <a:ext cx="7704000" cy="3416400"/>
          </a:xfrm>
        </p:spPr>
        <p:txBody>
          <a:bodyPr/>
          <a:lstStyle/>
          <a:p>
            <a:pPr marL="15875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order value per city</a:t>
            </a:r>
          </a:p>
          <a:p>
            <a:pPr marL="15875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City             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Atlanta                 193.243832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Austin                   177.475427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Boston                  184.504776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Dallas                    187.289237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Los Angeles         182.220446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New York City     183.478956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Portland               194.929757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San Francisco     184.150275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Seattle                  191.407933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590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05FC-0E6D-4F99-FF70-EE0446593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analysis for each column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8C5750-1D7F-2276-764B-DE549684EB4F}"/>
              </a:ext>
            </a:extLst>
          </p:cNvPr>
          <p:cNvGraphicFramePr>
            <a:graphicFrameLocks noGrp="1"/>
          </p:cNvGraphicFramePr>
          <p:nvPr/>
        </p:nvGraphicFramePr>
        <p:xfrm>
          <a:off x="712788" y="1152525"/>
          <a:ext cx="5823717" cy="3444169"/>
        </p:xfrm>
        <a:graphic>
          <a:graphicData uri="http://schemas.openxmlformats.org/drawingml/2006/table">
            <a:tbl>
              <a:tblPr/>
              <a:tblGrid>
                <a:gridCol w="723443">
                  <a:extLst>
                    <a:ext uri="{9D8B030D-6E8A-4147-A177-3AD203B41FA5}">
                      <a16:colId xmlns:a16="http://schemas.microsoft.com/office/drawing/2014/main" val="3335153531"/>
                    </a:ext>
                  </a:extLst>
                </a:gridCol>
                <a:gridCol w="723443">
                  <a:extLst>
                    <a:ext uri="{9D8B030D-6E8A-4147-A177-3AD203B41FA5}">
                      <a16:colId xmlns:a16="http://schemas.microsoft.com/office/drawing/2014/main" val="3474261872"/>
                    </a:ext>
                  </a:extLst>
                </a:gridCol>
                <a:gridCol w="723443">
                  <a:extLst>
                    <a:ext uri="{9D8B030D-6E8A-4147-A177-3AD203B41FA5}">
                      <a16:colId xmlns:a16="http://schemas.microsoft.com/office/drawing/2014/main" val="2802441258"/>
                    </a:ext>
                  </a:extLst>
                </a:gridCol>
                <a:gridCol w="723443">
                  <a:extLst>
                    <a:ext uri="{9D8B030D-6E8A-4147-A177-3AD203B41FA5}">
                      <a16:colId xmlns:a16="http://schemas.microsoft.com/office/drawing/2014/main" val="3573668042"/>
                    </a:ext>
                  </a:extLst>
                </a:gridCol>
                <a:gridCol w="723443">
                  <a:extLst>
                    <a:ext uri="{9D8B030D-6E8A-4147-A177-3AD203B41FA5}">
                      <a16:colId xmlns:a16="http://schemas.microsoft.com/office/drawing/2014/main" val="2122093750"/>
                    </a:ext>
                  </a:extLst>
                </a:gridCol>
                <a:gridCol w="723443">
                  <a:extLst>
                    <a:ext uri="{9D8B030D-6E8A-4147-A177-3AD203B41FA5}">
                      <a16:colId xmlns:a16="http://schemas.microsoft.com/office/drawing/2014/main" val="62300015"/>
                    </a:ext>
                  </a:extLst>
                </a:gridCol>
                <a:gridCol w="1483059">
                  <a:extLst>
                    <a:ext uri="{9D8B030D-6E8A-4147-A177-3AD203B41FA5}">
                      <a16:colId xmlns:a16="http://schemas.microsoft.com/office/drawing/2014/main" val="2641198717"/>
                    </a:ext>
                  </a:extLst>
                </a:gridCol>
              </a:tblGrid>
              <a:tr h="389659">
                <a:tc>
                  <a:txBody>
                    <a:bodyPr/>
                    <a:lstStyle/>
                    <a:p>
                      <a:pPr algn="l" fontAlgn="ctr"/>
                      <a:br>
                        <a:rPr lang="en-IN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IN" sz="1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Quantity Ordered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Price Each</a:t>
                      </a:r>
                    </a:p>
                    <a:p>
                      <a:pPr algn="l" fontAlgn="ctr"/>
                      <a:endParaRPr lang="en-IN" sz="1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Order Date</a:t>
                      </a:r>
                    </a:p>
                    <a:p>
                      <a:pPr algn="l" fontAlgn="ctr"/>
                      <a:endParaRPr lang="en-IN" sz="1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price</a:t>
                      </a:r>
                    </a:p>
                    <a:p>
                      <a:pPr algn="l" fontAlgn="ctr"/>
                      <a:endParaRPr lang="en-IN" sz="10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Month</a:t>
                      </a:r>
                      <a:endParaRPr lang="en-IN" sz="1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034" marR="53034" marT="26517" marB="26517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60428381"/>
                  </a:ext>
                </a:extLst>
              </a:tr>
              <a:tr h="28491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18289.00000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18289.000000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18289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18289.000000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18289.0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18289.000000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352714"/>
                  </a:ext>
                </a:extLst>
              </a:tr>
              <a:tr h="51224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1.12461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184.431026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2019-04-16 03:16:12.443545344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185.688617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2019.0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4.001531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193515"/>
                  </a:ext>
                </a:extLst>
              </a:tr>
              <a:tr h="38965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2.990000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2019-04-01 03:09:00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2.990000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2019.0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150716"/>
                  </a:ext>
                </a:extLst>
              </a:tr>
              <a:tr h="38965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25%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11.950000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2019-04-08 17:09:00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11.950000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2019.0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152432"/>
                  </a:ext>
                </a:extLst>
              </a:tr>
              <a:tr h="38965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50%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14.950000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2019-04-16 00:47:00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14.950000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2019.0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590885"/>
                  </a:ext>
                </a:extLst>
              </a:tr>
              <a:tr h="38965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75%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150.000000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2019-04-23 15:18:00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150.000000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2019.0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296175"/>
                  </a:ext>
                </a:extLst>
              </a:tr>
              <a:tr h="38965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1700.000000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2019-05-01 04:25:00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3400.000000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2019.0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5.000000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241204"/>
                  </a:ext>
                </a:extLst>
              </a:tr>
              <a:tr h="2670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std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0.43641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330.913377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NaN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332.225363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0.039099</a:t>
                      </a:r>
                    </a:p>
                  </a:txBody>
                  <a:tcPr marL="22098" marR="22098" marT="11049" marB="11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711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82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720000" y="4371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2" name="Google Shape;612;p6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 (EDA) is an essential process in data analysis that involves examining and visualizing data to understand its underlying patterns, distributions and  relationships between variables.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Importance-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Patterns and Trends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Customer behavior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Detecting Anomalies and Outliers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Determine Relationships between variables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making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5DF4-2EBA-DE1F-8DAF-9285A4FA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Dataset - 	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55191-5219-1850-50ED-08BE294E0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90000"/>
            <a:ext cx="7704000" cy="3416400"/>
          </a:xfrm>
        </p:spPr>
        <p:txBody>
          <a:bodyPr/>
          <a:lstStyle/>
          <a:p>
            <a:pPr marL="15875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sales dataset consist of monthly sales data about electronic products that were sold in a year.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30200" indent="-1714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consist of information like : </a:t>
            </a:r>
          </a:p>
          <a:p>
            <a:pPr marL="15875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'Order ID', 'Product', 'Quantity Ordered', 'Price Each', 'Order Date’, 'Purchase     Address’</a:t>
            </a:r>
          </a:p>
          <a:p>
            <a:pPr marL="15875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30200" indent="-1714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 the newly created columns like :</a:t>
            </a:r>
          </a:p>
          <a:p>
            <a:pPr marL="15875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‘Total Price', 'Year', 'Category', 'Month', 'City</a:t>
            </a:r>
          </a:p>
          <a:p>
            <a:pPr marL="15875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Which can be used to find patterns and trends within the data.</a:t>
            </a:r>
          </a:p>
        </p:txBody>
      </p:sp>
    </p:spTree>
    <p:extLst>
      <p:ext uri="{BB962C8B-B14F-4D97-AF65-F5344CB8AC3E}">
        <p14:creationId xmlns:p14="http://schemas.microsoft.com/office/powerpoint/2010/main" val="376916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D55E-F2C1-2657-193C-E4EA390B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F9F9F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Analysis</a:t>
            </a:r>
            <a:br>
              <a:rPr lang="en-IN" b="0" i="0" dirty="0">
                <a:solidFill>
                  <a:srgbClr val="F9F9F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b="0" i="0" dirty="0">
                <a:solidFill>
                  <a:srgbClr val="F9F9F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256A-A024-68E2-82C7-3FFEF5C3A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l">
              <a:buNone/>
            </a:pPr>
            <a:endParaRPr lang="en-US" sz="1600" b="0" i="0" dirty="0">
              <a:solidFill>
                <a:srgbClr val="F9F9F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 algn="l">
              <a:buNone/>
            </a:pPr>
            <a:r>
              <a:rPr lang="en-US" sz="1600" b="0" i="0" dirty="0">
                <a:solidFill>
                  <a:srgbClr val="F9F9F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analysis involves examining individual variables to understand their distribution.</a:t>
            </a:r>
          </a:p>
          <a:p>
            <a:pPr marL="158750" indent="0" algn="l">
              <a:buNone/>
            </a:pPr>
            <a:endParaRPr lang="en-US" sz="1600" b="0" i="0" dirty="0">
              <a:solidFill>
                <a:srgbClr val="F9F9F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 algn="l">
              <a:buNone/>
            </a:pPr>
            <a:r>
              <a:rPr lang="en-US" sz="1600" b="0" i="0" dirty="0">
                <a:solidFill>
                  <a:srgbClr val="F9F9F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Histplot or Boxplots can be used to analyze them</a:t>
            </a:r>
          </a:p>
          <a:p>
            <a:pPr marL="158750" indent="0" algn="l">
              <a:buNone/>
            </a:pPr>
            <a:endParaRPr lang="en-US" sz="1600" b="0" i="0" dirty="0">
              <a:solidFill>
                <a:srgbClr val="F9F9F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 algn="l">
              <a:buNone/>
            </a:pPr>
            <a:r>
              <a:rPr lang="en-US" sz="1600" b="1" i="0" dirty="0">
                <a:solidFill>
                  <a:srgbClr val="F9F9F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 for Analysis:</a:t>
            </a:r>
            <a:endParaRPr lang="en-US" sz="1600" b="0" i="0" dirty="0">
              <a:solidFill>
                <a:srgbClr val="F9F9F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9F9F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Quantity Ordered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9F9F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Each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9F9F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</a:t>
            </a:r>
          </a:p>
          <a:p>
            <a:pPr marL="15875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4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EBF661-E6A1-8837-3182-EFC916DE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3" y="514350"/>
            <a:ext cx="3797969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2B1A97-3FAD-DEFB-AF93-A2EBAA03D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14350"/>
            <a:ext cx="407569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3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010EE-F959-AB2F-3E74-54B1D020C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89" y="369531"/>
            <a:ext cx="7704000" cy="400490"/>
          </a:xfrm>
        </p:spPr>
        <p:txBody>
          <a:bodyPr/>
          <a:lstStyle/>
          <a:p>
            <a:pPr marL="158750" indent="0" algn="ctr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Frequency of cities using newly created city column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1E40F-3B44-7465-D1B4-80C9585FD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31" y="837011"/>
            <a:ext cx="6893092" cy="393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3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DBCC-F222-ACAA-1A60-AE0A7E2F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DEDE3-6250-E5A4-671E-5BD213277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600" b="0" i="0" dirty="0">
              <a:solidFill>
                <a:srgbClr val="F9F9F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>
              <a:buNone/>
            </a:pPr>
            <a:r>
              <a:rPr lang="en-US" sz="1600" b="0" i="0" dirty="0">
                <a:solidFill>
                  <a:srgbClr val="F9F9F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Examining the relationships between pairs of variables to understand how they depend on each other.</a:t>
            </a:r>
          </a:p>
          <a:p>
            <a:pPr marL="158750" indent="0">
              <a:buNone/>
            </a:pPr>
            <a:endParaRPr lang="en-US" sz="1600" b="0" i="0" dirty="0">
              <a:solidFill>
                <a:srgbClr val="F9F9F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>
              <a:buNone/>
            </a:pPr>
            <a:r>
              <a:rPr lang="en-US" sz="1600" dirty="0">
                <a:solidFill>
                  <a:srgbClr val="F9F9F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can be analyzed using scatterplots or boxplots</a:t>
            </a:r>
          </a:p>
          <a:p>
            <a:pPr marL="158750" indent="0">
              <a:buNone/>
            </a:pPr>
            <a:endParaRPr lang="en-US" sz="1600" dirty="0">
              <a:solidFill>
                <a:srgbClr val="F9F9F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indent="0" algn="l">
              <a:buNone/>
            </a:pPr>
            <a:r>
              <a:rPr lang="en-US" sz="1600" b="1" i="0" dirty="0">
                <a:solidFill>
                  <a:srgbClr val="F9F9F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 for Bivariate Analysis:</a:t>
            </a:r>
            <a:endParaRPr lang="en-US" sz="1600" b="0" i="0" dirty="0">
              <a:solidFill>
                <a:srgbClr val="F9F9F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9F9F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Quantity Ordered vs. Price Each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9F9F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 vs. Total Price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9F9F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 vs. City</a:t>
            </a:r>
          </a:p>
          <a:p>
            <a:pPr marL="15875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9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E8265A-D526-CADE-1D91-B8026A03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45" y="578518"/>
            <a:ext cx="3659102" cy="411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7AA3E5-41B6-387B-F520-77437EA9B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095" y="567489"/>
            <a:ext cx="448125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5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DE9263-A965-D4DD-DF24-432DB4646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6" y="489284"/>
            <a:ext cx="770222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58158"/>
      </p:ext>
    </p:extLst>
  </p:cSld>
  <p:clrMapOvr>
    <a:masterClrMapping/>
  </p:clrMapOvr>
</p:sld>
</file>

<file path=ppt/theme/theme1.xml><?xml version="1.0" encoding="utf-8"?>
<a:theme xmlns:a="http://schemas.openxmlformats.org/drawingml/2006/main" name="Korean AI Agency Pitch Deck XL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470</Words>
  <Application>Microsoft Office PowerPoint</Application>
  <PresentationFormat>On-screen Show (16:9)</PresentationFormat>
  <Paragraphs>144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IBM Plex Sans</vt:lpstr>
      <vt:lpstr>IBM Plex Sans Medium</vt:lpstr>
      <vt:lpstr>Roboto Condensed Light</vt:lpstr>
      <vt:lpstr>Korean AI Agency Pitch Deck XL by Slidesgo</vt:lpstr>
      <vt:lpstr>Exploratory Data Analysis of Sales Data</vt:lpstr>
      <vt:lpstr>Introduction</vt:lpstr>
      <vt:lpstr>About Dataset -  </vt:lpstr>
      <vt:lpstr>Univariate Analysis  </vt:lpstr>
      <vt:lpstr>PowerPoint Presentation</vt:lpstr>
      <vt:lpstr>PowerPoint Presentation</vt:lpstr>
      <vt:lpstr>Bivariate Analysis</vt:lpstr>
      <vt:lpstr>PowerPoint Presentation</vt:lpstr>
      <vt:lpstr>PowerPoint Presentation</vt:lpstr>
      <vt:lpstr>Correlation Analysis using Heatmap </vt:lpstr>
      <vt:lpstr>PowerPoint Presentation</vt:lpstr>
      <vt:lpstr>Conclusion / Insights</vt:lpstr>
      <vt:lpstr>PowerPoint Presentation</vt:lpstr>
      <vt:lpstr>Overall analysis for each column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Sales Data</dc:title>
  <cp:lastModifiedBy>Prathamesh dubbewar</cp:lastModifiedBy>
  <cp:revision>1</cp:revision>
  <dcterms:modified xsi:type="dcterms:W3CDTF">2024-02-12T20:37:02Z</dcterms:modified>
</cp:coreProperties>
</file>