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DB3F-B2D6-3096-C408-EF988536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C4ED5-B99D-1AC0-94B2-950595BD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0EE4-4A6A-E646-FF89-3963387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9619-FA39-DEBD-130D-F45D3895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2B23-9CD3-5DF4-8CB8-329891D9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6FF-0C0A-6CBD-AF67-0B67387C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8D5AE-57CF-9A4D-55A5-4E8D4300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68E2-6449-698E-65C7-8F478C7B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129D-A586-05AC-CDFA-143703D8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F041-57BC-B324-A314-53759720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7A5ED-B72A-7FDC-1DE4-2E06B6A30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B62E-1DB1-4E00-9403-94D033DC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14E3-6591-3FA2-1099-2AEA234C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455B-80F2-C02B-5DE8-E2CE195F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FB80-365C-8FFD-BD2E-138655F0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8447-B84F-E30E-BFA6-B5ECE69B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60C3-5461-17BB-228E-BD70E662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7234-70EF-299E-0ED1-657BC6C3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8494-DFB1-63A6-4FFC-FF861DE1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314B-8C80-199F-8872-CEB6E0E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475B-7313-B967-8B73-1F821268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DD71-5B57-0F85-6DA4-9B82049F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0A15-2442-BF6B-FE01-4C6E6773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9238-0AC3-8CB7-C1FD-5C13265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5B03-D249-3B5E-BE95-1ADD0FB3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D47E-E9C1-6732-B894-F4181FF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A5F2-91CC-FE50-0BAA-EFDB25AD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6BAA0-30DD-AEE5-75D1-C327F7FCC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F31D-8379-4841-3322-3F16F829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8DF99-2ADA-6FB0-EECA-66AE9BC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5CBB-EFF1-E511-2E0A-D02BB623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EA84-4AD9-65FC-47B8-C549FBCC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B402-B9AE-C0B2-B427-8C5AE552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99FE4-5A8F-556B-800F-CB2118FBD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4D872-6997-F4C3-4538-8F2E7625C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426C-4C14-0C53-6316-C9C602CFC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1F9B1-711F-87A5-6015-30E78CF8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4F1B7-2C1E-0904-C9E8-644FEC23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EE03C-BB98-B686-33B3-EFE37D8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6CF1-61B6-C35E-8613-74FDDEB6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561CC-ED0A-33DC-7C8E-5B65E78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C2DB-DAF8-FA44-F823-B950CDF3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C4D0A-DE73-7321-2222-86813E86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4DA8-5794-E6CB-8746-D74CF0F9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6DF7-E046-3083-196D-362A5681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1EF73-0B06-B840-69C5-15DB697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C4A-C6F1-2775-CE9D-D5EEA29A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7FF5-7EB9-C667-107E-5308DFB2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AB5D3-4B69-A07C-7FCB-822A112A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BBE7-F45E-9CFF-BCA2-44C36D8C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465E-B749-0899-1F66-5A9BFB75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0C7FA-889E-1C46-E1E2-0F144D5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5AB5-314E-3711-7EC2-6F13E4AB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A5F4B-00D8-8589-AA47-C5ABA9917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1A06-F71B-A0E7-AE86-1FA80AD8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630C-F616-0C3E-ABC8-E037FA49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94BAC-080B-CE3E-28A7-58867EA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6C10-F311-C4D8-2347-812F2E39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A90B7-AF0D-B136-8473-E04363D5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6B7-BDFB-1BCB-F7C8-EE7D9742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E89D-4AE0-5C7A-0062-9F8B01C66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FC55-A70B-4A47-BA64-9CD210FD69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873E-0C86-E09B-4B49-BC0DD833D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F91A-AB6E-00EC-EB90-0157DD5F0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EC44-7A57-4FE1-98F7-3D3209F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38D5F-B3B6-FCA5-632D-563A3F25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8" y="2290992"/>
            <a:ext cx="2173867" cy="1024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EE7F8-42F7-91DA-9073-751EE00C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48" y="2241896"/>
            <a:ext cx="1997769" cy="1118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6A6E7-AACF-12B7-1B81-1EB317736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4" y="2397512"/>
            <a:ext cx="2130950" cy="811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3624C-D8B8-1A8C-7FA2-20001B335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372" y="2317241"/>
            <a:ext cx="1538210" cy="8361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A42127-A099-E0FC-1462-65D804A231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920275" y="2801272"/>
            <a:ext cx="761073" cy="20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3CC53D-12CB-42E8-1F27-C51C2FD01011}"/>
              </a:ext>
            </a:extLst>
          </p:cNvPr>
          <p:cNvCxnSpPr/>
          <p:nvPr/>
        </p:nvCxnSpPr>
        <p:spPr>
          <a:xfrm flipV="1">
            <a:off x="5679117" y="2801271"/>
            <a:ext cx="761073" cy="20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E3CD2-6057-91E5-4772-B6AD8BEC47A8}"/>
              </a:ext>
            </a:extLst>
          </p:cNvPr>
          <p:cNvCxnSpPr/>
          <p:nvPr/>
        </p:nvCxnSpPr>
        <p:spPr>
          <a:xfrm flipV="1">
            <a:off x="8675615" y="2735318"/>
            <a:ext cx="761073" cy="20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24395-BDE3-291D-F4E7-3D871378A144}"/>
              </a:ext>
            </a:extLst>
          </p:cNvPr>
          <p:cNvSpPr/>
          <p:nvPr/>
        </p:nvSpPr>
        <p:spPr>
          <a:xfrm>
            <a:off x="4643835" y="3668409"/>
            <a:ext cx="2831636" cy="503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 Pipeline </a:t>
            </a:r>
          </a:p>
        </p:txBody>
      </p:sp>
    </p:spTree>
    <p:extLst>
      <p:ext uri="{BB962C8B-B14F-4D97-AF65-F5344CB8AC3E}">
        <p14:creationId xmlns:p14="http://schemas.microsoft.com/office/powerpoint/2010/main" val="83402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Prathamesh Kulkarni</dc:creator>
  <cp:lastModifiedBy>Prathamesh Kulkarni</cp:lastModifiedBy>
  <cp:revision>1</cp:revision>
  <dcterms:created xsi:type="dcterms:W3CDTF">2023-01-11T05:31:19Z</dcterms:created>
  <dcterms:modified xsi:type="dcterms:W3CDTF">2023-01-11T05:39:38Z</dcterms:modified>
</cp:coreProperties>
</file>