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D306-107C-FAB7-3A90-8365BB4FF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1DD01-2516-B86A-4BBA-17493229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164F3-5D9D-8463-3D59-1AD3ACC2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CAFE-565E-96A2-B7FB-805063F3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4ECF-38EC-A051-B873-A71D1494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1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C6AE-4E82-9A85-693F-4E97DF8C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9FFF4-B563-A08A-9004-F8CC12941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6361-0F0A-8654-8EC6-7BBCDC8C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E71F-5529-0657-6354-D41C22C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1459-0648-CE7E-90E1-31D21F2A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2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E82C0-99A6-1C47-C968-3AF37F89A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99F2A-8482-F958-AC8D-E61E0D8A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2AFC-88F1-D136-F9D2-DF469372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905C-C97B-24BB-8A39-6347F4B0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E0A4-BE9E-6567-5D04-303DCEC3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D9BF-90A4-3A5E-300E-F11BE7B4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00E1-7FE9-2789-9795-B0FB1CA9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280A-5A35-FB96-2621-DE357054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2280-CB98-35DC-C4A2-507E840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B3F2-3128-7E81-C7A1-00E685BD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980F-88C5-B8CE-BDDB-EE0B01E3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5F01-AD8C-EC77-772D-BCA9F4F6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EEF4B-17D9-DA4F-EE68-F204971F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E598-0134-9F7E-EF1F-6DDD3B12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AA9C-779F-CFCB-B5D7-36EB85A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C25B-426B-D701-0881-E1814DC2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3E04-7EC0-60F7-AD95-720875807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4769-3105-FCE8-2989-5AE77EFFA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9E197-8820-92CF-9C9E-0BB18862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D3C4-FB2F-2C36-202C-53878376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B242-DC35-37FB-19FB-3E347F6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5060-5D4C-0B95-37CB-5F21B15E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60B3-1043-0A2A-A1CF-A08B7188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A1A1-3EC5-9517-7093-611AC239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D68C7-A441-8FE0-A1A7-525A8377F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F1D85-56C8-A2B5-CD00-5840046EF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7F114-81AB-E90D-3E6C-F614A287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BE909-19F9-0971-FA90-EEA996A9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A0274-7499-812A-40D5-0054E9E9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0B90-4060-D6EB-F0C2-204FF79D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8D6EC-5C70-5C07-4CD8-CC153E49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3A6AB-01B0-D44A-E603-F7E89D72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D90AC-8532-9B28-1F4A-87504567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432AC-1380-692E-3F44-7C65974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87F96-A9FA-0B55-0E2A-77784514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6BEC-C3E5-B42D-20C6-BF2F07F0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E6B-7BFA-CEF0-1403-F94A8604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3A95-085F-2054-70BB-1D91DF550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79DD2-4ABF-569F-918F-ADC12B547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AFA51-4C36-E816-7147-7F9AD891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6C981-C579-8650-9660-E912E5D6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F1D3-1566-3D80-D93A-6DBC882D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5817-B535-8E9E-3F67-B7EFD2EB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72742-39B4-6C9F-E249-5A0643A3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7EF9-4157-4A88-348F-25FF31EB5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FA3B-DCCC-C0FA-E61C-DBB50ED1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0D49B-EA4D-02DB-3B2E-A643B8E6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79C3-597F-69E4-1DA5-8510AAD7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5F0FA-3F92-6872-32FB-6E3D766F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FF911-E883-1009-F57F-9FAFB7CC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B32E-A18C-9F3F-D132-5EF916EEF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DF0A-E678-4E43-9FCD-72F98AC8831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3983-7C24-59A6-882D-0E5E8D260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16AB-0892-DC03-EF3E-D4BA1AE02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1A75-B04E-4050-A4AE-B56FB8CF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42FFD-C1EE-4F33-57A7-E3B0A8315A65}"/>
              </a:ext>
            </a:extLst>
          </p:cNvPr>
          <p:cNvSpPr/>
          <p:nvPr/>
        </p:nvSpPr>
        <p:spPr>
          <a:xfrm>
            <a:off x="488819" y="801623"/>
            <a:ext cx="996696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Kroger 84.51 Stratum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A1E52-E762-11E8-0780-10B3F487C27D}"/>
              </a:ext>
            </a:extLst>
          </p:cNvPr>
          <p:cNvSpPr/>
          <p:nvPr/>
        </p:nvSpPr>
        <p:spPr>
          <a:xfrm>
            <a:off x="1623060" y="825875"/>
            <a:ext cx="1155192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Kroger 84.51 Market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48E7A-64A7-ABC3-812D-6948E4199F56}"/>
              </a:ext>
            </a:extLst>
          </p:cNvPr>
          <p:cNvSpPr/>
          <p:nvPr/>
        </p:nvSpPr>
        <p:spPr>
          <a:xfrm>
            <a:off x="296418" y="634077"/>
            <a:ext cx="26532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B335A-309C-4DF7-92DC-55A529917095}"/>
              </a:ext>
            </a:extLst>
          </p:cNvPr>
          <p:cNvSpPr/>
          <p:nvPr/>
        </p:nvSpPr>
        <p:spPr>
          <a:xfrm>
            <a:off x="884115" y="2390726"/>
            <a:ext cx="1363980" cy="539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5BFBCE-1916-0631-8903-3CB2118BFFC3}"/>
              </a:ext>
            </a:extLst>
          </p:cNvPr>
          <p:cNvSpPr/>
          <p:nvPr/>
        </p:nvSpPr>
        <p:spPr>
          <a:xfrm rot="5400000">
            <a:off x="688512" y="1820954"/>
            <a:ext cx="779046" cy="15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08745-63A8-C944-BE47-727B1F15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40" y="4297735"/>
            <a:ext cx="1045272" cy="74154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CBCA7F-6120-60D6-B45D-3A05F9869E96}"/>
              </a:ext>
            </a:extLst>
          </p:cNvPr>
          <p:cNvSpPr/>
          <p:nvPr/>
        </p:nvSpPr>
        <p:spPr>
          <a:xfrm rot="5400000">
            <a:off x="449249" y="3538348"/>
            <a:ext cx="1243640" cy="15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4CB291-6B83-3551-7832-41653CC1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14" y="1618487"/>
            <a:ext cx="601401" cy="317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412097-298B-8286-D9E2-3B5B2E63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6" y="3401568"/>
            <a:ext cx="598002" cy="2935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982585-B63D-DC0E-FE0E-6EFF05C974DE}"/>
              </a:ext>
            </a:extLst>
          </p:cNvPr>
          <p:cNvSpPr/>
          <p:nvPr/>
        </p:nvSpPr>
        <p:spPr>
          <a:xfrm>
            <a:off x="155448" y="118872"/>
            <a:ext cx="2935224" cy="5084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34F8B1-5446-0307-C752-6CC81F391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088" y="153838"/>
            <a:ext cx="762976" cy="2780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ADE85FC-EBEC-3CB3-4B5F-E7DFD3B0ABC4}"/>
              </a:ext>
            </a:extLst>
          </p:cNvPr>
          <p:cNvSpPr/>
          <p:nvPr/>
        </p:nvSpPr>
        <p:spPr>
          <a:xfrm>
            <a:off x="3796660" y="153838"/>
            <a:ext cx="2935224" cy="5084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EB6302-7518-B3AC-9BEA-76319048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01" y="1653086"/>
            <a:ext cx="601401" cy="317357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27CC5DE1-497F-9F72-0301-7FA6F93096A4}"/>
              </a:ext>
            </a:extLst>
          </p:cNvPr>
          <p:cNvSpPr/>
          <p:nvPr/>
        </p:nvSpPr>
        <p:spPr>
          <a:xfrm rot="5400000">
            <a:off x="1627222" y="1820954"/>
            <a:ext cx="779046" cy="15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1D19F96-91AD-171A-C770-5F8531537DE6}"/>
              </a:ext>
            </a:extLst>
          </p:cNvPr>
          <p:cNvSpPr/>
          <p:nvPr/>
        </p:nvSpPr>
        <p:spPr>
          <a:xfrm rot="5400000">
            <a:off x="1385530" y="3538348"/>
            <a:ext cx="1243640" cy="15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965FB3-B835-96E7-5D2F-641FEF90B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656" y="3440708"/>
            <a:ext cx="598002" cy="2935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2F569A-89A6-6548-79FF-3A55F14EE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973" y="164722"/>
            <a:ext cx="2314785" cy="5344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82DFE76-299F-3E24-A2CC-A088B2D492B6}"/>
              </a:ext>
            </a:extLst>
          </p:cNvPr>
          <p:cNvSpPr/>
          <p:nvPr/>
        </p:nvSpPr>
        <p:spPr>
          <a:xfrm>
            <a:off x="7777155" y="118442"/>
            <a:ext cx="2935224" cy="5084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2B10FD-00BE-9572-EE8C-C0299DDCB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522" y="176088"/>
            <a:ext cx="2298489" cy="45798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2042C5E-58D0-5B10-BD0C-56C25845B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6030" y="3695108"/>
            <a:ext cx="1675464" cy="10475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2EE4601-7FEB-4795-F2AE-2B5F0418FD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220" y="2274433"/>
            <a:ext cx="2413081" cy="7720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5E3978A-91EF-05DB-8F5E-0D21EBDFE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8352" y="843933"/>
            <a:ext cx="2509415" cy="8774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AF7DA7-0EB1-60C5-6DEC-8AE5E2CB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82" y="4033676"/>
            <a:ext cx="785454" cy="5572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D3DE7EE-84C3-630E-43A3-9CFB61BF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48" y="2411302"/>
            <a:ext cx="785454" cy="5572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0EED12C-8680-01BA-0D15-22F9771A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82" y="867883"/>
            <a:ext cx="785454" cy="557220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5515C23D-DF2E-59FB-70C1-59305C0EE212}"/>
              </a:ext>
            </a:extLst>
          </p:cNvPr>
          <p:cNvSpPr/>
          <p:nvPr/>
        </p:nvSpPr>
        <p:spPr>
          <a:xfrm>
            <a:off x="6658066" y="4202718"/>
            <a:ext cx="1675463" cy="95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A3CFBE0-D56A-E507-7F00-5F76F0B4CDA5}"/>
              </a:ext>
            </a:extLst>
          </p:cNvPr>
          <p:cNvSpPr/>
          <p:nvPr/>
        </p:nvSpPr>
        <p:spPr>
          <a:xfrm>
            <a:off x="6591603" y="2621280"/>
            <a:ext cx="1477452" cy="64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E9C8962-2925-BEE7-7B26-E04CCCFD38D4}"/>
              </a:ext>
            </a:extLst>
          </p:cNvPr>
          <p:cNvSpPr/>
          <p:nvPr/>
        </p:nvSpPr>
        <p:spPr>
          <a:xfrm>
            <a:off x="6639768" y="1072354"/>
            <a:ext cx="1477452" cy="64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19E528-982E-324D-0BFC-8BB1BE71E370}"/>
              </a:ext>
            </a:extLst>
          </p:cNvPr>
          <p:cNvSpPr/>
          <p:nvPr/>
        </p:nvSpPr>
        <p:spPr>
          <a:xfrm>
            <a:off x="155448" y="5281605"/>
            <a:ext cx="2935224" cy="533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Single Alteryx Workflow for complete selenium automation and ETL to AWS S3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34883F-5648-4D3F-31B5-7CA30A747A91}"/>
              </a:ext>
            </a:extLst>
          </p:cNvPr>
          <p:cNvSpPr/>
          <p:nvPr/>
        </p:nvSpPr>
        <p:spPr>
          <a:xfrm>
            <a:off x="3796660" y="5335055"/>
            <a:ext cx="2935224" cy="603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AWS Sagemaker Studio for complete pipeline, preprocessing, Feature Engineering, Model making &amp; model deployment.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BBB8B0-407C-A662-0557-EAC0B854B495}"/>
              </a:ext>
            </a:extLst>
          </p:cNvPr>
          <p:cNvSpPr/>
          <p:nvPr/>
        </p:nvSpPr>
        <p:spPr>
          <a:xfrm>
            <a:off x="7777155" y="5302128"/>
            <a:ext cx="2935224" cy="63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Multiple Tableau Dashboard to visualize the output from the pipeline at different steps. Various data files stored in S3 used for EDA, Model coefficient &amp; check Waterfall values of regional model.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1BDB6EC-E702-45DC-8155-FF55FC7DD5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7971" y="4202718"/>
            <a:ext cx="780516" cy="684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5906B75-9E80-11A5-F07F-4FAACB3C54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7971" y="3342630"/>
            <a:ext cx="780516" cy="684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EC10836-CEF8-6809-710E-27CD1D4E23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7971" y="2415718"/>
            <a:ext cx="780516" cy="684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AEE35A6-29B1-E030-535A-1A1D9A6479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0660" y="1593844"/>
            <a:ext cx="780516" cy="68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4687237-F726-86D1-8478-D8FEF6999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7971" y="795067"/>
            <a:ext cx="780516" cy="68400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1E7428F5-4B5F-3A49-35AB-34B1F5F4AD22}"/>
              </a:ext>
            </a:extLst>
          </p:cNvPr>
          <p:cNvSpPr/>
          <p:nvPr/>
        </p:nvSpPr>
        <p:spPr>
          <a:xfrm rot="1873410">
            <a:off x="5070511" y="3878921"/>
            <a:ext cx="780516" cy="110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E87CF60-A873-44D7-F377-05C875A4E86B}"/>
              </a:ext>
            </a:extLst>
          </p:cNvPr>
          <p:cNvSpPr/>
          <p:nvPr/>
        </p:nvSpPr>
        <p:spPr>
          <a:xfrm>
            <a:off x="5070512" y="2660473"/>
            <a:ext cx="687471" cy="11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E56AE4E-E95B-D6BA-41BD-9FFF2BBD597D}"/>
              </a:ext>
            </a:extLst>
          </p:cNvPr>
          <p:cNvSpPr/>
          <p:nvPr/>
        </p:nvSpPr>
        <p:spPr>
          <a:xfrm>
            <a:off x="5029049" y="1101061"/>
            <a:ext cx="687471" cy="11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FCD18A42-8476-D075-BFE6-2AD7CB14ED02}"/>
              </a:ext>
            </a:extLst>
          </p:cNvPr>
          <p:cNvSpPr/>
          <p:nvPr/>
        </p:nvSpPr>
        <p:spPr>
          <a:xfrm>
            <a:off x="2127523" y="4457567"/>
            <a:ext cx="2180448" cy="1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0CFC0C9-EB52-E7E2-9A96-1CA6FE05E619}"/>
              </a:ext>
            </a:extLst>
          </p:cNvPr>
          <p:cNvSpPr/>
          <p:nvPr/>
        </p:nvSpPr>
        <p:spPr>
          <a:xfrm rot="16200000" flipV="1">
            <a:off x="2397320" y="2647306"/>
            <a:ext cx="3336896" cy="9712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5ED7F-9B97-7E20-4F88-DA3F7C4CC0E5}"/>
              </a:ext>
            </a:extLst>
          </p:cNvPr>
          <p:cNvSpPr/>
          <p:nvPr/>
        </p:nvSpPr>
        <p:spPr>
          <a:xfrm>
            <a:off x="2578352" y="6208508"/>
            <a:ext cx="5671790" cy="39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Machine Learning Pipeline architecture using AWS.</a:t>
            </a:r>
            <a:r>
              <a:rPr lang="en-US" dirty="0"/>
              <a:t>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DDC616-831B-0F08-E3D4-ED8BFB263AA1}"/>
              </a:ext>
            </a:extLst>
          </p:cNvPr>
          <p:cNvSpPr/>
          <p:nvPr/>
        </p:nvSpPr>
        <p:spPr>
          <a:xfrm>
            <a:off x="4284832" y="4860825"/>
            <a:ext cx="867533" cy="190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0E630-E180-0927-5483-4B3EE7829DAF}"/>
              </a:ext>
            </a:extLst>
          </p:cNvPr>
          <p:cNvSpPr/>
          <p:nvPr/>
        </p:nvSpPr>
        <p:spPr>
          <a:xfrm>
            <a:off x="4189654" y="3945183"/>
            <a:ext cx="1015464" cy="190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DE5B1D-359C-1D98-EECA-4886639A4BD3}"/>
              </a:ext>
            </a:extLst>
          </p:cNvPr>
          <p:cNvSpPr/>
          <p:nvPr/>
        </p:nvSpPr>
        <p:spPr>
          <a:xfrm>
            <a:off x="4210866" y="3015388"/>
            <a:ext cx="1312110" cy="22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30A0C3-4199-58E0-D260-28F31098F292}"/>
              </a:ext>
            </a:extLst>
          </p:cNvPr>
          <p:cNvSpPr/>
          <p:nvPr/>
        </p:nvSpPr>
        <p:spPr>
          <a:xfrm>
            <a:off x="4148658" y="2171060"/>
            <a:ext cx="1657489" cy="22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Running custom Algorithm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C25936-9E67-1863-E46E-9335707DE18C}"/>
              </a:ext>
            </a:extLst>
          </p:cNvPr>
          <p:cNvSpPr/>
          <p:nvPr/>
        </p:nvSpPr>
        <p:spPr>
          <a:xfrm>
            <a:off x="4091952" y="1381512"/>
            <a:ext cx="1869936" cy="22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Saving Model coefficient to S3.</a:t>
            </a:r>
          </a:p>
        </p:txBody>
      </p:sp>
    </p:spTree>
    <p:extLst>
      <p:ext uri="{BB962C8B-B14F-4D97-AF65-F5344CB8AC3E}">
        <p14:creationId xmlns:p14="http://schemas.microsoft.com/office/powerpoint/2010/main" val="335719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Prathamesh Kulkarni</dc:creator>
  <cp:lastModifiedBy>Prathamesh Kulkarni</cp:lastModifiedBy>
  <cp:revision>2</cp:revision>
  <dcterms:created xsi:type="dcterms:W3CDTF">2023-03-05T17:58:09Z</dcterms:created>
  <dcterms:modified xsi:type="dcterms:W3CDTF">2023-03-05T20:17:13Z</dcterms:modified>
</cp:coreProperties>
</file>