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Gill Sans MT" pitchFamily="2" charset="0"/>
        <a:ea typeface="Gill Sans MT" pitchFamily="2" charset="0"/>
        <a:cs typeface="Gill Sans MT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6870618" val="1068" revOS="4"/>
      <pr:smFileRevision xmlns:pr="smNativeData" xmlns="smNativeData" dt="1706870618" val="0"/>
      <pr:guideOptions xmlns:pr="smNativeData" xmlns="smNativeData" dt="1706870618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81" d="100"/>
          <a:sy n="81" d="100"/>
        </p:scale>
        <p:origin x="763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>
      <p:cViewPr>
        <p:scale>
          <a:sx n="81" d="100"/>
          <a:sy n="81" d="100"/>
        </p:scale>
        <p:origin x="763" y="213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gAADcCAABgNgAARQsAABAAAAAmAAAACAAAAIGAAAAAAAAA"/>
              </a:ext>
            </a:extLst>
          </p:cNvSpPr>
          <p:nvPr>
            <p:ph type="ctrTitle"/>
          </p:nvPr>
        </p:nvSpPr>
        <p:spPr>
          <a:xfrm>
            <a:off x="1432560" y="360045"/>
            <a:ext cx="7406640" cy="14719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1"/>
          <p:cNvSpPr>
            <a:spLocks noGrp="1" noChangeArrowheads="1"/>
            <a:extLst>
              <a:ext uri="smNativeData">
                <pr:smNativeData xmlns:pr="smNativeData" xmlns="smNativeData" val="SMDATA_15_Wse8ZRMAAAAlAAAAZAAAAA0AAAAAkAAAAAA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gAAGELAABgNgAAKRYAABAAAAAmAAAACAAAABGAAAAAAAAA"/>
              </a:ext>
            </a:extLst>
          </p:cNvSpPr>
          <p:nvPr>
            <p:ph type="subTitle" idx="1"/>
          </p:nvPr>
        </p:nvSpPr>
        <p:spPr>
          <a:xfrm>
            <a:off x="1432560" y="1849755"/>
            <a:ext cx="7406640" cy="1752600"/>
          </a:xfrm>
        </p:spPr>
        <p:txBody>
          <a:bodyPr vert="horz" wrap="square" lIns="91440" tIns="0" rIns="91440" bIns="45720" numCol="1" spcCol="215900" anchor="t">
            <a:prstTxWarp prst="textNoShape">
              <a:avLst/>
            </a:prstTxWarp>
          </a:bodyPr>
          <a:lstStyle>
            <a:lvl1pPr marL="27305" indent="0" algn="l">
              <a:buNone/>
              <a:defRPr lang="en-us" sz="2600" cap="none">
                <a:solidFill>
                  <a:srgbClr val="36120A"/>
                </a:solidFill>
              </a:defRPr>
            </a:lvl1pPr>
            <a:lvl2pPr marL="457200" indent="0" algn="ctr">
              <a:buNone/>
              <a:defRPr lang="en-us"/>
            </a:lvl2pPr>
            <a:lvl3pPr marL="914400" indent="0" algn="ctr">
              <a:buNone/>
              <a:defRPr lang="en-us"/>
            </a:lvl3pPr>
            <a:lvl4pPr marL="1371600" indent="0" algn="ctr">
              <a:buNone/>
              <a:defRPr lang="en-us"/>
            </a:lvl4pPr>
            <a:lvl5pPr marL="1828800" indent="0" algn="ctr">
              <a:buNone/>
              <a:defRPr lang="en-us"/>
            </a:lvl5pPr>
            <a:lvl6pPr marL="2286000" indent="0" algn="ctr">
              <a:buNone/>
              <a:defRPr lang="en-us"/>
            </a:lvl6pPr>
            <a:lvl7pPr marL="2743200" indent="0" algn="ctr">
              <a:buNone/>
              <a:defRPr lang="en-us"/>
            </a:lvl7pPr>
            <a:lvl8pPr marL="3200400" indent="0" algn="ctr">
              <a:buNone/>
              <a:defRPr lang="en-us"/>
            </a:lvl8pPr>
            <a:lvl9pPr marL="3657600" indent="0" algn="ctr">
              <a:buNone/>
              <a:defRPr lang="en-us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BE24-6A95-1A48-DBF7-9C1DF0B92DC9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5" name="Footer Placeholder 19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9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CC39-7795-1A3A-DBF7-816F82B92DD4}" type="slidenum">
              <a:rPr lang="en-in" cap="none"/>
              <a:t>‹#›</a:t>
            </a:fld>
            <a:endParaRPr lang="en-in" cap="none"/>
          </a:p>
        </p:txBody>
      </p:sp>
      <p:sp>
        <p:nvSpPr>
          <p:cNvPr id="7" name="Oval 7"/>
          <p:cNvSpPr>
            <a:extLst>
              <a:ext uri="smNativeData">
                <pr:smNativeData xmlns:pr="smNativeData" xmlns="smNativeData" val="SMDATA_15_Wse8ZRMAAAAlAAAAZgAAAA0AAAAAkAAAAEgAAACQAAAASAAAAAAAAAABAAAAAAAAAAEAAABQAAAAAAAAAAAA8D8AAAAAAADwPwAAAAAAAOA/AAAAAAAA4D8AAAAAAADgPwAAAAAAAOA/AAAAAAAA4D8AAAAAAADgPwAAAAAAAOA/AAAAAAAA4D8CAAAAjAAAAAEAAAAGAAAAAKzXANvz/wAQAAAABgAAAAAAAAAAAAAAAAAAAAAAAAAAAAAAZAAAAAEAAABAAAAAzv///7X///8AAAAAAAAAAAIAAAAyAAAAbMboAAYAAADE4/AAAAAAAAAAAAAAAAAAAAAAAAAAAAAAAAAAAAAAAAAAAAAAAAAAAAAAAAAAAAAAAAAAFAAAADwAAAABAAAAAAAAADGOpgAD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EAAAAAAAAAAAAAAAAAAAAAAAAAECcAABAnAAAAAAAAAAAAAAAAAAAAAAUPCgwAAAAAAAAoAAAAAAAAAG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KzXANvz/wBsxugAxOPwAAAAAAAAAAAAAAAAAAAAAAAAAAAAAAAAADGOpgB/f38AAAAAA8zMzADAwP8Af39/AAAAAAAAAAAAAAAAAAAAAAAAAAAAIQAAABgAAAAUAAAAqwUAALIIAAD2BgAA/gkAABAAAAAmAAAACAAAAP//////////"/>
              </a:ext>
            </a:extLst>
          </p:cNvSpPr>
          <p:nvPr/>
        </p:nvSpPr>
        <p:spPr>
          <a:xfrm>
            <a:off x="921385" y="1413510"/>
            <a:ext cx="210185" cy="210820"/>
          </a:xfrm>
          <a:prstGeom prst="ellipse">
            <a:avLst/>
          </a:prstGeom>
          <a:gradFill flip="none" rotWithShape="1">
            <a:gsLst>
              <a:gs pos="0">
                <a:srgbClr val="DBF3FF">
                  <a:alpha val="85000"/>
                </a:srgbClr>
              </a:gs>
              <a:gs pos="94000">
                <a:srgbClr val="C4E3F0">
                  <a:alpha val="88000"/>
                </a:srgbClr>
              </a:gs>
              <a:gs pos="50000">
                <a:srgbClr val="6CC6E8">
                  <a:alpha val="90000"/>
                </a:srgbClr>
              </a:gs>
              <a:gs pos="100000">
                <a:srgbClr val="00ACD7">
                  <a:alpha val="95000"/>
                </a:srgbClr>
              </a:gs>
            </a:gsLst>
            <a:path path="circle">
              <a:fillToRect l="25000" t="12500" r="75000" b="87500"/>
            </a:path>
            <a:tileRect/>
          </a:gradFill>
          <a:ln w="1905" cap="flat" cmpd="sng" algn="ctr">
            <a:solidFill>
              <a:srgbClr val="318EA6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000000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8" name="Oval 8"/>
          <p:cNvSpPr>
            <a:extLst>
              <a:ext uri="smNativeData">
                <pr:smNativeData xmlns:pr="smNativeData" xmlns="smNativeData" val="SMDATA_15_Wse8ZRMAAAAlAAAAZgAAAA0AAAAAkAAAAEgAAACQAAAASAAAAAAAAAABAAAAAAAAAAEAAABQAAAAAAAAAAAA8D8AAAAAAADwPwAAAAAAAOA/AAAAAAAA4D8AAAAAAADgPwAAAAAAAOA/AAAAAAAA4D8AAAAAAADgPwAAAAAAAOA/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oAAAAAAAAAG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9buAMno8QCm2+wAvODvAAAAAAAAAAAAAAAAAAAAAAAAAAAAAAAAADGAlAB/f38AAAAAA8zMzADAwP8Af39/AAAAAAAAAAAAAAAAAAAAAAAAAAAAIQAAABgAAAAUAAAAHgcAAEYIAACDBwAAqwgAABAAAAAmAAAACAAAAP//////////"/>
              </a:ext>
            </a:extLst>
          </p:cNvSpPr>
          <p:nvPr/>
        </p:nvSpPr>
        <p:spPr>
          <a:xfrm>
            <a:off x="1156970" y="1344930"/>
            <a:ext cx="64135" cy="64135"/>
          </a:xfrm>
          <a:prstGeom prst="ellipse">
            <a:avLst/>
          </a:prstGeom>
          <a:noFill/>
          <a:ln w="12700" cap="flat" cmpd="sng" algn="ctr">
            <a:solidFill>
              <a:srgbClr val="318094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000000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LEBAAD1Ng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OgIAAD1NgAAc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A26B-2595-1A54-DBF7-D301ECB92D86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CF99-D795-1A39-DBF7-216C81B92D7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CoAALEBAABwNQAAsCUAABAAAAAmAAAACAAAAAMAAAAAAAAA"/>
              </a:ext>
            </a:extLst>
          </p:cNvSpPr>
          <p:nvPr>
            <p:ph type="title"/>
          </p:nvPr>
        </p:nvSpPr>
        <p:spPr>
          <a:xfrm>
            <a:off x="6858000" y="274955"/>
            <a:ext cx="18288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AcAALEBAABAKQAAsCUAABAAAAAmAAAACAAAAAMAAAAAAAAA"/>
              </a:ext>
            </a:extLst>
          </p:cNvSpPr>
          <p:nvPr>
            <p:ph idx="1"/>
          </p:nvPr>
        </p:nvSpPr>
        <p:spPr>
          <a:xfrm>
            <a:off x="1143000" y="274955"/>
            <a:ext cx="55626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ADE5-AB95-1A5B-DBF7-5D0EE3B92D08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CD11-5F95-1A3B-DBF7-A96E83B92DFC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LEBAAD1Ng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OgIAAD1NgAAc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D7C8-8695-1A21-DBF7-707499B92D25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B099-D795-1A46-DBF7-2113FEB92D7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P///wB/f38AAAAAA8zMzADAwP8Af39/AAAAAAAAAAAAAAAAAAAAAAAAAAAAIQAAABgAAAAUAAAACw4AAAAAAAA7OAAAMCoAABAAAAAmAAAACAAAAP//////////"/>
              </a:ext>
            </a:extLst>
          </p:cNvSpPr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A8AAP8PAAA8NwAADx4AABAAAAAmAAAACAAAAIGAAAAAAAAA"/>
              </a:ext>
            </a:extLst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lnSpc>
                <a:spcPts val="4500"/>
              </a:lnSpc>
              <a:buNone/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A8AAJAGAAA8NwAA2Q8AABAAAAAmAAAACAAAAIGAAAAAAAAA"/>
              </a:ext>
            </a:extLst>
          </p:cNvSpPr>
          <p:nvPr>
            <p:ph idx="1"/>
          </p:nvPr>
        </p:nvSpPr>
        <p:spPr>
          <a:xfrm>
            <a:off x="2578100" y="1066800"/>
            <a:ext cx="6400800" cy="15093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lang="en-us" sz="2000" cap="none">
                <a:solidFill>
                  <a:srgbClr val="36120A"/>
                </a:solidFill>
              </a:defRPr>
            </a:lvl1pPr>
            <a:lvl2pPr>
              <a:buNone/>
              <a:defRPr lang="en-us" sz="1800" cap="none">
                <a:solidFill>
                  <a:srgbClr val="8C8C8C"/>
                </a:solidFill>
              </a:defRPr>
            </a:lvl2pPr>
            <a:lvl3pPr>
              <a:buNone/>
              <a:defRPr lang="en-us" sz="1600" cap="none">
                <a:solidFill>
                  <a:srgbClr val="8C8C8C"/>
                </a:solidFill>
              </a:defRPr>
            </a:lvl3pPr>
            <a:lvl4pPr>
              <a:buNone/>
              <a:defRPr lang="en-us" sz="1400" cap="none">
                <a:solidFill>
                  <a:srgbClr val="8C8C8C"/>
                </a:solidFill>
              </a:defRPr>
            </a:lvl4pPr>
            <a:lvl5pPr>
              <a:buNone/>
              <a:defRPr lang="en-us" sz="1400" cap="none">
                <a:solidFill>
                  <a:srgbClr val="8C8C8C"/>
                </a:solidFill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900E-4095-1A66-DBF7-B633DEB92DE3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EaEd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CC52-1C95-1A3A-DBF7-EA6F82B92DBF}" type="slidenum">
              <a:rPr lang="en-in" cap="none"/>
              <a:t>‹#›</a:t>
            </a:fld>
            <a:endParaRPr lang="en-in" cap="none"/>
          </a:p>
        </p:txBody>
      </p:sp>
      <p:sp>
        <p:nvSpPr>
          <p:cNvPr id="8" name="Rectangle 9"/>
          <p:cNvSpPr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QAAAAAAAAAAAAAAAAAAAAEAAAB1cGQASwAAAMT///8AAAAAZAAAAGQAAAAAAAAAy8vLAEsAAADE////AAAAAGQAAABkAAAAAAAAABcAAAAUAAAAAAAAAAAAAAD/fwAA/38AAAAAAAAJAAAABAAAAP///wAeAAAAaAAAAAAAAAAAAAAAAAAAAAAAAAAAAAAAECcAABAnAAAAAAAAAAAAAAAAAAAAAAAAAAAAAAAAAAAAAAAAAAAAAD0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P///wB/f38AdXBkAMvLywDAwP8Af39/AAAAAAAAAAAAAAAAAAAAAAAAAAAAIQAAABgAAAAUAAAAEA4AAAAAAACIDgAAMCoAABAAAAAmAAAACAAAAP//////////"/>
              </a:ext>
            </a:extLst>
          </p:cNvSpPr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735" dist="38100" dir="10800000" algn="tl">
              <a:srgbClr val="757064">
                <a:alpha val="2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9" name="Oval 7"/>
          <p:cNvSpPr>
            <a:extLst>
              <a:ext uri="smNativeData">
                <pr:smNativeData xmlns:pr="smNativeData" xmlns="smNativeData" val="SMDATA_15_Wse8ZRMAAAAlAAAAZgAAAA0AAAAAkAAAAEgAAACQAAAASAAAAAAAAAABAAAAAAAAAAEAAABQAAAAAAAAAAAA8D8AAAAAAADwPwAAAAAAAOA/AAAAAAAA4D8AAAAAAADgPwAAAAAAAOA/AAAAAAAA4D8AAAAAAADgPwAAAAAAAOA/AAAAAAAA4D8CAAAAjAAAAAEAAAAGAAAAAKzXANvz/wAQAAAABgAAAAAAAAAAAAAAAAAAAAAAAAAAAAAAZAAAAAEAAABAAAAAzv///7X///8AAAAAAAAAAAIAAAAyAAAAbMboAAYAAADE4/AAAAAAAAAAAAAAAAAAAAAAAAAAAAAAAAAAAAAAAAAAAAAAAAAAAAAAAAAAAAAAAAAAFAAAADwAAAABAAAAAAAAADGOpgAD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BZlrgEeAAAAaAAAAAEAAAAAAAAAAAAAAAAAAAAAAAAAECcAABAnAAAAAAAAAAAAAAAAAAAAAAUPCgwAAAAAAAAoAAAAAAAAAG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KzXANvz/wBsxugAxOPwAAAAAAAAAAAAAAAAAAAAAAAAAAAAAAAAADGOpgB/f38AAAAAA8zMzADAwP8Af39/AAAAAAAAAAAAAAAAAAAAAAAAAAAAIQAAABgAAAAUAAAAXQ0AAFERAACoDgAAnBIAABAAAAAmAAAACAAAAP//////////"/>
              </a:ext>
            </a:extLst>
          </p:cNvSpPr>
          <p:nvPr/>
        </p:nvSpPr>
        <p:spPr>
          <a:xfrm>
            <a:off x="2172335" y="2814955"/>
            <a:ext cx="210185" cy="210185"/>
          </a:xfrm>
          <a:prstGeom prst="ellipse">
            <a:avLst/>
          </a:prstGeom>
          <a:gradFill flip="none" rotWithShape="1">
            <a:gsLst>
              <a:gs pos="0">
                <a:srgbClr val="DBF3FF">
                  <a:alpha val="85000"/>
                </a:srgbClr>
              </a:gs>
              <a:gs pos="94000">
                <a:srgbClr val="C4E3F0">
                  <a:alpha val="88000"/>
                </a:srgbClr>
              </a:gs>
              <a:gs pos="50000">
                <a:srgbClr val="6CC6E8">
                  <a:alpha val="90000"/>
                </a:srgbClr>
              </a:gs>
              <a:gs pos="100000">
                <a:srgbClr val="00ACD7">
                  <a:alpha val="95000"/>
                </a:srgbClr>
              </a:gs>
            </a:gsLst>
            <a:path path="circle">
              <a:fillToRect l="25000" t="12500" r="75000" b="87500"/>
            </a:path>
            <a:tileRect/>
          </a:gradFill>
          <a:ln w="1905" cap="flat" cmpd="sng" algn="ctr">
            <a:solidFill>
              <a:srgbClr val="318EA6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000000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10" name="Oval 8"/>
          <p:cNvSpPr>
            <a:extLst>
              <a:ext uri="smNativeData">
                <pr:smNativeData xmlns:pr="smNativeData" xmlns="smNativeData" val="SMDATA_15_Wse8ZRMAAAAlAAAAZgAAAA0AAAAAkAAAAEgAAACQAAAASAAAAAAAAAABAAAAAAAAAAEAAABQAAAAAAAAAAAA8D8AAAAAAADwPwAAAAAAAOA/AAAAAAAA4D8AAAAAAADgPwAAAAAAAOA/AAAAAAAA4D8AAAAAAADgPwAAAAAAAOA/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JgGAAAeAAAAaAAAAAAAAAAAAAAAAAAAAAAAAAAAAAAAECcAABAnAAAAAAAAAAAAAAAAAAAAAAAAAAAAAAAAAAAoAAAAAAAAAG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9buAMno8QCm2+wAvODvAAAAAAAAAAAAAAAAAAAAAAAAAAAAAAAAADGAlAB/f38AAAAAA8zMzADAwP8Af39/AAAAAAAAAAAAAAAAAAAAAAAAAAAAIQAAABgAAAAUAAAA0A4AAOQQAAA1DwAASREAABAAAAAmAAAACAAAAP//////////"/>
              </a:ext>
            </a:extLst>
          </p:cNvSpPr>
          <p:nvPr/>
        </p:nvSpPr>
        <p:spPr>
          <a:xfrm>
            <a:off x="2407920" y="2745740"/>
            <a:ext cx="64135" cy="64135"/>
          </a:xfrm>
          <a:prstGeom prst="ellipse">
            <a:avLst/>
          </a:prstGeom>
          <a:noFill/>
          <a:ln w="12700" cap="flat" cmpd="sng" algn="ctr">
            <a:solidFill>
              <a:srgbClr val="318094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000000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LABAAD1NgAAuAgAABAAAAAmAAAACAAAAAEAAAAAAAAA"/>
              </a:ext>
            </a:extLst>
          </p:cNvSpPr>
          <p:nvPr>
            <p:ph type="title"/>
          </p:nvPr>
        </p:nvSpPr>
        <p:spPr>
          <a:xfrm>
            <a:off x="1435735" y="274320"/>
            <a:ext cx="7498080" cy="114300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GAJAABVHwAAECYAABAAAAAmAAAACAAAAAGAAAAAAAAA"/>
              </a:ext>
            </a:extLst>
          </p:cNvSpPr>
          <p:nvPr>
            <p:ph idx="1"/>
          </p:nvPr>
        </p:nvSpPr>
        <p:spPr>
          <a:xfrm>
            <a:off x="1435735" y="1524000"/>
            <a:ext cx="3657600" cy="466344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SAAAGAJAAD1NgAAECYAABAAAAAmAAAACAAAAAGAAAAAAAAA"/>
              </a:ext>
            </a:extLst>
          </p:cNvSpPr>
          <p:nvPr>
            <p:ph idx="2"/>
          </p:nvPr>
        </p:nvSpPr>
        <p:spPr>
          <a:xfrm>
            <a:off x="5276215" y="1524000"/>
            <a:ext cx="3657600" cy="466344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EA6A-2495-1A1C-DBF7-D249A4B92D87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Tq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ERhF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C004-4A95-1A36-DBF7-BC638EB92DE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BC43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8fAABwNQAAxyYAABAAAAAmAAAACAAAAAGAAAAAAAAA"/>
              </a:ext>
            </a:extLst>
          </p:cNvSpPr>
          <p:nvPr>
            <p:ph type="title"/>
          </p:nvPr>
        </p:nvSpPr>
        <p:spPr>
          <a:xfrm>
            <a:off x="457200" y="5160645"/>
            <a:ext cx="8229600" cy="1143000"/>
          </a:xfrm>
        </p:spPr>
        <p:txBody>
          <a:bodyPr/>
          <a:lstStyle>
            <a:lvl1pPr algn="ctr">
              <a:defRPr lang="en-us" sz="4500" b="1" cap="none" baseline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F/f38AAAAAA8zMzADAwP8Af39/AAAAAAAAAAAAAAAAAAAAAAAAAAAAIQAAABgAAAAUAAAA0AIAAAUCAACQGwAA9QUAABAAAAAmAAAACAAAAIGAAAD/HwAA"/>
              </a:ext>
            </a:extLst>
          </p:cNvSpPr>
          <p:nvPr>
            <p:ph idx="1"/>
          </p:nvPr>
        </p:nvSpPr>
        <p:spPr>
          <a:xfrm>
            <a:off x="457200" y="328295"/>
            <a:ext cx="4023360" cy="640080"/>
          </a:xfrm>
          <a:solidFill>
            <a:schemeClr val="bg1"/>
          </a:solidFill>
          <a:ln w="10795" cap="flat" cmpd="sng" algn="ctr">
            <a:solidFill>
              <a:schemeClr val="bg1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lang="en-us" sz="1900" b="0" cap="none">
                <a:solidFill>
                  <a:schemeClr val="tx1"/>
                </a:solidFill>
              </a:defRPr>
            </a:lvl1pPr>
            <a:lvl2pPr>
              <a:buNone/>
              <a:defRPr lang="en-us" sz="2000" b="1" cap="none"/>
            </a:lvl2pPr>
            <a:lvl3pPr>
              <a:buNone/>
              <a:defRPr lang="en-us" sz="1800" b="1" cap="none"/>
            </a:lvl3pPr>
            <a:lvl4pPr>
              <a:buNone/>
              <a:defRPr lang="en-us" sz="1600" b="1" cap="none"/>
            </a:lvl4pPr>
            <a:lvl5pPr>
              <a:buNone/>
              <a:defRPr lang="en-us" sz="1600" b="1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F/f38AAAAAA8zMzADAwP8Af39/AAAAAAAAAAAAAAAAAAAAAAAAAAAAIQAAABgAAAAUAAAAsBwAAAUCAABwNQAA9QUAABAAAAAmAAAACAAAAIGAAAD/HwAA"/>
              </a:ext>
            </a:extLst>
          </p:cNvSpPr>
          <p:nvPr>
            <p:ph idx="3"/>
          </p:nvPr>
        </p:nvSpPr>
        <p:spPr>
          <a:xfrm>
            <a:off x="4663440" y="328295"/>
            <a:ext cx="4023360" cy="640080"/>
          </a:xfrm>
          <a:solidFill>
            <a:schemeClr val="bg1"/>
          </a:solidFill>
          <a:ln w="10795" cap="flat" cmpd="sng" algn="ctr">
            <a:solidFill>
              <a:schemeClr val="bg1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lang="en-us" sz="1900" b="0" cap="none">
                <a:solidFill>
                  <a:schemeClr val="tx1"/>
                </a:solidFill>
              </a:defRPr>
            </a:lvl1pPr>
            <a:lvl2pPr>
              <a:buNone/>
              <a:defRPr lang="en-us" sz="2000" b="1" cap="none"/>
            </a:lvl2pPr>
            <a:lvl3pPr>
              <a:buNone/>
              <a:defRPr lang="en-us" sz="1800" b="1" cap="none"/>
            </a:lvl3pPr>
            <a:lvl4pPr>
              <a:buNone/>
              <a:defRPr lang="en-us" sz="1600" b="1" cap="none"/>
            </a:lvl4pPr>
            <a:lvl5pPr>
              <a:buNone/>
              <a:defRPr lang="en-us" sz="1600" b="1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Content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w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F/f38AAAAAA8zMzADAwP8Af39/AAAAAAAAAAAAAAAAAAAAAAAAAAAAIQAAABgAAAAUAAAA0AIAAPcFAACQGwAARx8AABAAAAAmAAAACAAAAAGAAACAHwAA"/>
              </a:ext>
            </a:extLst>
          </p:cNvSpPr>
          <p:nvPr>
            <p:ph idx="2"/>
          </p:nvPr>
        </p:nvSpPr>
        <p:spPr>
          <a:xfrm>
            <a:off x="457200" y="969645"/>
            <a:ext cx="4023360" cy="4114800"/>
          </a:xfrm>
          <a:ln w="10795" cap="flat" cmpd="sng" algn="ctr">
            <a:solidFill>
              <a:schemeClr val="bg1"/>
            </a:solidFill>
            <a:prstDash val="dash"/>
            <a:headEnd type="none"/>
            <a:tailEnd type="none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lang="en-us" sz="2400" cap="none"/>
            </a:lvl1pPr>
            <a:lvl2pPr>
              <a:lnSpc>
                <a:spcPct val="100000"/>
              </a:lnSpc>
              <a:spcBef>
                <a:spcPts val="700"/>
              </a:spcBef>
              <a:defRPr lang="en-us" sz="2000" cap="none"/>
            </a:lvl2pPr>
            <a:lvl3pPr>
              <a:lnSpc>
                <a:spcPct val="100000"/>
              </a:lnSpc>
              <a:spcBef>
                <a:spcPts val="700"/>
              </a:spcBef>
              <a:defRPr lang="en-us" sz="1800" cap="none"/>
            </a:lvl3pPr>
            <a:lvl4pPr>
              <a:lnSpc>
                <a:spcPct val="100000"/>
              </a:lnSpc>
              <a:spcBef>
                <a:spcPts val="700"/>
              </a:spcBef>
              <a:defRPr lang="en-us" sz="1600" cap="none"/>
            </a:lvl4pPr>
            <a:lvl5pPr>
              <a:lnSpc>
                <a:spcPct val="100000"/>
              </a:lnSpc>
              <a:spcBef>
                <a:spcPts val="700"/>
              </a:spcBef>
              <a:defRPr lang="en-us" sz="16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w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ESx3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F/f38AAAAAA8zMzADAwP8Af39/AAAAAAAAAAAAAAAAAAAAAAAAAAAAIQAAABgAAAAUAAAAsBwAAPcFAABwNQAARx8AABAAAAAmAAAACAAAAAGAAACAHwAA"/>
              </a:ext>
            </a:extLst>
          </p:cNvSpPr>
          <p:nvPr>
            <p:ph idx="4"/>
          </p:nvPr>
        </p:nvSpPr>
        <p:spPr>
          <a:xfrm>
            <a:off x="4663440" y="969645"/>
            <a:ext cx="4023360" cy="4114800"/>
          </a:xfrm>
          <a:ln w="10795" cap="flat" cmpd="sng" algn="ctr">
            <a:solidFill>
              <a:schemeClr val="bg1"/>
            </a:solidFill>
            <a:prstDash val="dash"/>
            <a:headEnd type="none"/>
            <a:tailEnd type="none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lang="en-us" sz="2400" cap="none"/>
            </a:lvl1pPr>
            <a:lvl2pPr>
              <a:lnSpc>
                <a:spcPct val="100000"/>
              </a:lnSpc>
              <a:spcBef>
                <a:spcPts val="700"/>
              </a:spcBef>
              <a:defRPr lang="en-us" sz="2000" cap="none"/>
            </a:lvl2pPr>
            <a:lvl3pPr>
              <a:lnSpc>
                <a:spcPct val="100000"/>
              </a:lnSpc>
              <a:spcBef>
                <a:spcPts val="700"/>
              </a:spcBef>
              <a:defRPr lang="en-us" sz="1800" cap="none"/>
            </a:lvl3pPr>
            <a:lvl4pPr>
              <a:lnSpc>
                <a:spcPct val="100000"/>
              </a:lnSpc>
              <a:spcBef>
                <a:spcPts val="700"/>
              </a:spcBef>
              <a:defRPr lang="en-us" sz="1600" cap="none"/>
            </a:lvl4pPr>
            <a:lvl5pPr>
              <a:lnSpc>
                <a:spcPct val="100000"/>
              </a:lnSpc>
              <a:spcBef>
                <a:spcPts val="700"/>
              </a:spcBef>
              <a:defRPr lang="en-us" sz="16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Bja3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AFCA-8495-1A59-DBF7-720CE1B92D27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KCPd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AD47-0995-1A5B-DBF7-FF0EE3B92DA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CjDf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LABAAD1NgAAuAgAABAAAAAmAAAACAAAAAEAAAAAAAAA"/>
              </a:ext>
            </a:extLst>
          </p:cNvSpPr>
          <p:nvPr>
            <p:ph type="title"/>
          </p:nvPr>
        </p:nvSpPr>
        <p:spPr>
          <a:xfrm>
            <a:off x="1435735" y="274320"/>
            <a:ext cx="7498080" cy="114300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B452-1C95-1A42-DBF7-EA17FAB92DBF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Oi14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EDFF-B195-1A1B-DBF7-474EA3B92D12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B/f38A597JA8zMzADAwP8Af39/AAAAAAAAAAAAAAAAAAAAAAAAAAAAIQAAABgAAAAUAAAAPgYAAAAAAABAOAAAMCoAABAAAAAmAAAACAAAAP//////////"/>
              </a:ext>
            </a:extLst>
          </p:cNvSpPr>
          <p:nvPr/>
        </p:nvSpPr>
        <p:spPr>
          <a:xfrm>
            <a:off x="1014730" y="0"/>
            <a:ext cx="812927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3" name="Date Placeholder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F867-2995-1A0E-DBF7-DF5BB6B92D8A}" type="datetime1">
              <a:rPr lang="en-in" cap="none"/>
              <a:t/>
            </a:fld>
            <a:endParaRPr lang="en-in" cap="none"/>
          </a:p>
        </p:txBody>
      </p:sp>
      <p:sp>
        <p:nvSpPr>
          <p:cNvPr id="4" name="Footer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9A71-3F95-1A6C-DBF7-C939D4B92D9C}" type="slidenum">
              <a:rPr lang="en-in" cap="none"/>
              <a:t/>
            </a:fld>
            <a:endParaRPr lang="en-in" cap="none"/>
          </a:p>
        </p:txBody>
      </p:sp>
      <p:sp>
        <p:nvSpPr>
          <p:cNvPr id="6" name="Rectangle 5"/>
          <p:cNvSpPr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QAAAAAAAAAAAAAAAAAAAAEAAAB1cGQASwAAAMT///8AAAAAZAAAAGQAAAAAAAAAy8vLAEsAAADE////AAAAAGQAAABkAAAAAAAAABcAAAAUAAAAAAAAAAAAAAD/fwAA/38AAAAAAAAJAAAABAAAAFQiwnYeAAAAaAAAAAAAAAAAAAAAAAAAAAAAAAAAAAAAECcAABAnAAAAAAAAAAAAAAAAAAAAAAAAAAAAAAAAAAAAAAAAAAAAAD0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B/f38AdXBkAMvLywDAwP8Af39/AAAAAAAAAAAAAAAAAAAAAAAAAAAAIQAAABgAAAAUAAAAPgYAAAAAAACyBgAAMCoAABAAAAAmAAAACAAAAP//////////"/>
              </a:ext>
            </a:extLst>
          </p:cNvSpPr>
          <p:nvPr/>
        </p:nvSpPr>
        <p:spPr>
          <a:xfrm>
            <a:off x="1014730" y="0"/>
            <a:ext cx="736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735" dist="38100" dir="10800000" algn="tl">
              <a:srgbClr val="757064">
                <a:alpha val="2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0AIAAFUBAABAGgAAewgAABAAAAAmAAAACAAAAIGAAACAHwAA"/>
              </a:ext>
            </a:extLst>
          </p:cNvSpPr>
          <p:nvPr>
            <p:ph type="title"/>
          </p:nvPr>
        </p:nvSpPr>
        <p:spPr>
          <a:xfrm>
            <a:off x="457200" y="216535"/>
            <a:ext cx="3810000" cy="1162050"/>
          </a:xfrm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ts val="2000"/>
              </a:lnSpc>
              <a:buNone/>
              <a:defRPr lang="en-us" sz="2200" b="1" cap="all" baseline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gIAABAGgAA9AwAABAAAAAmAAAACAAAAAGAAAAAAAAA"/>
              </a:ext>
            </a:extLst>
          </p:cNvSpPr>
          <p:nvPr>
            <p:ph idx="2"/>
          </p:nvPr>
        </p:nvSpPr>
        <p:spPr>
          <a:xfrm>
            <a:off x="457200" y="1407160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lang="en-us" sz="1400" cap="none"/>
            </a:lvl1pPr>
            <a:lvl2pPr>
              <a:buNone/>
              <a:defRPr lang="en-us" sz="1200" cap="none"/>
            </a:lvl2pPr>
            <a:lvl3pPr>
              <a:buNone/>
              <a:defRPr lang="en-us" sz="1000" cap="none"/>
            </a:lvl3pPr>
            <a:lvl4pPr>
              <a:buNone/>
              <a:defRPr lang="en-us" sz="900" cap="none"/>
            </a:lvl4pPr>
            <a:lvl5pPr>
              <a:buNone/>
              <a:defRPr lang="en-us" sz="9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CANAAD4NAAAsCUAABAAAAAmAAAACAAAAAGAAAAAAAAA"/>
              </a:ext>
            </a:extLst>
          </p:cNvSpPr>
          <p:nvPr>
            <p:ph idx="1"/>
          </p:nvPr>
        </p:nvSpPr>
        <p:spPr>
          <a:xfrm>
            <a:off x="457200" y="2133600"/>
            <a:ext cx="8153400" cy="399288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AA8B-C595-1A5C-DBF7-3309E4B92D66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81A5-EB95-1A77-DBF7-1D22CFB92D4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NyQAAJAGAAAXNQAAwBIAABAAAAAmAAAACAAAAIGgAAAAAAAA"/>
              </a:ext>
            </a:extLst>
          </p:cNvSpPr>
          <p:nvPr>
            <p:ph type="title"/>
          </p:nvPr>
        </p:nvSpPr>
        <p:spPr>
          <a:xfrm>
            <a:off x="5887085" y="1066800"/>
            <a:ext cx="2743200" cy="1981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buNone/>
              <a:defRPr lang="en-us" sz="2100" b="1" cap="none"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4FE6FB-B595-1A10-DBF7-4345A8B92D16}" type="datetime1">
              <a:rPr lang="en-in" cap="none"/>
              <a:t>14-01-2024</a:t>
            </a:fld>
            <a:endParaRPr lang="en-in" cap="none"/>
          </a:p>
        </p:txBody>
      </p:sp>
      <p:sp>
        <p:nvSpPr>
          <p:cNvPr id="4" name="Footer Placeholder 5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6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4F9691-DF95-1A60-DBF7-2935D8B92D7C}" type="slidenum">
              <a:rPr lang="en-in" cap="none"/>
              <a:t>‹#›</a:t>
            </a:fld>
            <a:endParaRPr lang="en-in" cap="none"/>
          </a:p>
        </p:txBody>
      </p:sp>
      <p:sp>
        <p:nvSpPr>
          <p:cNvPr id="6" name="Rectangle 7"/>
          <p:cNvSpPr>
            <a:extLst>
              <a:ext uri="smNativeData">
                <pr:smNativeData xmlns:pr="smNativeData" xmlns="smNativeData" val="SMDATA_15_Wse8ZRMAAAAlAAAAZAAAAA0AAAAAkAAAALAB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QAAAAAAAAAAAAAAAAAAAAAAAAD///9/AAAAAAAAAAABAAAA////AAAAAABkAAAAAAAAABQAAAAAAAAAAAAAACYAAAAAAAAASAAAAAAAAAAmAAAAZAAAABYAAABMAAAAAQAAAAAAAAAAAAAAAAAAAAEAAAAAAAAAQQAAAAAAAAAdAAAAZAAAAGQAAAAAAAAAy8vLAEEAAAAAAAAAHQAAAGQAAABkAAAAAAAAABcAAAAUAAAAAAAAAAAAAAD/fwAA/38AAAAAAAAJAAAABAAAAAAAAAAeAAAAaAAAAAAAAAAAAAAAAAAAAAAAAAAAAAAAECcAABAnAAAAAAAAAAAAAAAAAAAAAAAAAAAAAAAAAAAAAAAAAAAAAFcAAAAAAAAAwMD/AAAAAAAAAAAAAAAAAAAAAABkAAAAAAAAAH9/fwAKAAAAIgAAABgAAAACAAAAKAAAAB4AAAAAAAAAAAAAAAAAAAAkAAAAJAAAAAEAAAAHAAAAAAAAAAEAAAABAAAAlpaWAAAAAAAAAAAAf39/ACUAAABYAAAAAQAAAAAAAAAAAAAAAAAAAAAAAAAAAAAAAAAAAAAAAAAAAAAAAAAAAAAAAAASAAAAAAAAAKCGAQAAAAAAAAAAAAAAAAAYAAAAAQAAAAAAAAAAAAAAAN1tAB8AAABUAAAA////AAAAAAEAAAAAAAAAAAAAAAAAAAAAAAAAAAAAAAAAAAAAAAAAAP///wD///8AAAAAAMvLywDAwP8Af39/AAAAAAAAAAAAAAAAAAAAAAAAAAAAIQAAABgAAAAUAAAAsAQAAJAGAADQIAAAsCIAABAAAAAmAAAACAAAAP//////////"/>
              </a:ext>
            </a:extLst>
          </p:cNvSpPr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8415" dir="5400000" algn="tl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 prstMaterial="warmMatte">
            <a:bevelT w="25400" h="19050" prst="circle"/>
            <a:contourClr>
              <a:srgbClr val="969696"/>
            </a:contourClr>
          </a:sp3d>
        </p:spPr>
        <p:txBody>
          <a:bodyPr vert="horz" wrap="square" lIns="91440" tIns="274320" rIns="91440" bIns="45720" numCol="1" spcCol="215900" anchor="t"/>
          <a:lstStyle/>
          <a:p>
            <a:pPr marL="0" indent="-283210" algn="l">
              <a:lnSpc>
                <a:spcPts val="3000"/>
              </a:lnSpc>
              <a:spcBef>
                <a:spcPts val="600"/>
              </a:spcBef>
              <a:buNone/>
              <a:defRPr lang="en-us"/>
            </a:pPr>
            <a:endParaRPr lang="en-us" sz="3200" cap="none"/>
          </a:p>
        </p:txBody>
      </p:sp>
      <p:sp>
        <p:nvSpPr>
          <p:cNvPr id="7" name="Picture Placeholder 2"/>
          <p:cNvSpPr>
            <a:spLocks noGrp="1" noChangeArrowheads="1"/>
            <a:extLst>
              <a:ext uri="smNativeData">
                <pr:smNativeData xmlns:pr="smNativeData" xmlns="smNativeData" val="SMDATA_15_Wse8ZRMAAAAlAAAAZQAAAA0AAAAAkAAAALABAACQAAAASAAAAAAAAAAAAAAAAAAAAAEAAABQAAAAfuNrzywJkD8AAAAAAADwvwAAAAAAAOA/AAAAAAAA4D8AAAAAAADgPwAAAAAAAOA/AAAAAAAA4D8AAAAAAADgPwAAAAAAAOA/AAAAAAAA4D8CAAAAjAAAAAEAAAAAAAAA597JCv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wAAAAEAAAAAAAAAAAAAAAAAAAAAAAAAAAAAAAAAAAAAAAAAAAAAAAJ/f38AAAAAA8zMzADAwP8Af39/AAAAAAAAAAAAAAAAAAAAAAAAAAAAIQAAABgAAAAUAAAAKAUAAAgHAABYIAAApxwAABAAAAAmAAAACAAAABWBAAD//+EB"/>
              </a:ext>
            </a:extLst>
          </p:cNvSpPr>
          <p:nvPr>
            <p:ph type="pic" idx="1"/>
          </p:nvPr>
        </p:nvSpPr>
        <p:spPr>
          <a:xfrm>
            <a:off x="838200" y="1143000"/>
            <a:ext cx="4419600" cy="351472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274320" rIns="91440" bIns="45720" numCol="1" spcCol="215900" anchor="t">
            <a:prstTxWarp prst="textNoShape">
              <a:avLst/>
            </a:prstTxWarp>
          </a:bodyPr>
          <a:lstStyle>
            <a:lvl1pPr indent="0">
              <a:buNone/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algn="l">
              <a:defRPr lang="en-us"/>
            </a:pPr>
            <a:r>
              <a:t>Click icon to add picture</a:t>
            </a:r>
          </a:p>
        </p:txBody>
      </p:sp>
      <p:sp>
        <p:nvSpPr>
          <p:cNvPr id="8" name="Flowchart: Process 8"/>
          <p:cNvSpPr>
            <a:extLst>
              <a:ext uri="smNativeData">
                <pr:smNativeData xmlns:pr="smNativeData" xmlns="smNativeData" val="SMDATA_15_Wse8ZRMAAAAlAAAALAEAAA0AAAAAkAAAAEgAAACQAAAASAAAAAAAAAABAAAAAAAAAAEAAABQAAAAAAAAAAAA4D8AAAAAAADgPwAAAAAAAOA/AAAAAAAA4D8AAAAAAADgPwAAAAAAAOA/AAAAAAAA4D8AAAAAAADgPwAAAAAAAOA/AAAAAAAA4D8CAAAAjAAAAAEAAAAAAAAA+/v7AP///wg4AAAAAAAAAAAAAAAAAAAAAAAAAAAAAAAAAAAAZAAAAAEAAABAAAAAAAAAAAAAAAAAAAAAAAAAAAAAAAAAAAAAAAAAAAAAAAAAAAAAAAAAAAAAAAAAAAAAAAAAAAAAAAAAAAAAAAAAAAAAAAAAAAAAAAAAAAAAAAAAAAAAFAAAADwAAAABAAAAAAAAAP///wAKAAAAAQAAACMAAAAjAAAAIwAAAAEAAAAAAAAAZAAAAGQAAAAAAAAAZAAAAGQAAAAVAAAAYAAAAAAAAAAAAAAADwAAACADAAAAAAAAAAAAAAEAAACgMgAAVgcAAKr4//8BAAAAf39/AAEAAABkAAAAAAAAABQAAABAHwAAAAAAACYAAAAAAAAAwOD//wAAAAAmAAAAZAAAABYAAABMAAAAAQAAAAAAAAAAAAAAAAAAAAEAAADs2rAAPAAAABcAAAAhAAAAYAAAAGAAAAAAAAAAy8vLADwAAAAXAAAAIQAAAGAAAABgAAAAAAAAABcAAAAUAAAAAAAAAAAAAAD/fwAA/38AAAAAAAAJAAAABAAAAAAAAAAeAAAAaAAAAAAAAAAAAAAAAAAAAAAAAAAAAAAAECcAABAnAAAAAAAAAAAAAAAAAAAAAAAAAAAAAAAAAAAAAAAAAAAAAC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7AAAAAAEAAAAAAAAAAAAAAAAAAAAAAAAAAAAAAAAAAAAAAAAAAP///wB/f38A7NqwAMvLywDAwP8Af39/AAAAAAAAAAAAAAAAAAAAAAAAAAAAIQAAABgAAAAUAAAAcQIAAN8FAACpBgAAIQcAABAAAAAmAAAACAAAAP//////////"/>
              </a:ext>
            </a:extLst>
          </p:cNvSpPr>
          <p:nvPr/>
        </p:nvSpPr>
        <p:spPr>
          <a:xfrm rot="19468670">
            <a:off x="396875" y="954405"/>
            <a:ext cx="685800" cy="204470"/>
          </a:xfrm>
          <a:prstGeom prst="flowChartProcess">
            <a:avLst/>
          </a:prstGeom>
          <a:solidFill>
            <a:srgbClr val="FBFBFB">
              <a:alpha val="44000"/>
            </a:srgbClr>
          </a:solidFill>
          <a:ln w="63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" dist="25542" dir="3307480" sx="96000" sy="96000" algn="tl">
              <a:srgbClr val="ECDAB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9" name="Flowchart: Process 9"/>
          <p:cNvSpPr>
            <a:extLst>
              <a:ext uri="smNativeData">
                <pr:smNativeData xmlns:pr="smNativeData" xmlns="smNativeData" val="SMDATA_15_Wse8ZRMAAAAlAAAALAEAAA0AAAAAkAAAAEgAAACQAAAASAAAAAAAAAABAAAAAAAAAAEAAABQAAAAAAAAAAAA4D8AAAAAAADgPwAAAAAAAOA/AAAAAAAA4D8AAAAAAADgPwAAAAAAAOA/AAAAAAAA4D8AAAAAAADgPwAAAAAAAOA/AAAAAAAA4D8CAAAAjAAAAAEAAAAAAAAA+/v7AP///wg4AAAAAAAAAAAAAAAAAAAAAAAAAAAAAAAAAAAAZAAAAAEAAABAAAAAAAAAAAAAAAAAAAAAAAAAAAAAAAAAAAAAAAAAAAAAAAAAAAAAAAAAAAAAAAAAAAAAAAAAAAAAAAAAAAAAAAAAAAAAAAAAAAAAAAAAAAAAAAAAAAAAFAAAADwAAAABAAAAAAAAAP///wAKAAAAAQAAACMAAAAjAAAAIwAAAAEAAAAAAAAAZAAAAGQAAAAAAAAAZAAAAGQAAAAVAAAAYAAAAAAAAAAAAAAADwAAACADAAAAAAAAAAAAAAEAAACgMgAAVgcAAKr4//8BAAAAf39/AAEAAABkAAAAAAAAABQAAABAHwAAAAAAACYAAAAAAAAAwOD//wAAAAAmAAAAZAAAABYAAABMAAAAAQAAAAAAAAAAAAAAAAAAAAEAAADn3skKUAAAABcAAAAhAAAAYAAAAGAAAAAAAAAAy8vLAFAAAAAXAAAAIQAAAGAAAABgAAAAAAAAABcAAAAUAAAAAAAAAAAAAAD/fwAA/38AAAAAAAAJAAAABAAAAAAAAAAeAAAAaAAAAAAAAAAAAAAAAAAAAAAAAAAAAAAAECcAABAnAAAAAAAAAAAAAAAAAAAAAAAAAAAAAAAAAAAAAAAAAAAAAC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7AAAAAAEAAAAAAAAAAAAAAAAAAAAAAAAAAAAAAAAAAAAAAAAAAP///wB/f38AAAAAA8vLywDAwP8Af39/AAAAAAAAAAAAAAAAAAAAAAAAAAAAIQAAABgAAAAUAAAAyB4AAMMFAADGIgAABQcAABAAAAAmAAAACAAAAP//////////"/>
              </a:ext>
            </a:extLst>
          </p:cNvSpPr>
          <p:nvPr/>
        </p:nvSpPr>
        <p:spPr>
          <a:xfrm rot="2103354" flipH="1">
            <a:off x="5003800" y="936625"/>
            <a:ext cx="648970" cy="204470"/>
          </a:xfrm>
          <a:prstGeom prst="flowChartProcess">
            <a:avLst/>
          </a:prstGeom>
          <a:solidFill>
            <a:srgbClr val="FBFBFB">
              <a:alpha val="44000"/>
            </a:srgbClr>
          </a:solidFill>
          <a:ln w="63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" dist="25542" dir="3307480" sx="96000" sy="96000" algn="tl">
              <a:schemeClr val="bg2">
                <a:alpha val="20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10" name="Text Placeholder 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IgdAABYIAAAOCIAABAAAAAmAAAACAAAAIGAAAAAAAAA"/>
              </a:ext>
            </a:extLst>
          </p:cNvSpPr>
          <p:nvPr>
            <p:ph idx="2"/>
          </p:nvPr>
        </p:nvSpPr>
        <p:spPr>
          <a:xfrm>
            <a:off x="838200" y="4800600"/>
            <a:ext cx="4419600" cy="762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lang="en-us" sz="1400" cap="none">
                <a:solidFill>
                  <a:srgbClr val="777777"/>
                </a:solidFill>
              </a:defRPr>
            </a:lvl1pPr>
            <a:lvl2pPr>
              <a:defRPr lang="en-us" sz="1200" cap="none"/>
            </a:lvl2pPr>
            <a:lvl3pPr>
              <a:defRPr lang="en-us" sz="1000" cap="none"/>
            </a:lvl3pPr>
            <a:lvl4pPr>
              <a:defRPr lang="en-us" sz="900" cap="none"/>
            </a:lvl4pPr>
            <a:lvl5pPr>
              <a:defRPr lang="en-us" sz="900" cap="none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5C543D"/>
              <a:srgbClr val="FBE9BF"/>
            </a:duotone>
          </a:blip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6"/>
          <p:cNvSpPr>
            <a:extLst>
              <a:ext uri="smNativeData">
                <pr:smNativeData xmlns:pr="smNativeData" xmlns="smNativeData" val="SMDATA_15_Wse8ZRMAAAAlAAAAZgAAAA0AAAAAkAAAAEgAAACQAAAASAAAAAAAAAABAAAAAAAAAAEAAABQAAAAAAAAAAAA6D90dzpWZP7fPwAAAAAAAOA/AAAAAAAA4D8AAAAAAADgPwAAAAAAAOA/AAAAAAAA4D8AAAAAAADgPwAAAAAAAOA/AAAAAAAA4D8CAAAAjAAAAAEAAAAAAAAA/vrzAP///whEAAAAAAAAAAAAAAAAAAAAAAAAAAAAAAAAAAAAZAAAAAEAAABAAAAAAAAAAAAAAAAAAAAAAAAAAAAAAAAAAAAAAAAAAAAAAAAAAAAAAAAAAAAAAAAAAAAAAAAAAAAAAAAAAAAAAAAAAAAAAAAAAAAAAAAAAAAAAAAAAAAAFAAAADwAAAABAAAAAAAAANPEngAF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G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rzAAAAAAEAAAAAAAAAAAAAAAAAAAAAAAAAAAAAAAAAAAAAAAAAANPEngB/f38AAAAAA8zMzADAwP8Af39/AAAAAAAAAAAAAAAAAAAAAAAAAAAAIQAAABgAAAAUAAAA+/r///v6//8QBQAAEAUAABAAAAAmAAAACAAAAP//////////"/>
              </a:ext>
            </a:extLst>
          </p:cNvSpPr>
          <p:nvPr/>
        </p:nvSpPr>
        <p:spPr>
          <a:xfrm>
            <a:off x="-815975" y="-815975"/>
            <a:ext cx="1638935" cy="1638935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AF3">
              <a:alpha val="32000"/>
            </a:srgbClr>
          </a:solidFill>
          <a:ln w="3175" cap="flat" cmpd="sng" algn="ctr">
            <a:solidFill>
              <a:srgbClr val="D3C49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3" name="Oval 7"/>
          <p:cNvSpPr>
            <a:extLst>
              <a:ext uri="smNativeData">
                <pr:smNativeData xmlns:pr="smNativeData" xmlns="smNativeData" val="SMDATA_15_Wse8ZRMAAAAlAAAAZgAAAA0AAAAAkAAAAEgAAACQAAAASAAAAAAAAAABAAAAAAAAAAEAAABQAAAAAAAAAAAA8D8AAAAAAADw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P/03wArAAAAAQAAACMAAAAjAAAAIwAAAAEAAAAAAAAAZAAAAGQAAAAAAAAAZAAAAGQAAAAVAAAAYAAAAAAAAAAAAAAADwAAACADAAAAAAAAAAAAAAEAAACgMgAAVgcAAKr4//8BAAAAf39/AAEAAABkAAAAAAAAABQAAABAHwAAAAAAACYAAAAAAAAAwOD//wAAAAAmAAAAZAAAABYAAABMAAAAAQAAAAAAAAAAAAAAAAAAAAEAAACxqI8ADwAAAAAAAAAoAAAAZAAAAGQAAAAAAAAAy8vLAA8AAAAAAAAAKAAAAGQAAABkAAAAAAAAABcAAAAUAAAAAAAAAAAAAAD/fwAA/38AAAAAAAAJAAAABAAAAAAAAAAeAAAAaAAAAAAAAAAAAAAAAAAAAAAAAAAAAAAAECcAABAnAAAAAAAAAAAAAAAAAAAAAAAAAAAAAAAAAAAAAAAAAAAAAC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QAAAAEAAAAAAAAAAAAAAAAAAAAAAAAAAAAAAAAAAAAAAAAAAP/03wB/f38AsaiPAMvLywDAwP8Af39/AAAAAAAAAAAAAAAAAAAAAAAAAAAAIQAAABgAAAAUAAAACgEAACEAAACCCwAAmgoAABAAAAAmAAAACAAAAP//////////"/>
              </a:ext>
            </a:extLst>
          </p:cNvSpPr>
          <p:nvPr/>
        </p:nvSpPr>
        <p:spPr>
          <a:xfrm>
            <a:off x="168910" y="20955"/>
            <a:ext cx="1701800" cy="1702435"/>
          </a:xfrm>
          <a:prstGeom prst="ellipse">
            <a:avLst/>
          </a:prstGeom>
          <a:noFill/>
          <a:ln w="27305" cap="flat" cmpd="sng" algn="ctr">
            <a:solidFill>
              <a:srgbClr val="FFF4DF"/>
            </a:solidFill>
            <a:prstDash val="solid"/>
            <a:headEnd type="none"/>
            <a:tailEnd type="none"/>
          </a:ln>
          <a:effectLst>
            <a:outerShdw blurRad="25400" dist="25400" dir="5400000" algn="tl">
              <a:srgbClr val="B1A88F">
                <a:alpha val="8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4" name="Donut 10"/>
          <p:cNvSpPr>
            <a:extLst>
              <a:ext uri="smNativeData">
                <pr:smNativeData xmlns:pr="smNativeData" xmlns="smNativeData" val="SMDATA_15_Wse8ZRMAAAAlAAAAdQAAAA0AAAAAkAAAAEgAAACQAAAASAAAAAAAAAABAAAAAAAAAAEAAABQAAAABVH3AUht6D8AAAAAAADgPwAAAAAAAOA/AAAAAAAA4D8AAAAAAADgPwAAAAAAAOA/AAAAAAAA4D8AAAAAAADgPwAAAAAAAOA/AAAAAAAA4D8CAAAAjAAAAAEAAAAGAAAA79KPAP/89wApAAAAHwAAAAAAAAAAAAAAAAAAAAAAAAAAAAAAZAAAAAEAAABAAAAAbvz//zj///8AAAAAAAAAAAEAAAAfAAAA//37AAAAAAAAAAAAAAAAAAAAAAAAAAAAAAAAAAAAAAAAAAAAAAAAAAAAAAAAAAAAAAAAAAAAAAAAAAAAFAAAADwAAAABAAAAAAAAAMi4kwAMAAAAAQAAACMAAAAjAAAAIwAAAAEAAAAAAAAAZAAAAGQAAAAAAAAAZAAAAGQAAAAVAAAAYAAAAAAAAAAAAAAADwAAACADAAAAAAAAAAAAAAEAAACgMgAAVgcAAKr4//8BAAAAf39/AAEAAABkAAAAAAAAABQAAABAHwAAAAAAACYAAAAAAAAAwOD//wAAAAAmAAAAZAAAABYAAABMAAAAAQAAAAAAAAAAAAAAAAAAAAEAAABbVEYAQQAAAAYAAAAXAAAAZAAAAGQAAAAAAAAAy8vLAEEAAAAGAAAAFwAAAGQAAABkAAAAAAAAABcAAAAUAAAAAAAAAAAAAAD/fwAA/38AAAAAAAAJAAAABAAAAAAAAAAeAAAAaAAAAAEAAAAAAAAAAAAAAAAAAAAAAAAAECcAABAnAAAAAAAAAAAAAAAAAAAAAB4oLQ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9KPAP/89wD//fsAAAAAAAAAAAAAAAAAAAAAAAAAAAAAAAAAAAAAAMi4kwB/f38AW1RGAMvLywDAwP8Af39/AAAAAAAAAAAAAAAAAAAAAAAAAAAAIQAAABgAAAAUAAAAIAEAAH4GAAANCAAARg0AABAAAAAmAAAACAAAAP//////////"/>
              </a:ext>
            </a:extLst>
          </p:cNvSpPr>
          <p:nvPr/>
        </p:nvSpPr>
        <p:spPr>
          <a:xfrm rot="2315674">
            <a:off x="182880" y="1055370"/>
            <a:ext cx="1125855" cy="1102360"/>
          </a:xfrm>
          <a:prstGeom prst="donut">
            <a:avLst>
              <a:gd name="adj" fmla="val 11833"/>
            </a:avLst>
          </a:prstGeom>
          <a:gradFill flip="none" rotWithShape="1">
            <a:gsLst>
              <a:gs pos="0">
                <a:srgbClr val="FFFCF7">
                  <a:alpha val="60000"/>
                </a:srgbClr>
              </a:gs>
              <a:gs pos="69000">
                <a:srgbClr val="FFFDFB">
                  <a:alpha val="55000"/>
                </a:srgbClr>
              </a:gs>
              <a:gs pos="100000">
                <a:srgbClr val="EFD28F">
                  <a:alpha val="70000"/>
                </a:srgbClr>
              </a:gs>
            </a:gsLst>
            <a:path path="circle">
              <a:fillToRect l="-407000" t="-50000" r="507000" b="150000"/>
            </a:path>
            <a:tileRect/>
          </a:gradFill>
          <a:ln w="7620" cap="flat" cmpd="sng" algn="ctr">
            <a:solidFill>
              <a:srgbClr val="C8B893"/>
            </a:solidFill>
            <a:prstDash val="solid"/>
            <a:headEnd type="none"/>
            <a:tailEnd type="none"/>
          </a:ln>
          <a:effectLst>
            <a:outerShdw blurRad="12700" dist="15094" dir="4522748" algn="tl">
              <a:srgbClr val="5B5446">
                <a:alpha val="3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5" name="Rectangle 11"/>
          <p:cNvSpPr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P///wB/f38AAAAAA8zMzADAwP8Af39/AAAAAAAAAAAAAAAAAAAAAAAAAAAAIQAAABgAAAAUAAAAOwYAAAAAAABAOAAAMCoAABAAAAAmAAAACAAAAP//////////"/>
              </a:ext>
            </a:extLst>
          </p:cNvSpPr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  <p:sp>
        <p:nvSpPr>
          <p:cNvPr id="6" name="Title Placeholder 4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LEBAAD1NgAAuQgAABAAAAAmAAAACAAAAIEvAAD//8EB"/>
              </a:ext>
            </a:extLst>
          </p:cNvSpPr>
          <p:nvPr>
            <p:ph type="title"/>
          </p:nvPr>
        </p:nvSpPr>
        <p:spPr>
          <a:xfrm>
            <a:off x="1435735" y="274955"/>
            <a:ext cx="749808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7" name="Text Placeholder 8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gAAOgIAAD1NgAAcCYAABAAAAAmAAAACAAAAAEvAAD//8EB"/>
              </a:ext>
            </a:extLst>
          </p:cNvSpPr>
          <p:nvPr>
            <p:ph type="body" idx="1"/>
          </p:nvPr>
        </p:nvSpPr>
        <p:spPr>
          <a:xfrm>
            <a:off x="1435735" y="1447800"/>
            <a:ext cx="749808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8" name="Date Placeholder 23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BYAAMomAAAoIwAAuCkAABAAAAAmAAAACAAAAIGPAAD//8EB"/>
              </a:ext>
            </a:extLst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B7AA8A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84FFA05-4B95-1A0C-DBF7-BD59B4B92DE8}" type="datetime1">
              <a:rPr lang="en-in" cap="none"/>
              <a:t/>
            </a:fld>
            <a:endParaRPr lang="en-in" cap="none"/>
          </a:p>
        </p:txBody>
      </p:sp>
      <p:sp>
        <p:nvSpPr>
          <p:cNvPr id="9" name="Footer Placeholder 9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CMAAMomAAD4NAAAuCkAABAAAAAmAAAACAAAAIGPAAD//8EB"/>
              </a:ext>
            </a:extLst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1200" cap="none">
                <a:solidFill>
                  <a:srgbClr val="B7AA8A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10" name="Slide Number Placeholder 21"/>
          <p:cNvSpPr>
            <a:spLocks noGrp="1" noChangeArrowheads="1"/>
            <a:extLst>
              <a:ext uri="smNativeData">
                <pr:smNativeData xmlns:pr="smNativeData" xmlns="smNativeData" val="SMDATA_15_Wse8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TQAAMomAADNNwAAuCkAABAAAAAmAAAACAAAAIGPAAD//8EB"/>
              </a:ext>
            </a:extLst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B7AA8A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84F97F1-BF95-1A61-DBF7-4934D9B92D1C}" type="slidenum">
              <a:rPr lang="en-in" cap="none"/>
              <a:t/>
            </a:fld>
            <a:endParaRPr lang="en-in" cap="none"/>
          </a:p>
        </p:txBody>
      </p:sp>
      <p:sp>
        <p:nvSpPr>
          <p:cNvPr id="11" name="Rectangle 14"/>
          <p:cNvSpPr>
            <a:extLst>
              <a:ext uri="smNativeData">
                <pr:smNativeData xmlns:pr="smNativeData" xmlns="smNativeData" val="SMDATA_15_Wse8Z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QAAAAAAAAAAAAAAAAAAAAEAAAB1cGQASwAAAMT///8AAAAAZAAAAGQAAAAAAAAAy8vLAEsAAADE////AAAAAGQAAABkAAAAAAAAABcAAAAUAAAAAAAAAAAAAAD/fwAA/38AAAAAAAAJAAAABAAAAAAAAAAeAAAAaAAAAAAAAAAAAAAAAAAAAAAAAAAAAAAAECcAABAnAAAAAAAAAAAAAAAAAAAAAAAAAAAAAAAAAAAAAAAAAAAAAD0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P///wB/f38AdXBkAMvLywDAwP8Af39/AAAAAAAAAAAAAAAAAAAAAAAAAAAAIQAAABgAAAAUAAAAPgYAAAAAAACyBgAAMCoAABAAAAAmAAAACAAAAP//////////"/>
              </a:ext>
            </a:extLst>
          </p:cNvSpPr>
          <p:nvPr/>
        </p:nvSpPr>
        <p:spPr>
          <a:xfrm>
            <a:off x="1014730" y="0"/>
            <a:ext cx="736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735" dist="38100" dir="10800000" algn="tl">
              <a:srgbClr val="757064">
                <a:alpha val="2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Gill Sans MT" pitchFamily="2" charset="0"/>
                <a:ea typeface="Gill Sans MT" pitchFamily="2" charset="0"/>
                <a:cs typeface="Gill Sans MT" pitchFamily="2" charset="0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300" b="0" i="0" u="none" strike="noStrike" kern="1" cap="none" spc="0" baseline="0">
          <a:solidFill>
            <a:srgbClr val="562314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Gill Sans MT" pitchFamily="2" charset="0"/>
          <a:ea typeface="Gill Sans MT" pitchFamily="2" charset="0"/>
          <a:cs typeface="Gill Sans M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9pPr>
    </p:titleStyle>
    <p:bodyStyle>
      <a:lvl1pPr marL="365760" marR="0" indent="-283210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Tx/>
        <a:buFont typeface="Wingdings 2" pitchFamily="1" charset="2"/>
        <a:buChar char="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1pPr>
      <a:lvl2pPr marL="640080" marR="0" indent="-237490" algn="l" defTabSz="914400">
        <a:lnSpc>
          <a:spcPct val="100000"/>
        </a:lnSpc>
        <a:spcBef>
          <a:spcPts val="550"/>
        </a:spcBef>
        <a:spcAft>
          <a:spcPts val="0"/>
        </a:spcAft>
        <a:buClr>
          <a:schemeClr val="accent1"/>
        </a:buClr>
        <a:buSzTx/>
        <a:buFont typeface="Verdana" pitchFamily="2" charset="0"/>
        <a:buChar char="◦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2pPr>
      <a:lvl3pPr marL="887095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Wingdings 2" pitchFamily="1" charset="2"/>
        <a:buChar char="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3pPr>
      <a:lvl4pPr marL="1097280" marR="0" indent="-17399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Wingdings 2" pitchFamily="1" charset="2"/>
        <a:buChar char="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4pPr>
      <a:lvl5pPr marL="1298575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Tx/>
        <a:buFont typeface="Wingdings 2" pitchFamily="1" charset="2"/>
        <a:buChar char="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5pPr>
      <a:lvl6pPr marL="1508760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Wingdings 2" pitchFamily="1" charset="2"/>
        <a:buChar char="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6pPr>
      <a:lvl7pPr marL="1718945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Tx/>
        <a:buFont typeface="Wingdings 2" pitchFamily="1" charset="2"/>
        <a:buChar char="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7pPr>
      <a:lvl8pPr marL="1920240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Tx/>
        <a:buFont typeface="Wingdings 2" pitchFamily="1" charset="2"/>
        <a:buChar char="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8pPr>
      <a:lvl9pPr marL="2130425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Tx/>
        <a:buFont typeface="Wingdings 2" pitchFamily="1" charset="2"/>
        <a:buChar char="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2" charset="0"/>
          <a:ea typeface="Gill Sans MT" pitchFamily="2" charset="0"/>
          <a:cs typeface="Gill Sans MT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FAkAABkPAACJMgAANRQAABAgAAAmAAAACAAAAP//////////"/>
              </a:ext>
            </a:extLst>
          </p:cNvSpPr>
          <p:nvPr/>
        </p:nvSpPr>
        <p:spPr>
          <a:xfrm>
            <a:off x="1475740" y="2454275"/>
            <a:ext cx="6739255" cy="830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in" sz="4800" b="1" cap="none">
                <a:solidFill>
                  <a:srgbClr val="1D4954"/>
                </a:solidFill>
                <a:latin typeface="Bahnschrift Condensed" pitchFamily="2" charset="0"/>
                <a:ea typeface="Gill Sans MT" pitchFamily="2" charset="0"/>
                <a:cs typeface="Gill Sans MT" pitchFamily="2" charset="0"/>
              </a:rPr>
              <a:t>DIABETES  PREDICTION  ANALYSIS</a:t>
            </a:r>
            <a:endParaRPr lang="en-in" sz="2400" b="1" cap="none">
              <a:solidFill>
                <a:srgbClr val="1D4954"/>
              </a:solidFill>
              <a:latin typeface="Bahnschrift Condensed" pitchFamily="2" charset="0"/>
              <a:ea typeface="Gill Sans MT" pitchFamily="2" charset="0"/>
              <a:cs typeface="Gill Sans MT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ug0AAIMcAAA7KgAAUyIAAAAgAAAmAAAACAAAAP//////////"/>
              </a:ext>
            </a:extLst>
          </p:cNvSpPr>
          <p:nvPr/>
        </p:nvSpPr>
        <p:spPr>
          <a:xfrm>
            <a:off x="2231390" y="4634865"/>
            <a:ext cx="4633595" cy="944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in" sz="2800" cap="none">
                <a:latin typeface="Bahnschrift Condensed" pitchFamily="2" charset="0"/>
                <a:ea typeface="Gill Sans MT" pitchFamily="2" charset="0"/>
                <a:cs typeface="Gill Sans MT" pitchFamily="2" charset="0"/>
              </a:rPr>
              <a:t>Name :- Prathamesh Kshirsagar</a:t>
            </a:r>
            <a:endParaRPr lang="en-in" sz="2800" cap="none">
              <a:latin typeface="Bahnschrift Condensed" pitchFamily="2" charset="0"/>
              <a:ea typeface="Gill Sans MT" pitchFamily="2" charset="0"/>
              <a:cs typeface="Gill Sans MT" pitchFamily="2" charset="0"/>
            </a:endParaRPr>
          </a:p>
          <a:p>
            <a:pPr>
              <a:defRPr lang="en-us"/>
            </a:pPr>
            <a:r>
              <a:rPr lang="en-in" sz="2800" cap="none">
                <a:latin typeface="Bahnschrift Condensed" pitchFamily="2" charset="0"/>
                <a:ea typeface="Gill Sans MT" pitchFamily="2" charset="0"/>
                <a:cs typeface="Gill Sans MT" pitchFamily="2" charset="0"/>
              </a:rPr>
              <a:t>Email :- get.prathameshk@gmail.com</a:t>
            </a:r>
            <a:endParaRPr lang="en-in" sz="2800" cap="none">
              <a:latin typeface="Bahnschrift Condensed" pitchFamily="2" charset="0"/>
              <a:ea typeface="Gill Sans MT" pitchFamily="2" charset="0"/>
              <a:cs typeface="Gill Sans MT" pitchFamily="2" charset="0"/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BBgAAHkKAACaHwAAcw4AABAgAAAmAAAACAAAAP//////////"/>
              </a:ext>
            </a:extLst>
          </p:cNvSpPr>
          <p:nvPr/>
        </p:nvSpPr>
        <p:spPr>
          <a:xfrm>
            <a:off x="3903980" y="1702435"/>
            <a:ext cx="123317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in" sz="3600" b="1" cap="none">
                <a:latin typeface="Bahnschrift Condensed" pitchFamily="2" charset="0"/>
                <a:ea typeface="Gill Sans MT" pitchFamily="2" charset="0"/>
                <a:cs typeface="Gill Sans MT" pitchFamily="2" charset="0"/>
              </a:rPr>
              <a:t>Task-2</a:t>
            </a:r>
            <a:endParaRPr lang="en-in" sz="3600" b="1" cap="none">
              <a:latin typeface="Bahnschrift Condensed" pitchFamily="2" charset="0"/>
              <a:ea typeface="Gill Sans MT" pitchFamily="2" charset="0"/>
              <a:cs typeface="Gill Sans MT" pitchFamily="2" charset="0"/>
            </a:endParaRPr>
          </a:p>
        </p:txBody>
      </p:sp>
      <p:pic>
        <p:nvPicPr>
          <p:cNvPr id="5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TgcAAJoFAAAPMwAAlAkAABAgAAAmAAAACAAAAP//////////"/>
              </a:ext>
            </a:extLst>
          </p:cNvSpPr>
          <p:nvPr/>
        </p:nvSpPr>
        <p:spPr>
          <a:xfrm>
            <a:off x="1187450" y="910590"/>
            <a:ext cx="711263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Find the patient with the highest HbA1c level and the patient 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 with the lowest HbA1c Level.</a:t>
            </a:r>
            <a:endParaRPr lang="en-in" b="1" cap="none"/>
          </a:p>
        </p:txBody>
      </p:sp>
      <p:pic>
        <p:nvPicPr>
          <p:cNvPr id="3" name="Picture 2" descr="C:\Users\ASUS\Pictures\Screenshot 2023-12-28 182847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DEIAACECwAAQzYAACQ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1871980"/>
            <a:ext cx="7489190" cy="46532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wYAAGsGAACjMgAAsQgAABAgAAAmAAAACAAAAP//////////"/>
              </a:ext>
            </a:extLst>
          </p:cNvSpPr>
          <p:nvPr/>
        </p:nvSpPr>
        <p:spPr>
          <a:xfrm>
            <a:off x="1043305" y="1043305"/>
            <a:ext cx="718820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Rank patients by blood glucose level within each gender group.</a:t>
            </a:r>
            <a:endParaRPr lang="en-in" b="1" cap="none"/>
          </a:p>
        </p:txBody>
      </p:sp>
      <p:pic>
        <p:nvPicPr>
          <p:cNvPr id="3" name="Picture 2" descr="C:\Users\ASUS\Pictures\Screenshot 2023-12-28 185152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AHAAB2CgAAlDUAAFg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700530"/>
            <a:ext cx="7449820" cy="4857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TgcAAHoGAAABMwAAdAoAABAgAAAmAAAACAAAAP//////////"/>
              </a:ext>
            </a:extLst>
          </p:cNvSpPr>
          <p:nvPr/>
        </p:nvSpPr>
        <p:spPr>
          <a:xfrm>
            <a:off x="1187450" y="1052830"/>
            <a:ext cx="710374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Update the smoking history of patients who are older than 50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to "Ex-smoker.".</a:t>
            </a:r>
            <a:endParaRPr lang="en-in" b="1" cap="none"/>
          </a:p>
        </p:txBody>
      </p:sp>
      <p:pic>
        <p:nvPicPr>
          <p:cNvPr id="3" name="Picture 3" descr="C:\Users\ASUS\Pictures\Screenshot 2023-12-29 093550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4HAACQDQAA0TUAAEE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204720"/>
            <a:ext cx="7560945" cy="41763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HoGAAC7LgAAvwgAABAgAAAmAAAACAAAAP//////////"/>
              </a:ext>
            </a:extLst>
          </p:cNvSpPr>
          <p:nvPr/>
        </p:nvSpPr>
        <p:spPr>
          <a:xfrm>
            <a:off x="1143000" y="1052830"/>
            <a:ext cx="645350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Insert a new patient into the database with sample data</a:t>
            </a:r>
            <a:endParaRPr lang="en-in" b="1" cap="none"/>
          </a:p>
        </p:txBody>
      </p:sp>
      <p:pic>
        <p:nvPicPr>
          <p:cNvPr id="3" name="Picture 2" descr="C:\Users\ASUS\Pictures\Screenshot 2023-12-28 192133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N0GAADLCwAAnjYAAO0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917065"/>
            <a:ext cx="7762875" cy="4248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TgcAAHoGAACILwAAvwgAABAgAAAmAAAACAAAAP//////////"/>
              </a:ext>
            </a:extLst>
          </p:cNvSpPr>
          <p:nvPr/>
        </p:nvSpPr>
        <p:spPr>
          <a:xfrm>
            <a:off x="1187450" y="1052830"/>
            <a:ext cx="653923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Delete all patients with heart disease from the database.</a:t>
            </a:r>
            <a:endParaRPr lang="en-in" b="1" cap="none"/>
          </a:p>
        </p:txBody>
      </p:sp>
      <p:pic>
        <p:nvPicPr>
          <p:cNvPr id="3" name="Picture 3" descr="C:\Users\ASUS\Pictures\Screenshot 2023-12-29 093710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N0GAACtDAAATjYAABo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060575"/>
            <a:ext cx="7712075" cy="4133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TgcAACYFAABlMQAAIAkAABAgAAAmAAAACAAAAP//////////"/>
              </a:ext>
            </a:extLst>
          </p:cNvSpPr>
          <p:nvPr/>
        </p:nvSpPr>
        <p:spPr>
          <a:xfrm>
            <a:off x="1187450" y="836930"/>
            <a:ext cx="684212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Find patients who have hypertension but not diabetes using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the EXCEPT operator.</a:t>
            </a:r>
            <a:endParaRPr lang="en-in" b="1" cap="none"/>
          </a:p>
        </p:txBody>
      </p:sp>
      <p:pic>
        <p:nvPicPr>
          <p:cNvPr id="3" name="Picture 2" descr="C:\Users\ASUS\Pictures\Screenshot 2023-12-29 103806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AHAAByCwAAtDYAAF8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1860550"/>
            <a:ext cx="7713980" cy="4377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TgcAAO4GAAC4NAAA6AoAABAgAAAmAAAACAAAAP//////////"/>
              </a:ext>
            </a:extLst>
          </p:cNvSpPr>
          <p:nvPr/>
        </p:nvSpPr>
        <p:spPr>
          <a:xfrm>
            <a:off x="1187450" y="1126490"/>
            <a:ext cx="738251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Define a unique constraint on the "patient_id" column to ensure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 its values are unique.</a:t>
            </a:r>
            <a:endParaRPr lang="en-in" b="1" cap="none"/>
          </a:p>
        </p:txBody>
      </p:sp>
      <p:pic>
        <p:nvPicPr>
          <p:cNvPr id="3" name="Picture 2" descr="C:\Users\ASUS\Pictures\Screenshot 2023-12-29 110416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HcHAAAfDQAAtDYAAEE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5" y="2132965"/>
            <a:ext cx="7679055" cy="4248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wAcAAAsGAAAaLQAABQoAABAgAAAmAAAACAAAAP//////////"/>
              </a:ext>
            </a:extLst>
          </p:cNvSpPr>
          <p:nvPr/>
        </p:nvSpPr>
        <p:spPr>
          <a:xfrm>
            <a:off x="1259840" y="982345"/>
            <a:ext cx="607187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Create a view that displays the Patient_ids, ages, and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BMI of patients.</a:t>
            </a:r>
            <a:endParaRPr lang="en-in" b="1" cap="none"/>
          </a:p>
        </p:txBody>
      </p:sp>
      <p:pic>
        <p:nvPicPr>
          <p:cNvPr id="3" name="Picture 2" descr="C:\Users\ASUS\Pictures\Screenshot 2023-12-29 121253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E4HAACHCwAAJTcAALM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873885"/>
            <a:ext cx="7776845" cy="45796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BQcAACgFAAAPMAAAIgkAABAgAAAmAAAACAAAAP//////////"/>
              </a:ext>
            </a:extLst>
          </p:cNvSpPr>
          <p:nvPr/>
        </p:nvSpPr>
        <p:spPr>
          <a:xfrm>
            <a:off x="1141095" y="838200"/>
            <a:ext cx="667131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Suggest improvements in the database schema to reduce 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 data redundancy and improve data integrity. </a:t>
            </a:r>
            <a:endParaRPr lang="en-in" b="1" cap="none"/>
          </a:p>
        </p:txBody>
      </p:sp>
      <p:sp>
        <p:nvSpPr>
          <p:cNvPr id="3" name="TextBox 3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J/f38A597JA8zMzADAwP8Af39/AAAAAAAAAAAAAAAAAAAAAAAAAAAAIQAAABgAAAAUAAAATgcAAJsKAAADNwAAJCgAABAgAAAmAAAACAAAAP//////////"/>
              </a:ext>
            </a:extLst>
          </p:cNvSpPr>
          <p:nvPr/>
        </p:nvSpPr>
        <p:spPr>
          <a:xfrm>
            <a:off x="1187450" y="1724025"/>
            <a:ext cx="7755255" cy="4801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There are some best practices given below for suggesting the improvements in </a:t>
            </a:r>
          </a:p>
          <a:p>
            <a:pPr>
              <a:defRPr lang="en-us"/>
            </a:pPr>
            <a:r>
              <a:t>a database schema for reducing data redundancy and improving data integrity.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Normalization</a:t>
            </a:r>
            <a:r>
              <a:t> :- Normalization is a process of organizing data in database </a:t>
            </a:r>
          </a:p>
          <a:p>
            <a:pPr>
              <a:defRPr lang="en-us"/>
            </a:pPr>
            <a:r>
              <a:t>      and used normalization techniques such as 1NF,2NF,3NF for organize data</a:t>
            </a:r>
          </a:p>
          <a:p>
            <a:pPr>
              <a:defRPr lang="en-us"/>
            </a:pPr>
            <a:r>
              <a:t>      efficiently. it divides larger table into smaller tables and connected them </a:t>
            </a:r>
          </a:p>
          <a:p>
            <a:pPr>
              <a:defRPr lang="en-us"/>
            </a:pPr>
            <a:r>
              <a:t>      using relationship to minimize data redundancy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Primary Keys </a:t>
            </a:r>
            <a:r>
              <a:t>:- Ensure that each table has primary key that has unique </a:t>
            </a:r>
          </a:p>
          <a:p>
            <a:pPr>
              <a:defRPr lang="en-us"/>
            </a:pPr>
            <a:r>
              <a:t>      values to represent each record. Avoid the volatile data such as names,</a:t>
            </a:r>
          </a:p>
          <a:p>
            <a:pPr>
              <a:defRPr lang="en-us"/>
            </a:pPr>
            <a:r>
              <a:t>      address as primary key.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Foreign Key </a:t>
            </a:r>
            <a:r>
              <a:t>:- Used to established connection between tables using foreign</a:t>
            </a:r>
          </a:p>
          <a:p>
            <a:pPr>
              <a:defRPr lang="en-us"/>
            </a:pPr>
            <a:r>
              <a:t>      key to maintain data integrity. Use foreign key to links related tables and </a:t>
            </a:r>
          </a:p>
          <a:p>
            <a:pPr>
              <a:defRPr lang="en-us"/>
            </a:pPr>
            <a:r>
              <a:t>      preventing inconsistent data.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Unique Constraints </a:t>
            </a:r>
            <a:r>
              <a:t>:- Apply unique constraints to column when necessary </a:t>
            </a:r>
          </a:p>
          <a:p>
            <a:pPr>
              <a:defRPr lang="en-us"/>
            </a:pPr>
            <a:r>
              <a:t>      to prevent duplicate values.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Data types </a:t>
            </a:r>
            <a:r>
              <a:t>:- use appropriate data type for each column to optimize </a:t>
            </a:r>
          </a:p>
          <a:p>
            <a:pPr>
              <a:defRPr lang="en-us"/>
            </a:pPr>
            <a:r>
              <a:t>      storage and improve accuracy.</a:t>
            </a:r>
            <a:endParaRPr lang="en-in" cap="none"/>
          </a:p>
        </p:txBody>
      </p:sp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wAcAAIgFAADrLgAAggkAABAgAAAmAAAACAAAAP//////////"/>
              </a:ext>
            </a:extLst>
          </p:cNvSpPr>
          <p:nvPr/>
        </p:nvSpPr>
        <p:spPr>
          <a:xfrm>
            <a:off x="1259840" y="899160"/>
            <a:ext cx="636714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Explain how you can optimize the performance of SQL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queries on this dataset</a:t>
            </a:r>
            <a:endParaRPr lang="en-in" b="1" cap="none"/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C0tL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J/f38A597JA8zMzADAwP8Af39/AAAAAAAAAAAAAAAAAAAAAAAAAAAAIQAAABgAAAAUAAAAOwYAAHYKAACXNwAAACgAABAgAAAmAAAACAAAAP//////////"/>
              </a:ext>
            </a:extLst>
          </p:cNvSpPr>
          <p:nvPr/>
        </p:nvSpPr>
        <p:spPr>
          <a:xfrm>
            <a:off x="1012825" y="1700530"/>
            <a:ext cx="8023860" cy="4801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optimizing the performance of SQL queries on this dataset involves various </a:t>
            </a:r>
          </a:p>
          <a:p>
            <a:pPr>
              <a:defRPr lang="en-us"/>
            </a:pPr>
            <a:r>
              <a:t>strategies the given query optimizing technique is given below.</a:t>
            </a:r>
          </a:p>
          <a:p>
            <a:pPr>
              <a:defRPr lang="en-us"/>
            </a:pP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Normalization</a:t>
            </a:r>
            <a:r>
              <a:t> :- Apply normalization techniques to reduce data redundancy </a:t>
            </a:r>
          </a:p>
          <a:p>
            <a:pPr>
              <a:defRPr lang="en-us"/>
            </a:pPr>
            <a:r>
              <a:t>       and improve performance and storage efficiency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Use EXISTS instead of using IN/JOIN </a:t>
            </a:r>
            <a:r>
              <a:t>:- Use EXISTS for sub-queries when</a:t>
            </a:r>
          </a:p>
          <a:p>
            <a:pPr>
              <a:defRPr lang="en-us"/>
            </a:pPr>
            <a:r>
              <a:t>       the checking of existence of rows as it can be more efficient than IN,JOIN.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Avoid Wildcard characters at the start of LIKE</a:t>
            </a:r>
            <a:r>
              <a:t>:- avoid using % at the start</a:t>
            </a:r>
          </a:p>
          <a:p>
            <a:pPr>
              <a:defRPr lang="en-us"/>
            </a:pPr>
            <a:r>
              <a:t>        of LIKE pattern as it may prevent the query from using indexes.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Proper Joins</a:t>
            </a:r>
            <a:r>
              <a:t>:- use INNER JOIN,LEFT JOIN,RIGHT JOIN appropriately based</a:t>
            </a:r>
          </a:p>
          <a:p>
            <a:pPr>
              <a:defRPr lang="en-us"/>
            </a:pPr>
            <a:r>
              <a:t>       on the desired result set.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Limit result set size </a:t>
            </a:r>
            <a:r>
              <a:t>:- if we don't need entire dataset then Use LIMIT or TOP </a:t>
            </a:r>
          </a:p>
          <a:p>
            <a:pPr>
              <a:defRPr lang="en-us"/>
            </a:pPr>
            <a:r>
              <a:t>       to restrict the no. of rows we want.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Avoiding nested queries </a:t>
            </a:r>
            <a:r>
              <a:t>:- Minimize the use of nested queries because they </a:t>
            </a:r>
          </a:p>
          <a:p>
            <a:pPr>
              <a:defRPr lang="en-us"/>
            </a:pPr>
            <a:r>
              <a:t>       are less efficient than JOIN operations.</a:t>
            </a:r>
          </a:p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Use Stored Procedures </a:t>
            </a:r>
            <a:r>
              <a:t>:-  Using stored procedure for frequently executed </a:t>
            </a:r>
          </a:p>
          <a:p>
            <a:pPr>
              <a:defRPr lang="en-us"/>
            </a:pPr>
            <a:r>
              <a:t>       queries as they can precompiled and optimized.</a:t>
            </a:r>
            <a:endParaRPr lang="en-in" cap="none"/>
          </a:p>
        </p:txBody>
      </p:sp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wAcAAHoGAACEKQAAvwgAABAgAAAmAAAACAAAAP//////////"/>
              </a:ext>
            </a:extLst>
          </p:cNvSpPr>
          <p:nvPr/>
        </p:nvSpPr>
        <p:spPr>
          <a:xfrm>
            <a:off x="1259840" y="1052830"/>
            <a:ext cx="548894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Retrieve the Patient_id and ages of all patients</a:t>
            </a:r>
            <a:r>
              <a:t>.</a:t>
            </a:r>
            <a:endParaRPr lang="en-in" cap="none"/>
          </a:p>
        </p:txBody>
      </p:sp>
      <p:pic>
        <p:nvPicPr>
          <p:cNvPr id="3" name="Picture 2" descr="C:\Users\ASUS\Pictures\Screenshot 2023-12-28 174421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7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H8IAAAgDAAADDQAANA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971040"/>
            <a:ext cx="7079615" cy="4338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wAcAAN0GAACFKgAAIgkAABAgAAAmAAAACAAAAP//////////"/>
              </a:ext>
            </a:extLst>
          </p:cNvSpPr>
          <p:nvPr/>
        </p:nvSpPr>
        <p:spPr>
          <a:xfrm>
            <a:off x="1259840" y="1115695"/>
            <a:ext cx="565213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Select all female patients who are older than 40.</a:t>
            </a:r>
            <a:endParaRPr lang="en-in" b="1" cap="none"/>
          </a:p>
        </p:txBody>
      </p:sp>
      <p:pic>
        <p:nvPicPr>
          <p:cNvPr id="3" name="Picture 2" descr="C:\Users\ASUS\Pictures\Screenshot 2023-12-28 174639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KIIAABZCwAAfTQAALI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844675"/>
            <a:ext cx="7129145" cy="44456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C0tL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wAcAAOsGAADSIwAAMQkAABAgAAAmAAAACAAAAP//////////"/>
              </a:ext>
            </a:extLst>
          </p:cNvSpPr>
          <p:nvPr/>
        </p:nvSpPr>
        <p:spPr>
          <a:xfrm>
            <a:off x="1259840" y="1124585"/>
            <a:ext cx="45631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Calculate the average BMI of patients.</a:t>
            </a:r>
            <a:endParaRPr lang="en-in" b="1" cap="none"/>
          </a:p>
        </p:txBody>
      </p:sp>
      <p:pic>
        <p:nvPicPr>
          <p:cNvPr id="3" name="Picture 2" descr="C:\Users\ASUS\Pictures\Screenshot 2023-12-28 174855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G8IAAA8DAAADDQAAAo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1988820"/>
            <a:ext cx="7089775" cy="40322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JGnBf///wEAAAAAAAAAAAAAAAAAAAAAAAAAAAAAAAAAAAAAAAAAAAAAAAB/f38A597JA8zMzADAwP8Af39/AAAAAAAAAAAAAAAAAAAAAAAAAAAAIQAAABgAAAAUAAAAtgcAAJcFAAAPMAAA3QcAABAgAAAmAAAACAAAAP//////////"/>
              </a:ext>
            </a:extLst>
          </p:cNvSpPr>
          <p:nvPr/>
        </p:nvSpPr>
        <p:spPr>
          <a:xfrm>
            <a:off x="1253490" y="908685"/>
            <a:ext cx="655891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List patients in descending order of blood glucose levels..</a:t>
            </a:r>
            <a:endParaRPr lang="en-in" b="1" cap="none"/>
          </a:p>
        </p:txBody>
      </p:sp>
      <p:pic>
        <p:nvPicPr>
          <p:cNvPr id="3" name="Picture 2" descr="C:\Users\ASUS\Pictures\Screenshot 2023-12-28 175134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MAHAAB+CgAA7jQAACQ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705610"/>
            <a:ext cx="7344410" cy="4819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iRpwX///8BAAAAAAAAAAAAAAAAAAAAAAAAAAAAAAAAAAAAAAAAAAAAAAACf39/AOfeyQ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cAAJcFAADzKwAA3QcAABAgAAAmAAAACAAAAP//////////"/>
              </a:ext>
            </a:extLst>
          </p:cNvSpPr>
          <p:nvPr/>
        </p:nvSpPr>
        <p:spPr>
          <a:xfrm>
            <a:off x="1259840" y="908685"/>
            <a:ext cx="588454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Find patients who have hypertension and diabetes.</a:t>
            </a:r>
            <a:endParaRPr lang="en-in" b="1" cap="none"/>
          </a:p>
        </p:txBody>
      </p:sp>
      <p:pic>
        <p:nvPicPr>
          <p:cNvPr id="3" name="Picture 2" descr="C:\Users\ASUS\Pictures\Screenshot 2023-12-28 175349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4HAADRCQAA7jQAALM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595755"/>
            <a:ext cx="7416800" cy="4857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cAAGsGAAC1LgAAsQgAABAgAAAmAAAACAAAAP//////////"/>
              </a:ext>
            </a:extLst>
          </p:cNvSpPr>
          <p:nvPr/>
        </p:nvSpPr>
        <p:spPr>
          <a:xfrm>
            <a:off x="1259840" y="1043305"/>
            <a:ext cx="633285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Determine the number of patients with heart disease..</a:t>
            </a:r>
            <a:endParaRPr lang="en-in" b="1" cap="none"/>
          </a:p>
        </p:txBody>
      </p:sp>
      <p:pic>
        <p:nvPicPr>
          <p:cNvPr id="3" name="Picture 2" descr="C:\Users\ASUS\Pictures\Screenshot 2023-12-28 175921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H8HAAB2CgAA7jQAALM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1700530"/>
            <a:ext cx="7385685" cy="47529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C0tL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cAAAgGAAAQMAAAAgoAABAgAAAmAAAACAAAAP//////////"/>
              </a:ext>
            </a:extLst>
          </p:cNvSpPr>
          <p:nvPr/>
        </p:nvSpPr>
        <p:spPr>
          <a:xfrm>
            <a:off x="1259840" y="980440"/>
            <a:ext cx="655320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Group patients by smoking history and count how many 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 smokers and non smokers there are.</a:t>
            </a:r>
            <a:endParaRPr lang="en-in" b="1" cap="none"/>
          </a:p>
        </p:txBody>
      </p:sp>
      <p:pic>
        <p:nvPicPr>
          <p:cNvPr id="3" name="Picture 2" descr="C:\Users\ASUS\Pictures\Screenshot 2023-12-28 181111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4HAACtDAAAQzYAABk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60575"/>
            <a:ext cx="7633335" cy="4457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Wse8ZRMAAAAlAAAAZAAAAE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3QYAAAgGAAB5MQAAAgoAABAgAAAmAAAACAAAAP//////////"/>
              </a:ext>
            </a:extLst>
          </p:cNvSpPr>
          <p:nvPr/>
        </p:nvSpPr>
        <p:spPr>
          <a:xfrm>
            <a:off x="1115695" y="980440"/>
            <a:ext cx="692658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r>
              <a:rPr lang="en-us" b="1" cap="none"/>
              <a:t>Retrieve the Patient_ids of patients who have a BMI greater </a:t>
            </a:r>
            <a:endParaRPr lang="en-us" b="1" cap="none"/>
          </a:p>
          <a:p>
            <a:pPr>
              <a:defRPr lang="en-us"/>
            </a:pPr>
            <a:r>
              <a:rPr lang="en-us" b="1" cap="none"/>
              <a:t>     than the average BMI.</a:t>
            </a:r>
            <a:endParaRPr lang="en-in" b="1" cap="none"/>
          </a:p>
        </p:txBody>
      </p:sp>
      <p:pic>
        <p:nvPicPr>
          <p:cNvPr id="3" name="Picture 2" descr="C:\Users\ASUS\Pictures\Screenshot 2023-12-28 181509.png"/>
          <p:cNvPicPr>
            <a:picLocks noChangeAspect="1"/>
            <a:extLst>
              <a:ext uri="smNativeData">
                <pr:smNativeData xmlns:pr="smNativeData" xmlns="smNativeData" val="SMDATA_17_Wse8ZR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AHAAAWCwAA0jMAAAc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802130"/>
            <a:ext cx="7164070" cy="48672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object 16"/>
          <p:cNvPicPr>
            <a:extLst>
              <a:ext uri="smNativeData">
                <pr:smNativeData xmlns:pr="smNativeData" xmlns="smNativeData" val="SMDATA_17_Wse8ZRMAAAAlAAAAEQAAAA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QsAACaAQAAxDYAAGA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260350"/>
            <a:ext cx="1666240" cy="613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esentation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91838</cp:lastModifiedBy>
  <cp:revision>0</cp:revision>
  <dcterms:created xsi:type="dcterms:W3CDTF">2023-12-29T04:13:41Z</dcterms:created>
  <dcterms:modified xsi:type="dcterms:W3CDTF">2024-02-02T10:43:38Z</dcterms:modified>
</cp:coreProperties>
</file>