
<file path=[Content_Types].xml><?xml version="1.0" encoding="utf-8"?>
<Types xmlns="http://schemas.openxmlformats.org/package/2006/content-types">
  <Default Extension="png" ContentType="image/png"/>
  <Default Extension="tmp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svg"/><Relationship Id="rId1" Type="http://schemas.openxmlformats.org/officeDocument/2006/relationships/image" Target="../media/image13.png"/><Relationship Id="rId6" Type="http://schemas.openxmlformats.org/officeDocument/2006/relationships/image" Target="../media/image21.svg"/><Relationship Id="rId5" Type="http://schemas.openxmlformats.org/officeDocument/2006/relationships/image" Target="../media/image15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svg"/><Relationship Id="rId1" Type="http://schemas.openxmlformats.org/officeDocument/2006/relationships/image" Target="../media/image13.png"/><Relationship Id="rId6" Type="http://schemas.openxmlformats.org/officeDocument/2006/relationships/image" Target="../media/image21.svg"/><Relationship Id="rId5" Type="http://schemas.openxmlformats.org/officeDocument/2006/relationships/image" Target="../media/image15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227C42-4522-4414-9924-68285D5273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760A41-690F-4F43-9D66-60CB186EE94C}">
      <dgm:prSet/>
      <dgm:spPr/>
      <dgm:t>
        <a:bodyPr/>
        <a:lstStyle/>
        <a:p>
          <a:r>
            <a:rPr lang="en-US"/>
            <a:t>A high-level Python web framework for rapid development</a:t>
          </a:r>
        </a:p>
      </dgm:t>
    </dgm:pt>
    <dgm:pt modelId="{A608C559-E254-4D6C-915D-05B0EB64BFB0}" type="parTrans" cxnId="{E69BC9EF-A0A3-4FE8-AB22-4D22707BDC2C}">
      <dgm:prSet/>
      <dgm:spPr/>
      <dgm:t>
        <a:bodyPr/>
        <a:lstStyle/>
        <a:p>
          <a:endParaRPr lang="en-US"/>
        </a:p>
      </dgm:t>
    </dgm:pt>
    <dgm:pt modelId="{697CB4FB-D35D-41B7-8C31-BCBB51859EB1}" type="sibTrans" cxnId="{E69BC9EF-A0A3-4FE8-AB22-4D22707BDC2C}">
      <dgm:prSet/>
      <dgm:spPr/>
      <dgm:t>
        <a:bodyPr/>
        <a:lstStyle/>
        <a:p>
          <a:endParaRPr lang="en-US"/>
        </a:p>
      </dgm:t>
    </dgm:pt>
    <dgm:pt modelId="{CC627EEE-5993-4EB4-AC8A-FEE84CB6939A}">
      <dgm:prSet/>
      <dgm:spPr/>
      <dgm:t>
        <a:bodyPr/>
        <a:lstStyle/>
        <a:p>
          <a:r>
            <a:rPr lang="en-US" dirty="0"/>
            <a:t>Based on DRY principal’s (Do not Repeat Yourself) </a:t>
          </a:r>
        </a:p>
        <a:p>
          <a:r>
            <a:rPr lang="en-US" dirty="0" err="1"/>
            <a:t>eg</a:t>
          </a:r>
          <a:r>
            <a:rPr lang="en-US" dirty="0"/>
            <a:t>. </a:t>
          </a:r>
          <a:r>
            <a:rPr lang="en-US"/>
            <a:t>HTML Inheritance</a:t>
          </a:r>
          <a:endParaRPr lang="en-US" dirty="0"/>
        </a:p>
      </dgm:t>
    </dgm:pt>
    <dgm:pt modelId="{AC672890-A80A-4E27-BF34-DB3963587D36}" type="parTrans" cxnId="{40FD859C-3256-42DD-A0DF-CE174A586DEA}">
      <dgm:prSet/>
      <dgm:spPr/>
      <dgm:t>
        <a:bodyPr/>
        <a:lstStyle/>
        <a:p>
          <a:endParaRPr lang="en-US"/>
        </a:p>
      </dgm:t>
    </dgm:pt>
    <dgm:pt modelId="{21D22BA6-BFD2-4AEC-9F02-0C6E12BDA0C7}" type="sibTrans" cxnId="{40FD859C-3256-42DD-A0DF-CE174A586DEA}">
      <dgm:prSet/>
      <dgm:spPr/>
      <dgm:t>
        <a:bodyPr/>
        <a:lstStyle/>
        <a:p>
          <a:endParaRPr lang="en-US"/>
        </a:p>
      </dgm:t>
    </dgm:pt>
    <dgm:pt modelId="{7D70C7DD-4261-46B3-864D-C83ACBC33A94}">
      <dgm:prSet/>
      <dgm:spPr/>
      <dgm:t>
        <a:bodyPr/>
        <a:lstStyle/>
        <a:p>
          <a:r>
            <a:rPr lang="en-US" dirty="0"/>
            <a:t>Provides tools and features for building a dynamic website(template syntax)</a:t>
          </a:r>
        </a:p>
        <a:p>
          <a:r>
            <a:rPr lang="en-US" dirty="0"/>
            <a:t>Simplifies database management with flexibility </a:t>
          </a:r>
        </a:p>
      </dgm:t>
    </dgm:pt>
    <dgm:pt modelId="{D9DF3794-0FF5-4406-9D93-07F5DDB5F0BF}" type="parTrans" cxnId="{58720505-4E6B-4495-8162-D4F8C5F29F63}">
      <dgm:prSet/>
      <dgm:spPr/>
      <dgm:t>
        <a:bodyPr/>
        <a:lstStyle/>
        <a:p>
          <a:endParaRPr lang="en-US"/>
        </a:p>
      </dgm:t>
    </dgm:pt>
    <dgm:pt modelId="{95742865-1BE2-4B8E-8873-20E109885625}" type="sibTrans" cxnId="{58720505-4E6B-4495-8162-D4F8C5F29F63}">
      <dgm:prSet/>
      <dgm:spPr/>
      <dgm:t>
        <a:bodyPr/>
        <a:lstStyle/>
        <a:p>
          <a:endParaRPr lang="en-US"/>
        </a:p>
      </dgm:t>
    </dgm:pt>
    <dgm:pt modelId="{C602A3FB-9FC9-4A99-9778-5C63DD2546BB}" type="pres">
      <dgm:prSet presAssocID="{92227C42-4522-4414-9924-68285D5273E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324C5CE-EE90-4AED-B9F7-24D03E442448}" type="pres">
      <dgm:prSet presAssocID="{E5760A41-690F-4F43-9D66-60CB186EE94C}" presName="compNode" presStyleCnt="0"/>
      <dgm:spPr/>
    </dgm:pt>
    <dgm:pt modelId="{4C73B0D3-C525-4A29-94E0-E2701CE9EA99}" type="pres">
      <dgm:prSet presAssocID="{E5760A41-690F-4F43-9D66-60CB186EE94C}" presName="bgRect" presStyleLbl="bgShp" presStyleIdx="0" presStyleCnt="3"/>
      <dgm:spPr/>
    </dgm:pt>
    <dgm:pt modelId="{1C65898C-D51F-4AD0-8535-3E82BF11105A}" type="pres">
      <dgm:prSet presAssocID="{E5760A41-690F-4F43-9D66-60CB186EE9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4714796-6746-4404-B028-C601C19C68FD}" type="pres">
      <dgm:prSet presAssocID="{E5760A41-690F-4F43-9D66-60CB186EE94C}" presName="spaceRect" presStyleCnt="0"/>
      <dgm:spPr/>
    </dgm:pt>
    <dgm:pt modelId="{3D32713B-4879-42B4-B7E8-6295981AEDA9}" type="pres">
      <dgm:prSet presAssocID="{E5760A41-690F-4F43-9D66-60CB186EE94C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DA77A38F-9DCD-4A91-A362-E95537CBA8AB}" type="pres">
      <dgm:prSet presAssocID="{697CB4FB-D35D-41B7-8C31-BCBB51859EB1}" presName="sibTrans" presStyleCnt="0"/>
      <dgm:spPr/>
    </dgm:pt>
    <dgm:pt modelId="{ADB389B8-8BFB-4708-AFAC-29E41C085FFF}" type="pres">
      <dgm:prSet presAssocID="{CC627EEE-5993-4EB4-AC8A-FEE84CB6939A}" presName="compNode" presStyleCnt="0"/>
      <dgm:spPr/>
    </dgm:pt>
    <dgm:pt modelId="{AECDB888-9E27-428E-84A5-CD81E3EAA12A}" type="pres">
      <dgm:prSet presAssocID="{CC627EEE-5993-4EB4-AC8A-FEE84CB6939A}" presName="bgRect" presStyleLbl="bgShp" presStyleIdx="1" presStyleCnt="3"/>
      <dgm:spPr/>
    </dgm:pt>
    <dgm:pt modelId="{B6C9549D-6199-485E-8335-80F6CF4CC8ED}" type="pres">
      <dgm:prSet presAssocID="{CC627EEE-5993-4EB4-AC8A-FEE84CB693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7E9610F-24D4-48D8-864E-C44F01B46A28}" type="pres">
      <dgm:prSet presAssocID="{CC627EEE-5993-4EB4-AC8A-FEE84CB6939A}" presName="spaceRect" presStyleCnt="0"/>
      <dgm:spPr/>
    </dgm:pt>
    <dgm:pt modelId="{E3067835-2BBE-4318-A3E1-7F14AFB7C5F8}" type="pres">
      <dgm:prSet presAssocID="{CC627EEE-5993-4EB4-AC8A-FEE84CB6939A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58BF5AA3-8F70-4ED0-AD37-A157B234F2DB}" type="pres">
      <dgm:prSet presAssocID="{21D22BA6-BFD2-4AEC-9F02-0C6E12BDA0C7}" presName="sibTrans" presStyleCnt="0"/>
      <dgm:spPr/>
    </dgm:pt>
    <dgm:pt modelId="{BBA3BE3F-E372-4408-928A-8FF0F0842B8A}" type="pres">
      <dgm:prSet presAssocID="{7D70C7DD-4261-46B3-864D-C83ACBC33A94}" presName="compNode" presStyleCnt="0"/>
      <dgm:spPr/>
    </dgm:pt>
    <dgm:pt modelId="{E6ABC321-62DB-4DD7-B84C-9017491F349B}" type="pres">
      <dgm:prSet presAssocID="{7D70C7DD-4261-46B3-864D-C83ACBC33A94}" presName="bgRect" presStyleLbl="bgShp" presStyleIdx="2" presStyleCnt="3"/>
      <dgm:spPr/>
    </dgm:pt>
    <dgm:pt modelId="{70595204-A017-409F-96BD-0DE8A484F970}" type="pres">
      <dgm:prSet presAssocID="{7D70C7DD-4261-46B3-864D-C83ACBC33A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060D997-6AD4-4B60-AB3C-C9B0B82E5C96}" type="pres">
      <dgm:prSet presAssocID="{7D70C7DD-4261-46B3-864D-C83ACBC33A94}" presName="spaceRect" presStyleCnt="0"/>
      <dgm:spPr/>
    </dgm:pt>
    <dgm:pt modelId="{3688C171-BB8F-4BE1-8994-EC68412291C4}" type="pres">
      <dgm:prSet presAssocID="{7D70C7DD-4261-46B3-864D-C83ACBC33A94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64AC2510-9DC3-4D01-A26D-02FAE0C55BC8}" type="presOf" srcId="{CC627EEE-5993-4EB4-AC8A-FEE84CB6939A}" destId="{E3067835-2BBE-4318-A3E1-7F14AFB7C5F8}" srcOrd="0" destOrd="0" presId="urn:microsoft.com/office/officeart/2018/2/layout/IconVerticalSolidList"/>
    <dgm:cxn modelId="{40FD859C-3256-42DD-A0DF-CE174A586DEA}" srcId="{92227C42-4522-4414-9924-68285D5273EA}" destId="{CC627EEE-5993-4EB4-AC8A-FEE84CB6939A}" srcOrd="1" destOrd="0" parTransId="{AC672890-A80A-4E27-BF34-DB3963587D36}" sibTransId="{21D22BA6-BFD2-4AEC-9F02-0C6E12BDA0C7}"/>
    <dgm:cxn modelId="{58720505-4E6B-4495-8162-D4F8C5F29F63}" srcId="{92227C42-4522-4414-9924-68285D5273EA}" destId="{7D70C7DD-4261-46B3-864D-C83ACBC33A94}" srcOrd="2" destOrd="0" parTransId="{D9DF3794-0FF5-4406-9D93-07F5DDB5F0BF}" sibTransId="{95742865-1BE2-4B8E-8873-20E109885625}"/>
    <dgm:cxn modelId="{44D19FDA-019B-465D-892D-30AA6D10BBA8}" type="presOf" srcId="{7D70C7DD-4261-46B3-864D-C83ACBC33A94}" destId="{3688C171-BB8F-4BE1-8994-EC68412291C4}" srcOrd="0" destOrd="0" presId="urn:microsoft.com/office/officeart/2018/2/layout/IconVerticalSolidList"/>
    <dgm:cxn modelId="{65C1D869-FFB8-43BA-B423-0C719E5967BD}" type="presOf" srcId="{92227C42-4522-4414-9924-68285D5273EA}" destId="{C602A3FB-9FC9-4A99-9778-5C63DD2546BB}" srcOrd="0" destOrd="0" presId="urn:microsoft.com/office/officeart/2018/2/layout/IconVerticalSolidList"/>
    <dgm:cxn modelId="{E592C1EF-F6C4-4E47-A571-B8CCB9B18CE0}" type="presOf" srcId="{E5760A41-690F-4F43-9D66-60CB186EE94C}" destId="{3D32713B-4879-42B4-B7E8-6295981AEDA9}" srcOrd="0" destOrd="0" presId="urn:microsoft.com/office/officeart/2018/2/layout/IconVerticalSolidList"/>
    <dgm:cxn modelId="{E69BC9EF-A0A3-4FE8-AB22-4D22707BDC2C}" srcId="{92227C42-4522-4414-9924-68285D5273EA}" destId="{E5760A41-690F-4F43-9D66-60CB186EE94C}" srcOrd="0" destOrd="0" parTransId="{A608C559-E254-4D6C-915D-05B0EB64BFB0}" sibTransId="{697CB4FB-D35D-41B7-8C31-BCBB51859EB1}"/>
    <dgm:cxn modelId="{18E1AD33-14A4-4583-82E2-0E0D9FF651DE}" type="presParOf" srcId="{C602A3FB-9FC9-4A99-9778-5C63DD2546BB}" destId="{3324C5CE-EE90-4AED-B9F7-24D03E442448}" srcOrd="0" destOrd="0" presId="urn:microsoft.com/office/officeart/2018/2/layout/IconVerticalSolidList"/>
    <dgm:cxn modelId="{6A9BE44E-B589-48E1-9C21-39FFA35FACF6}" type="presParOf" srcId="{3324C5CE-EE90-4AED-B9F7-24D03E442448}" destId="{4C73B0D3-C525-4A29-94E0-E2701CE9EA99}" srcOrd="0" destOrd="0" presId="urn:microsoft.com/office/officeart/2018/2/layout/IconVerticalSolidList"/>
    <dgm:cxn modelId="{0218EAAC-447F-43C0-B4FD-62BE0FEA9A04}" type="presParOf" srcId="{3324C5CE-EE90-4AED-B9F7-24D03E442448}" destId="{1C65898C-D51F-4AD0-8535-3E82BF11105A}" srcOrd="1" destOrd="0" presId="urn:microsoft.com/office/officeart/2018/2/layout/IconVerticalSolidList"/>
    <dgm:cxn modelId="{512D78FA-906E-4CB2-8991-5B6D142E57E0}" type="presParOf" srcId="{3324C5CE-EE90-4AED-B9F7-24D03E442448}" destId="{24714796-6746-4404-B028-C601C19C68FD}" srcOrd="2" destOrd="0" presId="urn:microsoft.com/office/officeart/2018/2/layout/IconVerticalSolidList"/>
    <dgm:cxn modelId="{461D38E6-FE3B-42DC-B6D8-9E5FAF77C894}" type="presParOf" srcId="{3324C5CE-EE90-4AED-B9F7-24D03E442448}" destId="{3D32713B-4879-42B4-B7E8-6295981AEDA9}" srcOrd="3" destOrd="0" presId="urn:microsoft.com/office/officeart/2018/2/layout/IconVerticalSolidList"/>
    <dgm:cxn modelId="{FF0F1AC8-F35E-4C99-B6DA-50865C8424A1}" type="presParOf" srcId="{C602A3FB-9FC9-4A99-9778-5C63DD2546BB}" destId="{DA77A38F-9DCD-4A91-A362-E95537CBA8AB}" srcOrd="1" destOrd="0" presId="urn:microsoft.com/office/officeart/2018/2/layout/IconVerticalSolidList"/>
    <dgm:cxn modelId="{A7E012F1-DA63-46DA-B956-4C237B88C93F}" type="presParOf" srcId="{C602A3FB-9FC9-4A99-9778-5C63DD2546BB}" destId="{ADB389B8-8BFB-4708-AFAC-29E41C085FFF}" srcOrd="2" destOrd="0" presId="urn:microsoft.com/office/officeart/2018/2/layout/IconVerticalSolidList"/>
    <dgm:cxn modelId="{AEFD0A89-C1B3-45B8-80E1-3071AA1EB870}" type="presParOf" srcId="{ADB389B8-8BFB-4708-AFAC-29E41C085FFF}" destId="{AECDB888-9E27-428E-84A5-CD81E3EAA12A}" srcOrd="0" destOrd="0" presId="urn:microsoft.com/office/officeart/2018/2/layout/IconVerticalSolidList"/>
    <dgm:cxn modelId="{8097B60B-12B0-4952-B239-F4B7ED141FEE}" type="presParOf" srcId="{ADB389B8-8BFB-4708-AFAC-29E41C085FFF}" destId="{B6C9549D-6199-485E-8335-80F6CF4CC8ED}" srcOrd="1" destOrd="0" presId="urn:microsoft.com/office/officeart/2018/2/layout/IconVerticalSolidList"/>
    <dgm:cxn modelId="{4109A261-ADFB-4D73-9275-1303936BD8E3}" type="presParOf" srcId="{ADB389B8-8BFB-4708-AFAC-29E41C085FFF}" destId="{17E9610F-24D4-48D8-864E-C44F01B46A28}" srcOrd="2" destOrd="0" presId="urn:microsoft.com/office/officeart/2018/2/layout/IconVerticalSolidList"/>
    <dgm:cxn modelId="{B8C1B297-4640-445A-BAAC-0BA83404C197}" type="presParOf" srcId="{ADB389B8-8BFB-4708-AFAC-29E41C085FFF}" destId="{E3067835-2BBE-4318-A3E1-7F14AFB7C5F8}" srcOrd="3" destOrd="0" presId="urn:microsoft.com/office/officeart/2018/2/layout/IconVerticalSolidList"/>
    <dgm:cxn modelId="{060CE1AD-4CD5-4CE7-80AD-F0DC9E94764F}" type="presParOf" srcId="{C602A3FB-9FC9-4A99-9778-5C63DD2546BB}" destId="{58BF5AA3-8F70-4ED0-AD37-A157B234F2DB}" srcOrd="3" destOrd="0" presId="urn:microsoft.com/office/officeart/2018/2/layout/IconVerticalSolidList"/>
    <dgm:cxn modelId="{945A2902-4CC1-4083-8FCF-270DCF9BA390}" type="presParOf" srcId="{C602A3FB-9FC9-4A99-9778-5C63DD2546BB}" destId="{BBA3BE3F-E372-4408-928A-8FF0F0842B8A}" srcOrd="4" destOrd="0" presId="urn:microsoft.com/office/officeart/2018/2/layout/IconVerticalSolidList"/>
    <dgm:cxn modelId="{F548F25B-B192-46E2-A230-92CDA6CEF480}" type="presParOf" srcId="{BBA3BE3F-E372-4408-928A-8FF0F0842B8A}" destId="{E6ABC321-62DB-4DD7-B84C-9017491F349B}" srcOrd="0" destOrd="0" presId="urn:microsoft.com/office/officeart/2018/2/layout/IconVerticalSolidList"/>
    <dgm:cxn modelId="{D203C0EF-79B3-4B53-A416-CF49B7C793B5}" type="presParOf" srcId="{BBA3BE3F-E372-4408-928A-8FF0F0842B8A}" destId="{70595204-A017-409F-96BD-0DE8A484F970}" srcOrd="1" destOrd="0" presId="urn:microsoft.com/office/officeart/2018/2/layout/IconVerticalSolidList"/>
    <dgm:cxn modelId="{E7BD3B3D-52B5-4914-BCE1-35F5D7ECF81E}" type="presParOf" srcId="{BBA3BE3F-E372-4408-928A-8FF0F0842B8A}" destId="{2060D997-6AD4-4B60-AB3C-C9B0B82E5C96}" srcOrd="2" destOrd="0" presId="urn:microsoft.com/office/officeart/2018/2/layout/IconVerticalSolidList"/>
    <dgm:cxn modelId="{53D7BF96-5EF9-4517-85A9-38FAA304CBF2}" type="presParOf" srcId="{BBA3BE3F-E372-4408-928A-8FF0F0842B8A}" destId="{3688C171-BB8F-4BE1-8994-EC68412291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D5B8E4-DFF7-4885-BFFE-4A5B89FB1C9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11D483C-373B-460C-BD5A-27A2D683292C}">
      <dgm:prSet custT="1"/>
      <dgm:spPr/>
      <dgm:t>
        <a:bodyPr/>
        <a:lstStyle/>
        <a:p>
          <a:pPr>
            <a:defRPr cap="all"/>
          </a:pPr>
          <a:r>
            <a:rPr lang="en-US" sz="1400" dirty="0"/>
            <a:t>Platform for free and efficient deployment solution for project </a:t>
          </a:r>
        </a:p>
      </dgm:t>
    </dgm:pt>
    <dgm:pt modelId="{7EDF93C3-29F2-439D-A4A2-3A809823F05A}" type="parTrans" cxnId="{2C73DD57-20B8-4BBD-B825-F821E3C3A6AF}">
      <dgm:prSet/>
      <dgm:spPr/>
      <dgm:t>
        <a:bodyPr/>
        <a:lstStyle/>
        <a:p>
          <a:endParaRPr lang="en-US"/>
        </a:p>
      </dgm:t>
    </dgm:pt>
    <dgm:pt modelId="{6FF5B94E-700E-466F-82C9-CEA97087A8F8}" type="sibTrans" cxnId="{2C73DD57-20B8-4BBD-B825-F821E3C3A6AF}">
      <dgm:prSet/>
      <dgm:spPr/>
      <dgm:t>
        <a:bodyPr/>
        <a:lstStyle/>
        <a:p>
          <a:endParaRPr lang="en-US"/>
        </a:p>
      </dgm:t>
    </dgm:pt>
    <dgm:pt modelId="{C137720E-4019-479E-B950-87AF3B1A62FF}">
      <dgm:prSet custT="1"/>
      <dgm:spPr/>
      <dgm:t>
        <a:bodyPr/>
        <a:lstStyle/>
        <a:p>
          <a:pPr>
            <a:defRPr cap="all"/>
          </a:pPr>
          <a:r>
            <a:rPr lang="en-US" sz="1400" dirty="0"/>
            <a:t>Using </a:t>
          </a:r>
          <a:r>
            <a:rPr lang="en-US" sz="1400" dirty="0" err="1"/>
            <a:t>Vercel’s</a:t>
          </a:r>
          <a:r>
            <a:rPr lang="en-US" sz="1400" dirty="0"/>
            <a:t> </a:t>
          </a:r>
          <a:r>
            <a:rPr lang="en-US" sz="1400" dirty="0" err="1"/>
            <a:t>postgreSQL</a:t>
          </a:r>
          <a:r>
            <a:rPr lang="en-US" sz="1400" dirty="0"/>
            <a:t> DB and their blob storage for faster interoperability</a:t>
          </a:r>
        </a:p>
      </dgm:t>
    </dgm:pt>
    <dgm:pt modelId="{A7732B98-675A-4100-81EE-43FF32DBE6DC}" type="parTrans" cxnId="{93E6C508-780B-4BEB-838C-5DF1FFE5AD1B}">
      <dgm:prSet/>
      <dgm:spPr/>
      <dgm:t>
        <a:bodyPr/>
        <a:lstStyle/>
        <a:p>
          <a:endParaRPr lang="en-US"/>
        </a:p>
      </dgm:t>
    </dgm:pt>
    <dgm:pt modelId="{50A52EE9-32F6-44EB-88D4-77861BA2162D}" type="sibTrans" cxnId="{93E6C508-780B-4BEB-838C-5DF1FFE5AD1B}">
      <dgm:prSet/>
      <dgm:spPr/>
      <dgm:t>
        <a:bodyPr/>
        <a:lstStyle/>
        <a:p>
          <a:endParaRPr lang="en-US"/>
        </a:p>
      </dgm:t>
    </dgm:pt>
    <dgm:pt modelId="{0549AED7-856C-4B02-B68D-08829C0DF30B}">
      <dgm:prSet custT="1"/>
      <dgm:spPr/>
      <dgm:t>
        <a:bodyPr/>
        <a:lstStyle/>
        <a:p>
          <a:pPr>
            <a:defRPr cap="all"/>
          </a:pPr>
          <a:r>
            <a:rPr lang="en-US" sz="1400" dirty="0"/>
            <a:t>Provides reliable hosting, scalable infrastructure, and easy integration with third-party services.</a:t>
          </a:r>
        </a:p>
        <a:p>
          <a:pPr>
            <a:defRPr cap="all"/>
          </a:pPr>
          <a:r>
            <a:rPr lang="en-US" sz="1400" dirty="0"/>
            <a:t>Ensures the website is accessible to users with minimal downtime</a:t>
          </a:r>
        </a:p>
      </dgm:t>
    </dgm:pt>
    <dgm:pt modelId="{F53A092A-7EC6-4084-8A46-A0488B55237B}" type="parTrans" cxnId="{6B8700B5-E5B7-4D0F-9608-E0B1085DDDA3}">
      <dgm:prSet/>
      <dgm:spPr/>
      <dgm:t>
        <a:bodyPr/>
        <a:lstStyle/>
        <a:p>
          <a:endParaRPr lang="en-US"/>
        </a:p>
      </dgm:t>
    </dgm:pt>
    <dgm:pt modelId="{C00E6E21-C840-4E3D-AA81-3FDE6D560B20}" type="sibTrans" cxnId="{6B8700B5-E5B7-4D0F-9608-E0B1085DDDA3}">
      <dgm:prSet/>
      <dgm:spPr/>
      <dgm:t>
        <a:bodyPr/>
        <a:lstStyle/>
        <a:p>
          <a:endParaRPr lang="en-US"/>
        </a:p>
      </dgm:t>
    </dgm:pt>
    <dgm:pt modelId="{90E98544-B852-4DB2-B43B-6493473FFDF8}" type="pres">
      <dgm:prSet presAssocID="{75D5B8E4-DFF7-4885-BFFE-4A5B89FB1C9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B0B1048-7FD1-4F9D-8C7D-F379D24C582C}" type="pres">
      <dgm:prSet presAssocID="{411D483C-373B-460C-BD5A-27A2D683292C}" presName="compNode" presStyleCnt="0"/>
      <dgm:spPr/>
    </dgm:pt>
    <dgm:pt modelId="{EB23316D-2746-4C02-8889-8CCB154A2370}" type="pres">
      <dgm:prSet presAssocID="{411D483C-373B-460C-BD5A-27A2D683292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995D3D5-78F2-4E4A-8DAC-A135ABC1A554}" type="pres">
      <dgm:prSet presAssocID="{411D483C-373B-460C-BD5A-27A2D683292C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61650C4-3F77-4368-961A-9F0910454922}" type="pres">
      <dgm:prSet presAssocID="{411D483C-373B-460C-BD5A-27A2D683292C}" presName="spaceRect" presStyleCnt="0"/>
      <dgm:spPr/>
    </dgm:pt>
    <dgm:pt modelId="{7A2D6200-4F9E-4C0B-9C37-35C7C04160BC}" type="pres">
      <dgm:prSet presAssocID="{411D483C-373B-460C-BD5A-27A2D683292C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5AED3CC5-44BF-4BCA-8DB6-C56986D6CA50}" type="pres">
      <dgm:prSet presAssocID="{6FF5B94E-700E-466F-82C9-CEA97087A8F8}" presName="sibTrans" presStyleCnt="0"/>
      <dgm:spPr/>
    </dgm:pt>
    <dgm:pt modelId="{45140778-0238-46C8-9783-3CCE08E1231C}" type="pres">
      <dgm:prSet presAssocID="{C137720E-4019-479E-B950-87AF3B1A62FF}" presName="compNode" presStyleCnt="0"/>
      <dgm:spPr/>
    </dgm:pt>
    <dgm:pt modelId="{3AF508A6-925C-49E6-9B95-52EA2489069A}" type="pres">
      <dgm:prSet presAssocID="{C137720E-4019-479E-B950-87AF3B1A62F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003A018-FD73-4E65-B8B7-7075BC8EE128}" type="pres">
      <dgm:prSet presAssocID="{C137720E-4019-479E-B950-87AF3B1A62FF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768AB30-7114-4751-8329-3316A7A76306}" type="pres">
      <dgm:prSet presAssocID="{C137720E-4019-479E-B950-87AF3B1A62FF}" presName="spaceRect" presStyleCnt="0"/>
      <dgm:spPr/>
    </dgm:pt>
    <dgm:pt modelId="{097317A7-CF2B-4C37-9F5F-57B6D046AA2A}" type="pres">
      <dgm:prSet presAssocID="{C137720E-4019-479E-B950-87AF3B1A62FF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EFE31621-AD57-4EEA-9461-8CBB6761A0EF}" type="pres">
      <dgm:prSet presAssocID="{50A52EE9-32F6-44EB-88D4-77861BA2162D}" presName="sibTrans" presStyleCnt="0"/>
      <dgm:spPr/>
    </dgm:pt>
    <dgm:pt modelId="{858E4A5E-F270-4EF3-800F-61DC6219234F}" type="pres">
      <dgm:prSet presAssocID="{0549AED7-856C-4B02-B68D-08829C0DF30B}" presName="compNode" presStyleCnt="0"/>
      <dgm:spPr/>
    </dgm:pt>
    <dgm:pt modelId="{62E351E8-90B1-406B-94FB-88192F45473C}" type="pres">
      <dgm:prSet presAssocID="{0549AED7-856C-4B02-B68D-08829C0DF30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D390AA0-69BA-4C2F-B48F-D71B2ED46439}" type="pres">
      <dgm:prSet presAssocID="{0549AED7-856C-4B02-B68D-08829C0DF30B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F9232C1-B4C4-4C2D-83A5-3642F198187E}" type="pres">
      <dgm:prSet presAssocID="{0549AED7-856C-4B02-B68D-08829C0DF30B}" presName="spaceRect" presStyleCnt="0"/>
      <dgm:spPr/>
    </dgm:pt>
    <dgm:pt modelId="{8EAB1F5F-A8FB-4370-B1C0-0B8A1B7D318E}" type="pres">
      <dgm:prSet presAssocID="{0549AED7-856C-4B02-B68D-08829C0DF30B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3E6C508-780B-4BEB-838C-5DF1FFE5AD1B}" srcId="{75D5B8E4-DFF7-4885-BFFE-4A5B89FB1C9C}" destId="{C137720E-4019-479E-B950-87AF3B1A62FF}" srcOrd="1" destOrd="0" parTransId="{A7732B98-675A-4100-81EE-43FF32DBE6DC}" sibTransId="{50A52EE9-32F6-44EB-88D4-77861BA2162D}"/>
    <dgm:cxn modelId="{3A3BF5FC-00FD-49CD-A533-DA002415DEC1}" type="presOf" srcId="{C137720E-4019-479E-B950-87AF3B1A62FF}" destId="{097317A7-CF2B-4C37-9F5F-57B6D046AA2A}" srcOrd="0" destOrd="0" presId="urn:microsoft.com/office/officeart/2018/5/layout/IconLeafLabelList"/>
    <dgm:cxn modelId="{E3C2E808-CF6A-4009-9D11-1CBED0123AF8}" type="presOf" srcId="{0549AED7-856C-4B02-B68D-08829C0DF30B}" destId="{8EAB1F5F-A8FB-4370-B1C0-0B8A1B7D318E}" srcOrd="0" destOrd="0" presId="urn:microsoft.com/office/officeart/2018/5/layout/IconLeafLabelList"/>
    <dgm:cxn modelId="{2C73DD57-20B8-4BBD-B825-F821E3C3A6AF}" srcId="{75D5B8E4-DFF7-4885-BFFE-4A5B89FB1C9C}" destId="{411D483C-373B-460C-BD5A-27A2D683292C}" srcOrd="0" destOrd="0" parTransId="{7EDF93C3-29F2-439D-A4A2-3A809823F05A}" sibTransId="{6FF5B94E-700E-466F-82C9-CEA97087A8F8}"/>
    <dgm:cxn modelId="{DBC69FB1-41EA-4FCE-8CEB-AE6D39799E46}" type="presOf" srcId="{75D5B8E4-DFF7-4885-BFFE-4A5B89FB1C9C}" destId="{90E98544-B852-4DB2-B43B-6493473FFDF8}" srcOrd="0" destOrd="0" presId="urn:microsoft.com/office/officeart/2018/5/layout/IconLeafLabelList"/>
    <dgm:cxn modelId="{84305F07-9CE0-4B05-827D-0A5056B55B84}" type="presOf" srcId="{411D483C-373B-460C-BD5A-27A2D683292C}" destId="{7A2D6200-4F9E-4C0B-9C37-35C7C04160BC}" srcOrd="0" destOrd="0" presId="urn:microsoft.com/office/officeart/2018/5/layout/IconLeafLabelList"/>
    <dgm:cxn modelId="{6B8700B5-E5B7-4D0F-9608-E0B1085DDDA3}" srcId="{75D5B8E4-DFF7-4885-BFFE-4A5B89FB1C9C}" destId="{0549AED7-856C-4B02-B68D-08829C0DF30B}" srcOrd="2" destOrd="0" parTransId="{F53A092A-7EC6-4084-8A46-A0488B55237B}" sibTransId="{C00E6E21-C840-4E3D-AA81-3FDE6D560B20}"/>
    <dgm:cxn modelId="{57C808F6-B1CF-47DE-AF9E-ECBCCB5AC3C1}" type="presParOf" srcId="{90E98544-B852-4DB2-B43B-6493473FFDF8}" destId="{CB0B1048-7FD1-4F9D-8C7D-F379D24C582C}" srcOrd="0" destOrd="0" presId="urn:microsoft.com/office/officeart/2018/5/layout/IconLeafLabelList"/>
    <dgm:cxn modelId="{B046534C-D84D-4F69-A368-A1BAF1E72BCD}" type="presParOf" srcId="{CB0B1048-7FD1-4F9D-8C7D-F379D24C582C}" destId="{EB23316D-2746-4C02-8889-8CCB154A2370}" srcOrd="0" destOrd="0" presId="urn:microsoft.com/office/officeart/2018/5/layout/IconLeafLabelList"/>
    <dgm:cxn modelId="{A5BF2BD4-A026-4143-9FB9-B7EA5C364D67}" type="presParOf" srcId="{CB0B1048-7FD1-4F9D-8C7D-F379D24C582C}" destId="{8995D3D5-78F2-4E4A-8DAC-A135ABC1A554}" srcOrd="1" destOrd="0" presId="urn:microsoft.com/office/officeart/2018/5/layout/IconLeafLabelList"/>
    <dgm:cxn modelId="{A4973F60-3A0E-40D9-B9A0-5B75727FD628}" type="presParOf" srcId="{CB0B1048-7FD1-4F9D-8C7D-F379D24C582C}" destId="{661650C4-3F77-4368-961A-9F0910454922}" srcOrd="2" destOrd="0" presId="urn:microsoft.com/office/officeart/2018/5/layout/IconLeafLabelList"/>
    <dgm:cxn modelId="{74832EB1-0403-4A74-BB4A-3D1F589A94CA}" type="presParOf" srcId="{CB0B1048-7FD1-4F9D-8C7D-F379D24C582C}" destId="{7A2D6200-4F9E-4C0B-9C37-35C7C04160BC}" srcOrd="3" destOrd="0" presId="urn:microsoft.com/office/officeart/2018/5/layout/IconLeafLabelList"/>
    <dgm:cxn modelId="{6E57D949-DD40-4552-8CA8-F94ADC185B51}" type="presParOf" srcId="{90E98544-B852-4DB2-B43B-6493473FFDF8}" destId="{5AED3CC5-44BF-4BCA-8DB6-C56986D6CA50}" srcOrd="1" destOrd="0" presId="urn:microsoft.com/office/officeart/2018/5/layout/IconLeafLabelList"/>
    <dgm:cxn modelId="{CD9C33A0-50B4-4DA8-B3A8-6D1586DEBF21}" type="presParOf" srcId="{90E98544-B852-4DB2-B43B-6493473FFDF8}" destId="{45140778-0238-46C8-9783-3CCE08E1231C}" srcOrd="2" destOrd="0" presId="urn:microsoft.com/office/officeart/2018/5/layout/IconLeafLabelList"/>
    <dgm:cxn modelId="{CCC3CE7B-1721-4900-AC3F-F6B6E83AB6D5}" type="presParOf" srcId="{45140778-0238-46C8-9783-3CCE08E1231C}" destId="{3AF508A6-925C-49E6-9B95-52EA2489069A}" srcOrd="0" destOrd="0" presId="urn:microsoft.com/office/officeart/2018/5/layout/IconLeafLabelList"/>
    <dgm:cxn modelId="{422F5A03-AFCA-41DB-9B3B-7F291CA0CDED}" type="presParOf" srcId="{45140778-0238-46C8-9783-3CCE08E1231C}" destId="{A003A018-FD73-4E65-B8B7-7075BC8EE128}" srcOrd="1" destOrd="0" presId="urn:microsoft.com/office/officeart/2018/5/layout/IconLeafLabelList"/>
    <dgm:cxn modelId="{8C607EBE-FEDE-4F61-BD37-0BF9B7EDF01A}" type="presParOf" srcId="{45140778-0238-46C8-9783-3CCE08E1231C}" destId="{F768AB30-7114-4751-8329-3316A7A76306}" srcOrd="2" destOrd="0" presId="urn:microsoft.com/office/officeart/2018/5/layout/IconLeafLabelList"/>
    <dgm:cxn modelId="{00C87449-037C-4B6C-95E2-4AABB632B8D8}" type="presParOf" srcId="{45140778-0238-46C8-9783-3CCE08E1231C}" destId="{097317A7-CF2B-4C37-9F5F-57B6D046AA2A}" srcOrd="3" destOrd="0" presId="urn:microsoft.com/office/officeart/2018/5/layout/IconLeafLabelList"/>
    <dgm:cxn modelId="{E63FC400-FC21-4968-A966-9E29D482504A}" type="presParOf" srcId="{90E98544-B852-4DB2-B43B-6493473FFDF8}" destId="{EFE31621-AD57-4EEA-9461-8CBB6761A0EF}" srcOrd="3" destOrd="0" presId="urn:microsoft.com/office/officeart/2018/5/layout/IconLeafLabelList"/>
    <dgm:cxn modelId="{EE3F71D0-8B69-401B-910F-8B4B5B7BEA84}" type="presParOf" srcId="{90E98544-B852-4DB2-B43B-6493473FFDF8}" destId="{858E4A5E-F270-4EF3-800F-61DC6219234F}" srcOrd="4" destOrd="0" presId="urn:microsoft.com/office/officeart/2018/5/layout/IconLeafLabelList"/>
    <dgm:cxn modelId="{A91F5F99-7A2B-4D9E-AB7D-7230FE96F87E}" type="presParOf" srcId="{858E4A5E-F270-4EF3-800F-61DC6219234F}" destId="{62E351E8-90B1-406B-94FB-88192F45473C}" srcOrd="0" destOrd="0" presId="urn:microsoft.com/office/officeart/2018/5/layout/IconLeafLabelList"/>
    <dgm:cxn modelId="{9070EA35-DC11-4CC1-B06D-4A1FD561F348}" type="presParOf" srcId="{858E4A5E-F270-4EF3-800F-61DC6219234F}" destId="{8D390AA0-69BA-4C2F-B48F-D71B2ED46439}" srcOrd="1" destOrd="0" presId="urn:microsoft.com/office/officeart/2018/5/layout/IconLeafLabelList"/>
    <dgm:cxn modelId="{B2BC9F51-A7A7-46CA-A40D-1011AD6A3AB0}" type="presParOf" srcId="{858E4A5E-F270-4EF3-800F-61DC6219234F}" destId="{6F9232C1-B4C4-4C2D-83A5-3642F198187E}" srcOrd="2" destOrd="0" presId="urn:microsoft.com/office/officeart/2018/5/layout/IconLeafLabelList"/>
    <dgm:cxn modelId="{8C53502C-7351-4BD4-895A-CD1050351E24}" type="presParOf" srcId="{858E4A5E-F270-4EF3-800F-61DC6219234F}" destId="{8EAB1F5F-A8FB-4370-B1C0-0B8A1B7D318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3316D-2746-4C02-8889-8CCB154A2370}">
      <dsp:nvSpPr>
        <dsp:cNvPr id="0" name=""/>
        <dsp:cNvSpPr/>
      </dsp:nvSpPr>
      <dsp:spPr>
        <a:xfrm>
          <a:off x="404614" y="882685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5D3D5-78F2-4E4A-8DAC-A135ABC1A554}">
      <dsp:nvSpPr>
        <dsp:cNvPr id="0" name=""/>
        <dsp:cNvSpPr/>
      </dsp:nvSpPr>
      <dsp:spPr>
        <a:xfrm>
          <a:off x="645927" y="1123997"/>
          <a:ext cx="649687" cy="64968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D6200-4F9E-4C0B-9C37-35C7C04160BC}">
      <dsp:nvSpPr>
        <dsp:cNvPr id="0" name=""/>
        <dsp:cNvSpPr/>
      </dsp:nvSpPr>
      <dsp:spPr>
        <a:xfrm>
          <a:off x="42645" y="2367685"/>
          <a:ext cx="1856250" cy="231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 dirty="0"/>
            <a:t>Platform for free and efficient deployment solution for project </a:t>
          </a:r>
        </a:p>
      </dsp:txBody>
      <dsp:txXfrm>
        <a:off x="42645" y="2367685"/>
        <a:ext cx="1856250" cy="2310468"/>
      </dsp:txXfrm>
    </dsp:sp>
    <dsp:sp modelId="{3AF508A6-925C-49E6-9B95-52EA2489069A}">
      <dsp:nvSpPr>
        <dsp:cNvPr id="0" name=""/>
        <dsp:cNvSpPr/>
      </dsp:nvSpPr>
      <dsp:spPr>
        <a:xfrm>
          <a:off x="2585708" y="882685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3A018-FD73-4E65-B8B7-7075BC8EE128}">
      <dsp:nvSpPr>
        <dsp:cNvPr id="0" name=""/>
        <dsp:cNvSpPr/>
      </dsp:nvSpPr>
      <dsp:spPr>
        <a:xfrm>
          <a:off x="2827020" y="1123997"/>
          <a:ext cx="649687" cy="64968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317A7-CF2B-4C37-9F5F-57B6D046AA2A}">
      <dsp:nvSpPr>
        <dsp:cNvPr id="0" name=""/>
        <dsp:cNvSpPr/>
      </dsp:nvSpPr>
      <dsp:spPr>
        <a:xfrm>
          <a:off x="2223739" y="2367685"/>
          <a:ext cx="1856250" cy="231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 dirty="0"/>
            <a:t>Using </a:t>
          </a:r>
          <a:r>
            <a:rPr lang="en-US" sz="1400" kern="1200" dirty="0" err="1"/>
            <a:t>Vercel’s</a:t>
          </a:r>
          <a:r>
            <a:rPr lang="en-US" sz="1400" kern="1200" dirty="0"/>
            <a:t> </a:t>
          </a:r>
          <a:r>
            <a:rPr lang="en-US" sz="1400" kern="1200" dirty="0" err="1"/>
            <a:t>postgreSQL</a:t>
          </a:r>
          <a:r>
            <a:rPr lang="en-US" sz="1400" kern="1200" dirty="0"/>
            <a:t> DB and their blob storage for faster interoperability</a:t>
          </a:r>
        </a:p>
      </dsp:txBody>
      <dsp:txXfrm>
        <a:off x="2223739" y="2367685"/>
        <a:ext cx="1856250" cy="2310468"/>
      </dsp:txXfrm>
    </dsp:sp>
    <dsp:sp modelId="{62E351E8-90B1-406B-94FB-88192F45473C}">
      <dsp:nvSpPr>
        <dsp:cNvPr id="0" name=""/>
        <dsp:cNvSpPr/>
      </dsp:nvSpPr>
      <dsp:spPr>
        <a:xfrm>
          <a:off x="4766802" y="882685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90AA0-69BA-4C2F-B48F-D71B2ED46439}">
      <dsp:nvSpPr>
        <dsp:cNvPr id="0" name=""/>
        <dsp:cNvSpPr/>
      </dsp:nvSpPr>
      <dsp:spPr>
        <a:xfrm>
          <a:off x="5008114" y="1123997"/>
          <a:ext cx="649687" cy="64968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B1F5F-A8FB-4370-B1C0-0B8A1B7D318E}">
      <dsp:nvSpPr>
        <dsp:cNvPr id="0" name=""/>
        <dsp:cNvSpPr/>
      </dsp:nvSpPr>
      <dsp:spPr>
        <a:xfrm>
          <a:off x="4404833" y="2367685"/>
          <a:ext cx="1856250" cy="231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 dirty="0"/>
            <a:t>Provides reliable hosting, scalable infrastructure, and easy integration with third-party services.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kern="1200" dirty="0"/>
            <a:t>Ensures the website is accessible to users with minimal downtime</a:t>
          </a:r>
        </a:p>
      </dsp:txBody>
      <dsp:txXfrm>
        <a:off x="4404833" y="2367685"/>
        <a:ext cx="1856250" cy="2310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xmlns="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47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74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33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xmlns="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88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48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06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36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63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11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04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3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dikshafitness.vercel.app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A1D7EC86-7CB9-431D-8AC3-8AAF0440B1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D4B9777F-B610-419B-9193-80306388F3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xmlns="" id="{311F016A-A753-449B-9EA6-322199B711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Convert the static website into a dynamic, customizable, and flexible website using Django and PostgreSQL
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C83BD48-32D4-D606-050F-747178AE3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4" r="15727" b="9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6" name="!!Rectangle">
            <a:extLst>
              <a:ext uri="{FF2B5EF4-FFF2-40B4-BE49-F238E27FC236}">
                <a16:creationId xmlns:a16="http://schemas.microsoft.com/office/drawing/2014/main" xmlns="" id="{95106A28-883A-4993-BF9E-C403B81A8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!!Oval">
            <a:extLst>
              <a:ext uri="{FF2B5EF4-FFF2-40B4-BE49-F238E27FC236}">
                <a16:creationId xmlns:a16="http://schemas.microsoft.com/office/drawing/2014/main" xmlns="" id="{F5AE4E4F-9F4C-43ED-8299-9BD63B74E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87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60B0EFB-53ED-4F35-B05D-F658EA021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Person holding mouse">
            <a:extLst>
              <a:ext uri="{FF2B5EF4-FFF2-40B4-BE49-F238E27FC236}">
                <a16:creationId xmlns:a16="http://schemas.microsoft.com/office/drawing/2014/main" xmlns="" id="{C98A71FB-39B7-95BB-CC20-A78EAA0D0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10" r="26699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xmlns="" id="{835EF3DD-7D43-4A27-8967-A92FD8CC93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1469472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2999029"/>
            <a:ext cx="5721484" cy="259349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Email notifications</a:t>
            </a:r>
          </a:p>
          <a:p>
            <a:pPr lvl="0"/>
            <a:r>
              <a:rPr lang="en-US" dirty="0"/>
              <a:t>Online fees payment integration</a:t>
            </a:r>
          </a:p>
        </p:txBody>
      </p:sp>
    </p:spTree>
    <p:extLst>
      <p:ext uri="{BB962C8B-B14F-4D97-AF65-F5344CB8AC3E}">
        <p14:creationId xmlns:p14="http://schemas.microsoft.com/office/powerpoint/2010/main" val="361712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5D489D-16E1-484D-867B-144368D74B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9A496F5-B01E-4BF8-9D1E-C4E53B6F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xmlns="" id="{6E895C8D-1379-40B8-8B1B-B6F5AEAF0A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Deployment on Vercel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xmlns="" id="{676E237F-3D4B-9403-07F8-681C884DC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351046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34691" y="5983700"/>
            <a:ext cx="629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Live Deployed URL: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7"/>
              </a:rPr>
              <a:t>dikshafitness.vercel.app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59294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60B0EFB-53ED-4F35-B05D-F658EA021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Office items on a table">
            <a:extLst>
              <a:ext uri="{FF2B5EF4-FFF2-40B4-BE49-F238E27FC236}">
                <a16:creationId xmlns:a16="http://schemas.microsoft.com/office/drawing/2014/main" xmlns="" id="{F5B55F93-3E3C-ACF9-DC4A-3615EF03C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35" r="37546" b="-5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xmlns="" id="{835EF3DD-7D43-4A27-8967-A92FD8CC93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12789" y="105635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12789" y="2381920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Successfully transformed a static website into a dynamic, user-friendly, and customizable platform using HTML, CSS, Django, and PostgreSQL.</a:t>
            </a:r>
          </a:p>
          <a:p>
            <a:pPr lvl="0"/>
            <a:r>
              <a:rPr lang="en-US" dirty="0"/>
              <a:t>Deployed the project on Vercel for efficient and accessible hosting.</a:t>
            </a:r>
          </a:p>
        </p:txBody>
      </p:sp>
    </p:spTree>
    <p:extLst>
      <p:ext uri="{BB962C8B-B14F-4D97-AF65-F5344CB8AC3E}">
        <p14:creationId xmlns:p14="http://schemas.microsoft.com/office/powerpoint/2010/main" val="53494464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60B0EFB-53ED-4F35-B05D-F658EA021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erial view of a highway near the ocean">
            <a:extLst>
              <a:ext uri="{FF2B5EF4-FFF2-40B4-BE49-F238E27FC236}">
                <a16:creationId xmlns:a16="http://schemas.microsoft.com/office/drawing/2014/main" xmlns="" id="{A0E3915C-28E8-C5CF-3E6B-CB5A49DE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25" r="17612" b="6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xmlns="" id="{835EF3DD-7D43-4A27-8967-A92FD8CC93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3031542"/>
            <a:ext cx="5721484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01465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60B0EFB-53ED-4F35-B05D-F658EA021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Blue and orange gradient with arrows">
            <a:extLst>
              <a:ext uri="{FF2B5EF4-FFF2-40B4-BE49-F238E27FC236}">
                <a16:creationId xmlns:a16="http://schemas.microsoft.com/office/drawing/2014/main" xmlns="" id="{1CFBA48D-2A69-0D7D-20B6-33209936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28" r="15982" b="-2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xmlns="" id="{835EF3DD-7D43-4A27-8967-A92FD8CC93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76519" y="1239154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Challenges with Static Websites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12789" y="2926655"/>
            <a:ext cx="5721484" cy="32559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Difficulty in updating content frequently</a:t>
            </a:r>
          </a:p>
          <a:p>
            <a:pPr lvl="0"/>
            <a:r>
              <a:rPr lang="en-US" dirty="0"/>
              <a:t>Manual changes required for every update</a:t>
            </a:r>
          </a:p>
          <a:p>
            <a:pPr lvl="0"/>
            <a:r>
              <a:rPr lang="en-US" dirty="0"/>
              <a:t>Limited interactivity and personalization</a:t>
            </a:r>
          </a:p>
        </p:txBody>
      </p:sp>
    </p:spTree>
    <p:extLst>
      <p:ext uri="{BB962C8B-B14F-4D97-AF65-F5344CB8AC3E}">
        <p14:creationId xmlns:p14="http://schemas.microsoft.com/office/powerpoint/2010/main" val="172462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5D489D-16E1-484D-867B-144368D74B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9A496F5-B01E-4BF8-9D1E-C4E53B6F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xmlns="" id="{6E895C8D-1379-40B8-8B1B-B6F5AEAF0A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DJango Framework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xmlns="" id="{78BDA2E7-8B17-81F9-A729-E7363B103F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327985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65085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60B0EFB-53ED-4F35-B05D-F658EA021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90D3893-41D4-F25F-2A4E-7CEF68964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5" r="6975"/>
          <a:stretch/>
        </p:blipFill>
        <p:spPr>
          <a:xfrm>
            <a:off x="0" y="10"/>
            <a:ext cx="5403274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xmlns="" id="{835EF3DD-7D43-4A27-8967-A92FD8CC93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900430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PostgreSQL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2718435"/>
            <a:ext cx="5721484" cy="391374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powerful open-source relational database.</a:t>
            </a:r>
          </a:p>
          <a:p>
            <a:pPr lvl="0"/>
            <a:r>
              <a:rPr lang="en-US" dirty="0"/>
              <a:t>Seamless integration with Django using the Django ORM (Object-Relational Mapping)</a:t>
            </a:r>
          </a:p>
        </p:txBody>
      </p:sp>
    </p:spTree>
    <p:extLst>
      <p:ext uri="{BB962C8B-B14F-4D97-AF65-F5344CB8AC3E}">
        <p14:creationId xmlns:p14="http://schemas.microsoft.com/office/powerpoint/2010/main" val="176541960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60B0EFB-53ED-4F35-B05D-F658EA021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xmlns="" id="{8CEF1B3F-E14D-B9FA-76D1-0D01AD6AC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4" r="44895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xmlns="" id="{835EF3DD-7D43-4A27-8967-A92FD8CC93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83497" y="994768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Dynamic Content Generation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83497" y="2491942"/>
            <a:ext cx="5721484" cy="352256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About page data, classes data, inquiry details, and gallery images stored in PostgreSQL</a:t>
            </a:r>
          </a:p>
          <a:p>
            <a:pPr lvl="0"/>
            <a:r>
              <a:rPr lang="en-US" dirty="0"/>
              <a:t>Django fetches data from the database and dynamically generates content on HTML pages</a:t>
            </a:r>
          </a:p>
        </p:txBody>
      </p:sp>
    </p:spTree>
    <p:extLst>
      <p:ext uri="{BB962C8B-B14F-4D97-AF65-F5344CB8AC3E}">
        <p14:creationId xmlns:p14="http://schemas.microsoft.com/office/powerpoint/2010/main" val="3706043361"/>
      </p:ext>
    </p:extLst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60B0EFB-53ED-4F35-B05D-F658EA021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udio sound board">
            <a:extLst>
              <a:ext uri="{FF2B5EF4-FFF2-40B4-BE49-F238E27FC236}">
                <a16:creationId xmlns:a16="http://schemas.microsoft.com/office/drawing/2014/main" xmlns="" id="{EE677BEC-3C85-761D-83BD-0B1FBF9C2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86" r="21523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xmlns="" id="{835EF3DD-7D43-4A27-8967-A92FD8CC93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09106" y="101921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Admin Panel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09106" y="2643707"/>
            <a:ext cx="5721484" cy="336364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Django admin panel for easy content management</a:t>
            </a:r>
          </a:p>
          <a:p>
            <a:pPr lvl="0"/>
            <a:r>
              <a:rPr lang="en-US" dirty="0"/>
              <a:t>Owner can update website content without technical knowledge</a:t>
            </a:r>
          </a:p>
          <a:p>
            <a:pPr lvl="0"/>
            <a:r>
              <a:rPr lang="en-US" dirty="0"/>
              <a:t>Improved control and flexibility over the website</a:t>
            </a:r>
          </a:p>
        </p:txBody>
      </p:sp>
    </p:spTree>
    <p:extLst>
      <p:ext uri="{BB962C8B-B14F-4D97-AF65-F5344CB8AC3E}">
        <p14:creationId xmlns:p14="http://schemas.microsoft.com/office/powerpoint/2010/main" val="348730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60B0EFB-53ED-4F35-B05D-F658EA021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!!Arc">
            <a:extLst>
              <a:ext uri="{FF2B5EF4-FFF2-40B4-BE49-F238E27FC236}">
                <a16:creationId xmlns:a16="http://schemas.microsoft.com/office/drawing/2014/main" xmlns="" id="{835EF3DD-7D43-4A27-8967-A92FD8CC93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0570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Admin Dashboard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197D118-D2BE-A88B-301A-A4F174848D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44" y="1733550"/>
            <a:ext cx="8010687" cy="4406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703E1C6-B93F-D9BF-8632-A4C5898954A6}"/>
              </a:ext>
            </a:extLst>
          </p:cNvPr>
          <p:cNvSpPr txBox="1"/>
          <p:nvPr/>
        </p:nvSpPr>
        <p:spPr>
          <a:xfrm>
            <a:off x="8805805" y="2782504"/>
            <a:ext cx="2407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Dashboard offers various Apps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Users and Group 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Add/Change any object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Keeps history of data</a:t>
            </a:r>
          </a:p>
        </p:txBody>
      </p:sp>
    </p:spTree>
    <p:extLst>
      <p:ext uri="{BB962C8B-B14F-4D97-AF65-F5344CB8AC3E}">
        <p14:creationId xmlns:p14="http://schemas.microsoft.com/office/powerpoint/2010/main" val="32825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60B0EFB-53ED-4F35-B05D-F658EA021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!!Arc">
            <a:extLst>
              <a:ext uri="{FF2B5EF4-FFF2-40B4-BE49-F238E27FC236}">
                <a16:creationId xmlns:a16="http://schemas.microsoft.com/office/drawing/2014/main" xmlns="" id="{835EF3DD-7D43-4A27-8967-A92FD8CC93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79747" y="1822601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Classes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0F3BE0A-1E16-EC64-DAE0-AEFE075C3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08" y="1084820"/>
            <a:ext cx="5594846" cy="5418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694092D-C373-021C-E1AF-094D2DBB94BC}"/>
              </a:ext>
            </a:extLst>
          </p:cNvPr>
          <p:cNvSpPr txBox="1"/>
          <p:nvPr/>
        </p:nvSpPr>
        <p:spPr>
          <a:xfrm rot="10800000" flipV="1">
            <a:off x="6579747" y="3148164"/>
            <a:ext cx="4526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 form is opened and you can fill these details to store in the database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Delete any data (Object) if already exist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Owner can also check the history of the data</a:t>
            </a:r>
          </a:p>
        </p:txBody>
      </p:sp>
    </p:spTree>
    <p:extLst>
      <p:ext uri="{BB962C8B-B14F-4D97-AF65-F5344CB8AC3E}">
        <p14:creationId xmlns:p14="http://schemas.microsoft.com/office/powerpoint/2010/main" val="68201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60B0EFB-53ED-4F35-B05D-F658EA021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!!Arc">
            <a:extLst>
              <a:ext uri="{FF2B5EF4-FFF2-40B4-BE49-F238E27FC236}">
                <a16:creationId xmlns:a16="http://schemas.microsoft.com/office/drawing/2014/main" xmlns="" id="{835EF3DD-7D43-4A27-8967-A92FD8CC93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0570" y="407987"/>
            <a:ext cx="6850222" cy="765573"/>
          </a:xfrm>
        </p:spPr>
        <p:txBody>
          <a:bodyPr>
            <a:normAutofit/>
          </a:bodyPr>
          <a:lstStyle/>
          <a:p>
            <a:r>
              <a:rPr lang="en-US" dirty="0"/>
              <a:t>HTML Gerated Dynamically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37FEB50-946D-20B4-50CC-6135F0E36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71" y="1433297"/>
            <a:ext cx="7612391" cy="50167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E2A3C9-2892-37CF-5AD0-F7EC917E01C0}"/>
              </a:ext>
            </a:extLst>
          </p:cNvPr>
          <p:cNvSpPr txBox="1"/>
          <p:nvPr/>
        </p:nvSpPr>
        <p:spPr>
          <a:xfrm>
            <a:off x="8420890" y="3202991"/>
            <a:ext cx="2987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Dynamically generates HTML page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Easy to add, remove or change</a:t>
            </a:r>
          </a:p>
        </p:txBody>
      </p:sp>
    </p:spTree>
    <p:extLst>
      <p:ext uri="{BB962C8B-B14F-4D97-AF65-F5344CB8AC3E}">
        <p14:creationId xmlns:p14="http://schemas.microsoft.com/office/powerpoint/2010/main" val="124269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Tw Cen MT</vt:lpstr>
      <vt:lpstr>ShapesVTI</vt:lpstr>
      <vt:lpstr>Introduction</vt:lpstr>
      <vt:lpstr>Challenges with Static Websites</vt:lpstr>
      <vt:lpstr>DJango Framework</vt:lpstr>
      <vt:lpstr>PostgreSQL</vt:lpstr>
      <vt:lpstr>Dynamic Content Generation</vt:lpstr>
      <vt:lpstr>Admin Panel</vt:lpstr>
      <vt:lpstr>Admin Dashboard </vt:lpstr>
      <vt:lpstr>Classes Object</vt:lpstr>
      <vt:lpstr>HTML Gerated Dynamically</vt:lpstr>
      <vt:lpstr>Future Enhancements</vt:lpstr>
      <vt:lpstr>Deployment on Vercel</vt:lpstr>
      <vt:lpstr>Conclusion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Prathamesh Khade</dc:creator>
  <cp:lastModifiedBy>Microsoft account</cp:lastModifiedBy>
  <cp:revision>7</cp:revision>
  <dcterms:created xsi:type="dcterms:W3CDTF">2024-05-21T15:25:13Z</dcterms:created>
  <dcterms:modified xsi:type="dcterms:W3CDTF">2024-05-22T02:17:48Z</dcterms:modified>
</cp:coreProperties>
</file>