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" panose="020B0604020202020204" charset="0"/>
      <p:bold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JmGzBMyoe221CrGi0Hi306kzV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en-US" sz="20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5447" y="1575621"/>
            <a:ext cx="6043998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Theme Name: Smart Education</a:t>
            </a:r>
            <a:endParaRPr lang="en-US" sz="2000" dirty="0">
              <a:ea typeface="Franklin Gothic"/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sz="20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sz="2400" b="0" i="0" u="none" strike="noStrike" dirty="0">
                <a:effectLst/>
                <a:latin typeface="montserratregular"/>
              </a:rPr>
              <a:t>Bringing power of AI/ML to aid of teacher in a classroom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sz="2000" dirty="0" err="1">
                <a:latin typeface="Franklin Gothic"/>
                <a:ea typeface="Franklin Gothic"/>
                <a:cs typeface="Franklin Gothic"/>
                <a:sym typeface="Franklin Gothic"/>
              </a:rPr>
              <a:t>Ikshana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Hrushikesh Kachgunde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Institute Name: Dr. D Y Patil Institute of Engineering 	             Management and Research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316" y="417956"/>
            <a:ext cx="2019048" cy="201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624406" y="2257919"/>
            <a:ext cx="6213664" cy="229353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Generate QR codes for each individual student.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The UI will be a website where the authorized person will log in and start scanning QR codes.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Records will be updated and maintained digitally.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Time and resource efficient.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223709" y="3631917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 for system building; 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html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</a:t>
            </a:r>
            <a:r>
              <a:rPr lang="en-US" sz="1600" b="1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css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</a:t>
            </a:r>
            <a:r>
              <a:rPr lang="en-US" sz="1600" b="1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js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for web front end.</a:t>
            </a:r>
            <a:endParaRPr lang="en-US" sz="16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Pandas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</a:t>
            </a:r>
            <a:r>
              <a:rPr lang="en-US" sz="1600" b="1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Numpy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for record manipulation.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Opencv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</a:t>
            </a:r>
            <a:r>
              <a:rPr lang="en-US" sz="1600" b="1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Pyzbar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</a:t>
            </a:r>
            <a:r>
              <a:rPr lang="en-US" sz="1600" b="1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Qrcode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libraries to generate </a:t>
            </a:r>
            <a:r>
              <a:rPr lang="en-US" sz="16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qrcodes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read data from them.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1DF9D4-27A3-4F47-A323-8E8B85BAE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782" y="271070"/>
            <a:ext cx="5075854" cy="31336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499" y="2133179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Arial"/>
                <a:cs typeface="Arial"/>
                <a:sym typeface="Libre Franklin"/>
              </a:rPr>
              <a:t>The student will carry his unique QR code printed behind his ID card.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This QR code will be scanned by authorized person.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Authorized person logs in to access the QR code scanning functionality on his phone.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The records are updated automatically and saved for later reference.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248399" y="2153726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Authorized person needs an acces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 to a mobile phone and internet connection.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b="0" i="0" u="none" strike="noStrike" cap="none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Arial"/>
                <a:cs typeface="Arial"/>
                <a:sym typeface="Libre Franklin"/>
              </a:rPr>
              <a:t>If the student loses his QR/ID card and the authorities are not informed about this, the QR can be misused.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Arial"/>
                <a:cs typeface="Arial"/>
                <a:sym typeface="Libre Franklin"/>
              </a:rPr>
              <a:t>Students have a habit of forgetting things.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b="0" i="0" u="none" strike="noStrike" cap="none" dirty="0">
              <a:solidFill>
                <a:schemeClr val="dk1"/>
              </a:solidFill>
              <a:latin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Hrushikesh Kachgunde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B.E.			Stream (ECE, CSE </a:t>
            </a:r>
            <a:r>
              <a:rPr lang="en-US" sz="1200" dirty="0" err="1"/>
              <a:t>etc</a:t>
            </a:r>
            <a:r>
              <a:rPr lang="en-US" sz="1200" dirty="0"/>
              <a:t>): AI &amp; Data Science 	Year (I,II,III,IV): 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 err="1">
                <a:solidFill>
                  <a:srgbClr val="5D7C3F"/>
                </a:solidFill>
              </a:rPr>
              <a:t>Prathamesh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Parit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):B.E. 			Stream (ECE, CSE </a:t>
            </a:r>
            <a:r>
              <a:rPr lang="en-US" sz="1200" dirty="0" err="1"/>
              <a:t>etc</a:t>
            </a:r>
            <a:r>
              <a:rPr lang="en-US" sz="1200" dirty="0"/>
              <a:t>): AI &amp; Data Science 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Riddhi </a:t>
            </a:r>
            <a:r>
              <a:rPr lang="en-US" sz="1200" b="1" dirty="0" err="1">
                <a:solidFill>
                  <a:srgbClr val="5D7C3F"/>
                </a:solidFill>
              </a:rPr>
              <a:t>Gujarathi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B.E. 			Stream (ECE, CSE </a:t>
            </a:r>
            <a:r>
              <a:rPr lang="en-US" sz="1200" dirty="0" err="1"/>
              <a:t>etc</a:t>
            </a:r>
            <a:r>
              <a:rPr lang="en-US" sz="1200" dirty="0"/>
              <a:t>): AI &amp; Data Science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Type Rupesh </a:t>
            </a:r>
            <a:r>
              <a:rPr lang="en-US" sz="1200" b="1" dirty="0" err="1">
                <a:solidFill>
                  <a:srgbClr val="5D7C3F"/>
                </a:solidFill>
              </a:rPr>
              <a:t>Suryawanshi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B.E. 			Stream (ECE, CSE </a:t>
            </a:r>
            <a:r>
              <a:rPr lang="en-US" sz="1200" dirty="0" err="1"/>
              <a:t>etc</a:t>
            </a:r>
            <a:r>
              <a:rPr lang="en-US" sz="1200" dirty="0"/>
              <a:t>): AI &amp; Data Science 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Type Saniya Mulla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B.E. 			Stream (ECE, CSE </a:t>
            </a:r>
            <a:r>
              <a:rPr lang="en-US" sz="1200" dirty="0" err="1"/>
              <a:t>etc</a:t>
            </a:r>
            <a:r>
              <a:rPr lang="en-US" sz="1200" dirty="0"/>
              <a:t>): AI &amp; Data Science 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Type Sukanya </a:t>
            </a:r>
            <a:r>
              <a:rPr lang="en-US" sz="1200" b="1" dirty="0" err="1">
                <a:solidFill>
                  <a:srgbClr val="5D7C3F"/>
                </a:solidFill>
              </a:rPr>
              <a:t>Biradar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B.E. 			Stream (ECE, CSE </a:t>
            </a:r>
            <a:r>
              <a:rPr lang="en-US" sz="1200" dirty="0" err="1"/>
              <a:t>etc</a:t>
            </a:r>
            <a:r>
              <a:rPr lang="en-US" sz="1200" dirty="0"/>
              <a:t>): AI &amp; Data Science 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 </a:t>
            </a:r>
            <a:r>
              <a:rPr lang="en-US" sz="1200" b="1" dirty="0" err="1">
                <a:solidFill>
                  <a:srgbClr val="804160"/>
                </a:solidFill>
              </a:rPr>
              <a:t>Chaitali</a:t>
            </a:r>
            <a:r>
              <a:rPr lang="en-US" sz="1200" b="1" dirty="0">
                <a:solidFill>
                  <a:srgbClr val="804160"/>
                </a:solidFill>
              </a:rPr>
              <a:t> </a:t>
            </a:r>
            <a:r>
              <a:rPr lang="en-US" sz="1200" b="1" dirty="0" err="1">
                <a:solidFill>
                  <a:srgbClr val="804160"/>
                </a:solidFill>
              </a:rPr>
              <a:t>Shewale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Academic	  	Expertise DS &amp; data structures 		Domain Experience (in years): 7 </a:t>
            </a:r>
            <a:r>
              <a:rPr lang="en-US" sz="1200" dirty="0" err="1"/>
              <a:t>yrs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 Suvarna Patil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 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Technology Stack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mention the technology stack 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Python, Html,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css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javascript</a:t>
            </a:r>
            <a:endParaRPr lang="en-US" sz="16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Flask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Sql_alchemy</a:t>
            </a: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sym typeface="Libre Franklin"/>
              </a:rPr>
              <a:t>Pandas,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Libre Franklin"/>
                <a:sym typeface="Libre Franklin"/>
              </a:rPr>
              <a:t>Numpy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ibre Franklin"/>
                <a:sym typeface="Libre Franklin"/>
              </a:rPr>
              <a:t> &amp; Matplotlib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err="1">
                <a:solidFill>
                  <a:schemeClr val="dk1"/>
                </a:solidFill>
                <a:latin typeface="Libre Franklin"/>
                <a:ea typeface="Arial"/>
                <a:cs typeface="Arial"/>
                <a:sym typeface="Libre Franklin"/>
              </a:rPr>
              <a:t>Opencv</a:t>
            </a:r>
            <a:endParaRPr lang="en-US" sz="1600" dirty="0">
              <a:solidFill>
                <a:schemeClr val="dk1"/>
              </a:solidFill>
              <a:latin typeface="Libre Franklin"/>
              <a:ea typeface="Arial"/>
              <a:cs typeface="Arial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u="none" strike="noStrike" cap="none" dirty="0" err="1">
                <a:ea typeface="Arial"/>
                <a:cs typeface="Arial"/>
              </a:rPr>
              <a:t>Qrcode</a:t>
            </a:r>
            <a:r>
              <a:rPr lang="en-US" b="0" i="0" u="none" strike="noStrike" cap="none" dirty="0">
                <a:ea typeface="Arial"/>
                <a:cs typeface="Arial"/>
              </a:rPr>
              <a:t>, </a:t>
            </a:r>
            <a:r>
              <a:rPr lang="en-US" b="0" i="0" u="none" strike="noStrike" cap="none" dirty="0" err="1">
                <a:ea typeface="Arial"/>
                <a:cs typeface="Arial"/>
              </a:rPr>
              <a:t>Pyzbar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643</Words>
  <Application>Microsoft Office PowerPoint</Application>
  <PresentationFormat>Widescreen</PresentationFormat>
  <Paragraphs>61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Libre Franklin</vt:lpstr>
      <vt:lpstr>Franklin Gothic</vt:lpstr>
      <vt:lpstr>Calibri</vt:lpstr>
      <vt:lpstr>Noto Sans Symbols</vt:lpstr>
      <vt:lpstr>montserratregular</vt:lpstr>
      <vt:lpstr>Arial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Technology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Hrushikesh Kachgunde</cp:lastModifiedBy>
  <cp:revision>3</cp:revision>
  <dcterms:created xsi:type="dcterms:W3CDTF">2022-02-11T07:14:46Z</dcterms:created>
  <dcterms:modified xsi:type="dcterms:W3CDTF">2022-03-26T15:27:31Z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