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amesh Ranade" userId="7763c23a9035d2a3" providerId="LiveId" clId="{ED7B20F0-CA17-4E05-8B6D-F7B34CD1DB9D}"/>
    <pc:docChg chg="custSel modSld">
      <pc:chgData name="Prathamesh Ranade" userId="7763c23a9035d2a3" providerId="LiveId" clId="{ED7B20F0-CA17-4E05-8B6D-F7B34CD1DB9D}" dt="2020-09-28T19:40:54.263" v="24" actId="20577"/>
      <pc:docMkLst>
        <pc:docMk/>
      </pc:docMkLst>
      <pc:sldChg chg="addSp delSp modSp mod">
        <pc:chgData name="Prathamesh Ranade" userId="7763c23a9035d2a3" providerId="LiveId" clId="{ED7B20F0-CA17-4E05-8B6D-F7B34CD1DB9D}" dt="2020-09-28T19:40:54.263" v="24" actId="20577"/>
        <pc:sldMkLst>
          <pc:docMk/>
          <pc:sldMk cId="95992585" sldId="256"/>
        </pc:sldMkLst>
        <pc:spChg chg="mod">
          <ac:chgData name="Prathamesh Ranade" userId="7763c23a9035d2a3" providerId="LiveId" clId="{ED7B20F0-CA17-4E05-8B6D-F7B34CD1DB9D}" dt="2020-09-28T19:40:54.263" v="24" actId="20577"/>
          <ac:spMkLst>
            <pc:docMk/>
            <pc:sldMk cId="95992585" sldId="256"/>
            <ac:spMk id="2" creationId="{6E943A2C-2284-4D9A-9041-B1BA702BBCF6}"/>
          </ac:spMkLst>
        </pc:spChg>
        <pc:spChg chg="del">
          <ac:chgData name="Prathamesh Ranade" userId="7763c23a9035d2a3" providerId="LiveId" clId="{ED7B20F0-CA17-4E05-8B6D-F7B34CD1DB9D}" dt="2020-09-28T19:40:41.060" v="0" actId="478"/>
          <ac:spMkLst>
            <pc:docMk/>
            <pc:sldMk cId="95992585" sldId="256"/>
            <ac:spMk id="3" creationId="{EF1F57D6-C786-4555-8C0A-A692FFCE62C2}"/>
          </ac:spMkLst>
        </pc:spChg>
        <pc:spChg chg="add del mod">
          <ac:chgData name="Prathamesh Ranade" userId="7763c23a9035d2a3" providerId="LiveId" clId="{ED7B20F0-CA17-4E05-8B6D-F7B34CD1DB9D}" dt="2020-09-28T19:40:43.818" v="1" actId="478"/>
          <ac:spMkLst>
            <pc:docMk/>
            <pc:sldMk cId="95992585" sldId="256"/>
            <ac:spMk id="5" creationId="{C713CF59-0FF2-4DB3-827C-D2A172A1C0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E943A2C-2284-4D9A-9041-B1BA702BB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Visualizations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29768181-3079-40CF-866F-EC0EE593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5">
            <a:extLst>
              <a:ext uri="{FF2B5EF4-FFF2-40B4-BE49-F238E27FC236}">
                <a16:creationId xmlns:a16="http://schemas.microsoft.com/office/drawing/2014/main" id="{EE0DDC7E-649E-4C19-8C74-0C1CF577B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6">
            <a:extLst>
              <a:ext uri="{FF2B5EF4-FFF2-40B4-BE49-F238E27FC236}">
                <a16:creationId xmlns:a16="http://schemas.microsoft.com/office/drawing/2014/main" id="{2059F06B-FA31-4FBC-976C-1FA1C7A0D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7">
            <a:extLst>
              <a:ext uri="{FF2B5EF4-FFF2-40B4-BE49-F238E27FC236}">
                <a16:creationId xmlns:a16="http://schemas.microsoft.com/office/drawing/2014/main" id="{33A8A1B9-6E02-4D94-B5D3-FCB0E5FAC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Tableau Visualizations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Visualizations </dc:title>
  <dc:creator/>
  <cp:lastModifiedBy>Prathamesh Ranade</cp:lastModifiedBy>
  <cp:revision>1</cp:revision>
  <dcterms:created xsi:type="dcterms:W3CDTF">2020-04-16T17:06:43Z</dcterms:created>
  <dcterms:modified xsi:type="dcterms:W3CDTF">2020-09-28T19:40:58Z</dcterms:modified>
</cp:coreProperties>
</file>