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1c343f7e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1c343f7e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c343f7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c343f7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1c343f7e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1c343f7e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1c343f7e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1c343f7e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1c343f7e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1c343f7e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1c343f7e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1c343f7e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1c343f7e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1c343f7e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1c343f7e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1c343f7e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1c343f7e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1c343f7e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rathameshsb" TargetMode="External"/><Relationship Id="rId4" Type="http://schemas.openxmlformats.org/officeDocument/2006/relationships/hyperlink" Target="https://prathameshsb-portfolio.netlify.app/" TargetMode="External"/><Relationship Id="rId5" Type="http://schemas.openxmlformats.org/officeDocument/2006/relationships/hyperlink" Target="https://www.linkedin.com/in/bprathame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 Craft Demo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Prathamesh Sunil Borgharkar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3863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😁✌️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~3 years of experience after Masters in JavaScript, React, Node.js.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Previously working at Adobe as a Software Development Engineer, Frontend focused.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on the events website of Adobe used to host virtual event conducted yearly by Adobe and supported the business.adobe.com website.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Individual contributor with collaborative skills working with cross-functional teams.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Previous Experiences:</a:t>
            </a:r>
            <a:br>
              <a:rPr lang="en"/>
            </a:br>
            <a:r>
              <a:rPr lang="en"/>
              <a:t>- Software Development Engineer at Adobe</a:t>
            </a:r>
            <a:br>
              <a:rPr lang="en"/>
            </a:br>
            <a:r>
              <a:rPr lang="en"/>
              <a:t>- Software Developer and UI Designer at Gryphon Network</a:t>
            </a:r>
            <a:br>
              <a:rPr lang="en"/>
            </a:br>
            <a:r>
              <a:rPr lang="en"/>
              <a:t>- UI/UX Designer and Developer at Incluvie</a:t>
            </a:r>
            <a:br>
              <a:rPr lang="en"/>
            </a:br>
            <a:r>
              <a:rPr lang="en"/>
              <a:t>- Front-End Engineer at Converge by Collegepond.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Outside of work: I enjoy cooking or going to the gym.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967525"/>
            <a:ext cx="7038900" cy="16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Virtual Event Session Management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At Adobe, for creating a seamless transitioning of event session.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Dynamic Sorting in eventSort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Implemented in Adobe’s Card Collection component which is widely used across Adobe’s website and this feature aimed towards Adobe in-event card collection component.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Last slide: Impact and Recognition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Session Management for Adobe Virtual Events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671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Objective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Transition from managing 1-2 live sessions to efficiently handling 40-50 sessions over three days.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Challenge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Enhancing scalability and maintaining seamless customer experience for high-scale virtual events like Adobe Max, Summit, and EML.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Role &amp; Approach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Initiated early collaboration with external teams and product managers. Transitioned from a basic session management approach to a scalable, recursive function-based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Continuation: </a:t>
            </a:r>
            <a:r>
              <a:rPr lang="en"/>
              <a:t>Technical Deep Dive: Scalability &amp; User Experience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663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Scalability Solution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a recursive function for dynamic session management to accommodate 50-100 sessions.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Micro Frontend Services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Developed services including a search feature and session recommendations based on user preferences.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Optimization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Utilized key-value pair data structures for efficient search and recommendation, ensuring a flawless customer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Overcoming Sorting Challenges in Event Management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631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Issue Identified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Discovered inconsistencies in badge sorting within the card-collections component due to non-triggering of useEffect based on timestamp changes.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Analytical Approach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Investigated event sorting functionality, analyzed GitHub history, and pinpointed the cause to the parent component not triggering re-renders.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Resolution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Refined the sorting logic to update based on timestamp changes, ensuring accurate sorting and rendering of event badges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Impactful Outcomes and Organizational Recognition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60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Project Success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Seamless handling of 4-5 high-scale virtual events, significantly enhancing customer engagement.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EventSort Resolution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Successfully resolved the sorting issue, ensuring accurate badge display and improving the user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Recognition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Achievements highlighted the importance of efficient session management and meticulous problem-solving, earning recognition within Adobe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do let me know you have any follow-up questions.</a:t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600"/>
              <a:t>?</a:t>
            </a:r>
            <a:endParaRPr sz="9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203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https://github.com/prathameshsb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Portfolio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https://prathameshsb-portfolio.netlify.app/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LinkedIn Link: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https://www.linkedin.com/in/bprathamesh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