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0"/>
    <p:restoredTop sz="9594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958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56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9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85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046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70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3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66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074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7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75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2DAA6B-22DB-B34D-B85B-F4A6D632F8C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BED22-AFB6-0F4F-B30F-17871C57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579891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owke9/ipl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icsheet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plt20.com/" TargetMode="External"/><Relationship Id="rId4" Type="http://schemas.openxmlformats.org/officeDocument/2006/relationships/hyperlink" Target="https://www.kaggle.com/manasgarg/ip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187AFC-9387-6C82-1086-6D83D5510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428" y="1160441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7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 2008-2019 Prediction Model</a:t>
            </a:r>
            <a:r>
              <a:rPr lang="en-US" dirty="0">
                <a:effectLst/>
                <a:latin typeface="Helvetica" pitchFamily="2" charset="0"/>
              </a:rPr>
              <a:t/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379FAF-5B6B-1DDE-80A0-0B2F2CD1FD2F}"/>
              </a:ext>
            </a:extLst>
          </p:cNvPr>
          <p:cNvSpPr txBox="1"/>
          <p:nvPr/>
        </p:nvSpPr>
        <p:spPr>
          <a:xfrm>
            <a:off x="3769112" y="3601844"/>
            <a:ext cx="4996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members :</a:t>
            </a:r>
          </a:p>
          <a:p>
            <a:r>
              <a:rPr lang="en-US" dirty="0"/>
              <a:t>				Mishit Shah</a:t>
            </a:r>
          </a:p>
          <a:p>
            <a:r>
              <a:rPr lang="en-US" dirty="0"/>
              <a:t>				Chinmay Shukla</a:t>
            </a:r>
          </a:p>
          <a:p>
            <a:r>
              <a:rPr lang="en-US" dirty="0"/>
              <a:t>				Prathamesh Teli</a:t>
            </a:r>
          </a:p>
          <a:p>
            <a:r>
              <a:rPr lang="en-US" dirty="0"/>
              <a:t>				Gaurav Sharma</a:t>
            </a:r>
          </a:p>
          <a:p>
            <a:r>
              <a:rPr lang="en-US" dirty="0"/>
              <a:t>				Datta sai krishna Naidu  </a:t>
            </a:r>
          </a:p>
        </p:txBody>
      </p:sp>
    </p:spTree>
    <p:extLst>
      <p:ext uri="{BB962C8B-B14F-4D97-AF65-F5344CB8AC3E}">
        <p14:creationId xmlns:p14="http://schemas.microsoft.com/office/powerpoint/2010/main" xmlns="" val="99051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1DD94-0863-C26B-ADAF-89981D2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/>
              <a:t>Problem Statement</a:t>
            </a:r>
            <a:r>
              <a:rPr lang="en-US" sz="4000" dirty="0"/>
              <a:t>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465A62-2168-71C0-FD4F-3DE242DB74AF}"/>
              </a:ext>
            </a:extLst>
          </p:cNvPr>
          <p:cNvSpPr txBox="1"/>
          <p:nvPr/>
        </p:nvSpPr>
        <p:spPr>
          <a:xfrm>
            <a:off x="2611808" y="1628078"/>
            <a:ext cx="727932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IPL prediction Model is all about the Analysis of the Dataset IPL 2008 – 2019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Through this dataset we aim to build a model to find out the Predicted score after each delivery, similarly the Best Batsman, Best Bowler and compare this with the actual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76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79401-410E-F079-C175-69BBE938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u="sng" dirty="0"/>
              <a:t>About the Dataset</a:t>
            </a:r>
            <a:r>
              <a:rPr lang="en-US" sz="4000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D1482F-E1ED-5C2A-A84C-7A93087579F0}"/>
              </a:ext>
            </a:extLst>
          </p:cNvPr>
          <p:cNvSpPr txBox="1"/>
          <p:nvPr/>
        </p:nvSpPr>
        <p:spPr>
          <a:xfrm>
            <a:off x="2611808" y="1739590"/>
            <a:ext cx="744901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Dataset for the IPL 2008 – 2019 is retrieved from the Kaggle </a:t>
            </a:r>
          </a:p>
          <a:p>
            <a:r>
              <a:rPr lang="en-US" sz="2400" dirty="0"/>
              <a:t>Command : </a:t>
            </a:r>
          </a:p>
          <a:p>
            <a:r>
              <a:rPr lang="en-US" sz="2400" dirty="0"/>
              <a:t>kaggle datasets download -d nowke9/</a:t>
            </a:r>
            <a:r>
              <a:rPr lang="en-US" sz="2400" dirty="0" err="1"/>
              <a:t>ipldata</a:t>
            </a:r>
            <a:r>
              <a:rPr lang="en-US" sz="2400" dirty="0"/>
              <a:t> </a:t>
            </a:r>
          </a:p>
          <a:p>
            <a:r>
              <a:rPr lang="en-US" sz="2400" dirty="0"/>
              <a:t>Website:</a:t>
            </a:r>
          </a:p>
          <a:p>
            <a:r>
              <a:rPr lang="en-US" sz="2400" dirty="0">
                <a:hlinkClick r:id="rId2"/>
              </a:rPr>
              <a:t>https://www.kaggle.com/datasets/nowke9/ipldata</a:t>
            </a:r>
            <a:endParaRPr lang="en-US" sz="2400" dirty="0"/>
          </a:p>
          <a:p>
            <a:r>
              <a:rPr lang="en-US" sz="2400" dirty="0"/>
              <a:t>The data set contains two files &amp; </a:t>
            </a:r>
            <a:r>
              <a:rPr lang="en-US" sz="2400" b="0" i="0" u="none" strike="noStrike" dirty="0">
                <a:effectLst/>
              </a:rPr>
              <a:t>Data till Season 11 (2008 - 2019)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 matches.csv - Match by match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 deliveries.csv - Ball by ball data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832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4119B-F25E-E687-2463-C2074ACF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About Matches.csv</a:t>
            </a:r>
            <a:r>
              <a:rPr lang="en-US" dirty="0"/>
              <a:t>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F619DF0-7EAF-9D45-975D-B7FEF0023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610" y="1885285"/>
            <a:ext cx="9655609" cy="32219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F2316D-0DA8-5C3D-1326-3651FB5BC2B0}"/>
              </a:ext>
            </a:extLst>
          </p:cNvPr>
          <p:cNvSpPr txBox="1"/>
          <p:nvPr/>
        </p:nvSpPr>
        <p:spPr>
          <a:xfrm>
            <a:off x="2611808" y="5386039"/>
            <a:ext cx="349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columns : 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null value column's </a:t>
            </a:r>
          </a:p>
        </p:txBody>
      </p:sp>
    </p:spTree>
    <p:extLst>
      <p:ext uri="{BB962C8B-B14F-4D97-AF65-F5344CB8AC3E}">
        <p14:creationId xmlns:p14="http://schemas.microsoft.com/office/powerpoint/2010/main" xmlns="" val="398263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6A07F-5E7C-162A-23FD-C420182E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About Deliveries.csv</a:t>
            </a:r>
            <a:r>
              <a:rPr lang="en-US" dirty="0"/>
              <a:t>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1A2AF3A-173E-9BD8-E087-1A18FB84B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849" y="2029522"/>
            <a:ext cx="9293288" cy="3044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122387-2A48-A7F8-5A99-1241196955EB}"/>
              </a:ext>
            </a:extLst>
          </p:cNvPr>
          <p:cNvSpPr txBox="1"/>
          <p:nvPr/>
        </p:nvSpPr>
        <p:spPr>
          <a:xfrm>
            <a:off x="2611808" y="5311280"/>
            <a:ext cx="6463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inherit"/>
              </a:rPr>
              <a:t>Data source from 2008-2017 - </a:t>
            </a:r>
            <a:r>
              <a:rPr lang="en-US" b="0" i="0" u="none" strike="noStrike" dirty="0"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CricSheet.org</a:t>
            </a:r>
            <a:r>
              <a:rPr lang="en-US" b="0" i="0" u="none" strike="noStrike" dirty="0">
                <a:effectLst/>
                <a:latin typeface="inherit"/>
              </a:rPr>
              <a:t> and </a:t>
            </a:r>
            <a:r>
              <a:rPr lang="en-US" b="0" i="0" u="none" strike="noStrike" dirty="0"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Manas - Kaggle</a:t>
            </a:r>
            <a:endParaRPr lang="en-US" b="0" i="0" u="none" strike="noStrike" dirty="0">
              <a:effectLst/>
              <a:latin typeface="inherit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inherit"/>
              </a:rPr>
              <a:t>Data source for 2018-2019 - </a:t>
            </a:r>
            <a:r>
              <a:rPr lang="en-US" b="0" i="0" u="none" strike="noStrike" dirty="0">
                <a:effectLst/>
                <a:latin typeface="inherit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IPL T20 - Official website</a:t>
            </a:r>
            <a:endParaRPr lang="en-US" b="0" i="0" u="none" strike="noStrike" dirty="0">
              <a:effectLst/>
              <a:latin typeface="inheri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columns : 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null value column's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816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7E82C-C13E-4AD1-126E-0263E20B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Preprocessing of Data</a:t>
            </a:r>
            <a:r>
              <a:rPr lang="en-US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336CDE-55D4-A994-2491-40355ACB04BD}"/>
              </a:ext>
            </a:extLst>
          </p:cNvPr>
          <p:cNvSpPr txBox="1"/>
          <p:nvPr/>
        </p:nvSpPr>
        <p:spPr>
          <a:xfrm>
            <a:off x="2611808" y="1694985"/>
            <a:ext cx="7748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there are Null values most of the data from columns can be used to find out the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The dataset has total of 39 columns (including both files) with information on the match venue, club names, player names, scores, and results, and 756 rows with each row representing a different IPL contest.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The dataset’s main features include Data categories, no lacking values etc.</a:t>
            </a:r>
            <a:r>
              <a:rPr lang="en-US" sz="2400" i="1" dirty="0">
                <a:effectLst/>
                <a:latin typeface="Helvetica" pitchFamily="2" charset="0"/>
              </a:rPr>
              <a:t> </a:t>
            </a:r>
            <a:r>
              <a:rPr lang="en-US" sz="2400" dirty="0">
                <a:effectLst/>
              </a:rPr>
              <a:t>Overall, the dataset is well-prepared and suitable for different IPL match related analytics and modeling tasks.</a:t>
            </a:r>
          </a:p>
          <a:p>
            <a:r>
              <a:rPr lang="en-US" sz="2400" dirty="0"/>
              <a:t>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757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C54C1-2B81-AF98-D3C4-D6192BAF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/>
              <a:t>Methodology</a:t>
            </a:r>
            <a:r>
              <a:rPr lang="en-US" dirty="0"/>
              <a:t> :</a:t>
            </a:r>
            <a:br>
              <a:rPr lang="en-US" dirty="0"/>
            </a:b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B857A2-5A97-1770-61A7-B1C110105D53}"/>
              </a:ext>
            </a:extLst>
          </p:cNvPr>
          <p:cNvSpPr txBox="1"/>
          <p:nvPr/>
        </p:nvSpPr>
        <p:spPr>
          <a:xfrm>
            <a:off x="2743200" y="1643605"/>
            <a:ext cx="7826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Since this is a regression model, we are unable</a:t>
            </a:r>
            <a:r>
              <a:rPr lang="en-US" dirty="0"/>
              <a:t> </a:t>
            </a:r>
            <a:r>
              <a:rPr lang="en-US" dirty="0">
                <a:effectLst/>
              </a:rPr>
              <a:t>to use classification metrics; as a substitute, we</a:t>
            </a:r>
            <a:r>
              <a:rPr lang="en-US" dirty="0"/>
              <a:t> </a:t>
            </a:r>
            <a:r>
              <a:rPr lang="en-US" dirty="0">
                <a:effectLst/>
              </a:rPr>
              <a:t>frequently use Mean Squared Error (MSE), Root</a:t>
            </a:r>
            <a:r>
              <a:rPr lang="en-US" dirty="0"/>
              <a:t> </a:t>
            </a:r>
            <a:r>
              <a:rPr lang="en-US" dirty="0">
                <a:effectLst/>
              </a:rPr>
              <a:t>Mean Squared Error (RMSE), R-squared (R2),</a:t>
            </a:r>
            <a:r>
              <a:rPr lang="en-US" dirty="0"/>
              <a:t> </a:t>
            </a:r>
            <a:r>
              <a:rPr lang="en-US" dirty="0">
                <a:effectLst/>
              </a:rPr>
              <a:t>and Explained Variance Score (EVS) as success</a:t>
            </a:r>
            <a:r>
              <a:rPr lang="en-US" dirty="0"/>
              <a:t> </a:t>
            </a:r>
            <a:r>
              <a:rPr lang="en-US" dirty="0">
                <a:effectLst/>
              </a:rPr>
              <a:t>metrics for regression issues. Mean Squared Error</a:t>
            </a:r>
            <a:r>
              <a:rPr lang="en-US" dirty="0"/>
              <a:t> </a:t>
            </a:r>
            <a:r>
              <a:rPr lang="en-US" dirty="0">
                <a:effectLst/>
              </a:rPr>
              <a:t>(MSE), Root Mean Squared Error (RMSE), Rsquared</a:t>
            </a:r>
            <a:r>
              <a:rPr lang="en-US" dirty="0"/>
              <a:t> </a:t>
            </a:r>
            <a:r>
              <a:rPr lang="en-US" dirty="0">
                <a:effectLst/>
              </a:rPr>
              <a:t>(R2), and Explained Variance Score are</a:t>
            </a:r>
            <a:r>
              <a:rPr lang="en-US" dirty="0"/>
              <a:t> f</a:t>
            </a:r>
            <a:r>
              <a:rPr lang="en-US" dirty="0">
                <a:effectLst/>
              </a:rPr>
              <a:t>requently used performance measures for regression</a:t>
            </a:r>
            <a:r>
              <a:rPr lang="en-US" dirty="0"/>
              <a:t> </a:t>
            </a:r>
            <a:r>
              <a:rPr lang="en-US" dirty="0">
                <a:effectLst/>
              </a:rPr>
              <a:t>issues. (EVS).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US" u="sng" dirty="0"/>
          </a:p>
        </p:txBody>
      </p:sp>
      <p:pic>
        <p:nvPicPr>
          <p:cNvPr id="4" name="image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7366" y="2586446"/>
            <a:ext cx="3027879" cy="2403565"/>
          </a:xfrm>
          <a:prstGeom prst="rect">
            <a:avLst/>
          </a:prstGeom>
        </p:spPr>
      </p:pic>
      <p:pic>
        <p:nvPicPr>
          <p:cNvPr id="5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4469" y="2599509"/>
            <a:ext cx="3048000" cy="2338251"/>
          </a:xfrm>
          <a:prstGeom prst="rect">
            <a:avLst/>
          </a:prstGeom>
        </p:spPr>
      </p:pic>
      <p:pic>
        <p:nvPicPr>
          <p:cNvPr id="6" name="image3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5839" y="2560320"/>
            <a:ext cx="3044825" cy="2390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SCOPE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Enhanced Player Performance Projections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Real-time Data </a:t>
            </a:r>
            <a:r>
              <a:rPr lang="en-US" dirty="0" smtClean="0"/>
              <a:t>Integration</a:t>
            </a:r>
          </a:p>
          <a:p>
            <a:r>
              <a:rPr lang="en-US" dirty="0" smtClean="0"/>
              <a:t>Customization </a:t>
            </a:r>
            <a:r>
              <a:rPr lang="en-US" dirty="0" smtClean="0"/>
              <a:t>and </a:t>
            </a:r>
            <a:r>
              <a:rPr lang="en-US" dirty="0" smtClean="0"/>
              <a:t>Personalization</a:t>
            </a:r>
          </a:p>
          <a:p>
            <a:r>
              <a:rPr lang="en-US" dirty="0" smtClean="0"/>
              <a:t>Incorporation </a:t>
            </a:r>
            <a:r>
              <a:rPr lang="en-US" dirty="0" smtClean="0"/>
              <a:t>of Advanced </a:t>
            </a:r>
            <a:r>
              <a:rPr lang="en-US" dirty="0" smtClean="0"/>
              <a:t>Metrics</a:t>
            </a:r>
          </a:p>
          <a:p>
            <a:r>
              <a:rPr lang="en-US" dirty="0" smtClean="0"/>
              <a:t>Integration of Artificial </a:t>
            </a:r>
            <a:r>
              <a:rPr lang="en-US" dirty="0" smtClean="0"/>
              <a:t>Intelligence</a:t>
            </a:r>
          </a:p>
          <a:p>
            <a:r>
              <a:rPr lang="en-US" dirty="0" smtClean="0"/>
              <a:t>Expansion to New Sports and Leagues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340</Words>
  <Application>Microsoft Macintosh PowerPoint</Application>
  <PresentationFormat>Custom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Madison</vt:lpstr>
      <vt:lpstr>Group – 7 IPL 2008-2019 Prediction Model </vt:lpstr>
      <vt:lpstr>Problem Statement :</vt:lpstr>
      <vt:lpstr>About the Dataset :</vt:lpstr>
      <vt:lpstr>About Matches.csv :</vt:lpstr>
      <vt:lpstr>About Deliveries.csv : </vt:lpstr>
      <vt:lpstr>Preprocessing of Data :</vt:lpstr>
      <vt:lpstr>Methodology : </vt:lpstr>
      <vt:lpstr>CONCLUSION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– 7 IPL 2008-2019 Prediction Model</dc:title>
  <dc:creator>Microsoft Office User</dc:creator>
  <cp:lastModifiedBy>gaurav</cp:lastModifiedBy>
  <cp:revision>2</cp:revision>
  <dcterms:created xsi:type="dcterms:W3CDTF">2023-05-19T01:50:17Z</dcterms:created>
  <dcterms:modified xsi:type="dcterms:W3CDTF">2023-05-19T06:32:40Z</dcterms:modified>
</cp:coreProperties>
</file>