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675FBD5F-1B33-4CBE-881B-6712B9CB1902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Project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40C126FD-0992-4F1D-971B-610455925A90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11/22/22 8:38:22 PM CST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AF65A09D-C7A1-43C1-B8D8-B43D7D25C02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2022-11-23T02:38:23Z</dcterms:created>
  <dcterms:modified xsi:type="dcterms:W3CDTF">2022-11-23T02:38:23Z</dcterms:modified>
</cp:coreProperties>
</file>