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7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6477" y="1081015"/>
            <a:ext cx="5615045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3117" y="2981743"/>
            <a:ext cx="12941765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00" b="0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.png"/><Relationship Id="rId4" Type="http://schemas.openxmlformats.org/officeDocument/2006/relationships/hyperlink" Target="https://github.com/prathamkandari/CCA-Project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5255"/>
            <a:chOff x="0" y="0"/>
            <a:chExt cx="18288000" cy="102952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7018" y="0"/>
              <a:ext cx="9790687" cy="10294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085" y="239586"/>
              <a:ext cx="2628899" cy="15811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6000" y="2680954"/>
            <a:ext cx="10623550" cy="4793615"/>
          </a:xfrm>
          <a:prstGeom prst="rect">
            <a:avLst/>
          </a:prstGeom>
        </p:spPr>
        <p:txBody>
          <a:bodyPr wrap="square" lIns="0" tIns="273050" rIns="0" bIns="0" rtlCol="0" vert="horz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2150"/>
              </a:spcBef>
            </a:pPr>
            <a:r>
              <a:rPr dirty="0" sz="11500" spc="-204">
                <a:solidFill>
                  <a:srgbClr val="F7F7F7"/>
                </a:solidFill>
                <a:latin typeface="Lucida Sans Unicode"/>
                <a:cs typeface="Lucida Sans Unicode"/>
              </a:rPr>
              <a:t>CLOUD </a:t>
            </a:r>
            <a:r>
              <a:rPr dirty="0" sz="11500" spc="-20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11500" spc="-190">
                <a:solidFill>
                  <a:srgbClr val="F7F7F7"/>
                </a:solidFill>
                <a:latin typeface="Lucida Sans Unicode"/>
                <a:cs typeface="Lucida Sans Unicode"/>
              </a:rPr>
              <a:t>COMPUTING </a:t>
            </a:r>
            <a:r>
              <a:rPr dirty="0" sz="11500" spc="-185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dirty="0" sz="11500" spc="-10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dirty="0" sz="11500" spc="-30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11500" spc="25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11500" spc="-625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dirty="0" sz="11500" spc="-52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dirty="0" sz="11500" spc="-484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11500" spc="32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dirty="0" sz="11500" spc="25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dirty="0" sz="11500" spc="-484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dirty="0" sz="11500" spc="-85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dirty="0" sz="11500" spc="-30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dirty="0" sz="11500" spc="325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endParaRPr sz="11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5233" y="4559034"/>
            <a:ext cx="2677160" cy="16910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437515">
              <a:lnSpc>
                <a:spcPct val="100000"/>
              </a:lnSpc>
              <a:spcBef>
                <a:spcPts val="570"/>
              </a:spcBef>
            </a:pPr>
            <a:r>
              <a:rPr dirty="0" sz="2200" spc="35" b="1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dirty="0" sz="2200" spc="165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20" b="1">
                <a:solidFill>
                  <a:srgbClr val="F7F7F7"/>
                </a:solidFill>
                <a:latin typeface="Tahoma"/>
                <a:cs typeface="Tahoma"/>
              </a:rPr>
              <a:t>TO</a:t>
            </a:r>
            <a:endParaRPr sz="2200">
              <a:latin typeface="Tahoma"/>
              <a:cs typeface="Tahoma"/>
            </a:endParaRPr>
          </a:p>
          <a:p>
            <a:pPr marL="12700" marR="5080" indent="1179195">
              <a:lnSpc>
                <a:spcPct val="114599"/>
              </a:lnSpc>
              <a:spcBef>
                <a:spcPts val="100"/>
              </a:spcBef>
            </a:pP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dirty="0" sz="2400" spc="-6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0">
                <a:solidFill>
                  <a:srgbClr val="F7F7F7"/>
                </a:solidFill>
                <a:latin typeface="Verdana"/>
                <a:cs typeface="Verdana"/>
              </a:rPr>
              <a:t>l  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85">
                <a:solidFill>
                  <a:srgbClr val="F7F7F7"/>
                </a:solidFill>
                <a:latin typeface="Verdana"/>
                <a:cs typeface="Verdana"/>
              </a:rPr>
              <a:t>ss</a:t>
            </a:r>
            <a:r>
              <a:rPr dirty="0" sz="2400" spc="-6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2400" spc="-8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90">
                <a:solidFill>
                  <a:srgbClr val="F7F7F7"/>
                </a:solidFill>
                <a:latin typeface="Verdana"/>
                <a:cs typeface="Verdana"/>
              </a:rPr>
              <a:t>fe</a:t>
            </a:r>
            <a:r>
              <a:rPr dirty="0" sz="2400" spc="-85">
                <a:solidFill>
                  <a:srgbClr val="F7F7F7"/>
                </a:solidFill>
                <a:latin typeface="Verdana"/>
                <a:cs typeface="Verdana"/>
              </a:rPr>
              <a:t>ss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 marL="1268095">
              <a:lnSpc>
                <a:spcPct val="100000"/>
              </a:lnSpc>
              <a:spcBef>
                <a:spcPts val="420"/>
              </a:spcBef>
            </a:pPr>
            <a:r>
              <a:rPr dirty="0" sz="2400" spc="-25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2400" spc="-225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dirty="0" sz="2400" spc="-8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2400" spc="-114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6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2400" spc="-45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2400" spc="-8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1149" y="8949282"/>
            <a:ext cx="1771014" cy="78422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315"/>
              </a:spcBef>
            </a:pPr>
            <a:r>
              <a:rPr dirty="0" sz="2200" spc="-50" b="1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dirty="0" sz="2200" spc="-50" b="1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dirty="0" sz="2200" spc="30" b="1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200" spc="-105" b="1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200" spc="-14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-165" b="1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dirty="0" sz="2200" spc="30" b="1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dirty="0" sz="2200" spc="-110" b="1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dirty="0" sz="2200" spc="-45" b="1">
                <a:solidFill>
                  <a:srgbClr val="F7F7F7"/>
                </a:solidFill>
                <a:latin typeface="Tahoma"/>
                <a:cs typeface="Tahoma"/>
              </a:rPr>
              <a:t>e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2400" spc="-135">
                <a:solidFill>
                  <a:srgbClr val="F7F7F7"/>
                </a:solidFill>
                <a:latin typeface="Verdana"/>
                <a:cs typeface="Verdana"/>
              </a:rPr>
              <a:t>CodeStalker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99742" y="7243892"/>
            <a:ext cx="2322830" cy="8528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570"/>
              </a:spcBef>
            </a:pPr>
            <a:r>
              <a:rPr dirty="0" sz="2200" spc="35" b="1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dirty="0" sz="2200" spc="170" b="1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dirty="0" sz="2200" spc="5" b="1">
                <a:solidFill>
                  <a:srgbClr val="F7F7F7"/>
                </a:solidFill>
                <a:latin typeface="Tahoma"/>
                <a:cs typeface="Tahoma"/>
              </a:rPr>
              <a:t>BY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5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24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2400" spc="-28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2400" spc="-105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dirty="0" sz="2400" spc="-16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2400" spc="-145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dirty="0" sz="2400" spc="-6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000" y="8704611"/>
            <a:ext cx="64820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15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400" spc="-355">
                <a:solidFill>
                  <a:srgbClr val="F7F7F7"/>
                </a:solidFill>
                <a:latin typeface="Verdana"/>
                <a:cs typeface="Verdana"/>
              </a:rPr>
              <a:t>SS</a:t>
            </a:r>
            <a:r>
              <a:rPr dirty="0" sz="3400" spc="-8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400" spc="-28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dirty="0" sz="3400" spc="-14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400" spc="-11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dirty="0" sz="3400" spc="-175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dirty="0" sz="3400" spc="-145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400" spc="-15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40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400" spc="-405">
                <a:solidFill>
                  <a:srgbClr val="F7F7F7"/>
                </a:solidFill>
                <a:latin typeface="Verdana"/>
                <a:cs typeface="Verdana"/>
              </a:rPr>
              <a:t>(</a:t>
            </a:r>
            <a:r>
              <a:rPr dirty="0" sz="3400" spc="-355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400" spc="-15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dirty="0" sz="3400" spc="-35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dirty="0" sz="3400" spc="-395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dirty="0" sz="3400" spc="-15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400" spc="-155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dirty="0" sz="3400" spc="-1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dirty="0" sz="3400" spc="-8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400" spc="-7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dirty="0" sz="3400" spc="-235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dirty="0" sz="3400" spc="-155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dirty="0" sz="3400" spc="-85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dirty="0" sz="3400" spc="-165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dirty="0" sz="3400" spc="-229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dirty="0" sz="3400" spc="-405">
                <a:solidFill>
                  <a:srgbClr val="F7F7F7"/>
                </a:solidFill>
                <a:latin typeface="Verdana"/>
                <a:cs typeface="Verdana"/>
              </a:rPr>
              <a:t>)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659"/>
            <a:ext cx="3429541" cy="514334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9"/>
            <a:ext cx="2628899" cy="1581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066150" y="3675030"/>
            <a:ext cx="2933700" cy="2933700"/>
            <a:chOff x="15066150" y="3675030"/>
            <a:chExt cx="2933700" cy="2933700"/>
          </a:xfrm>
        </p:grpSpPr>
        <p:sp>
          <p:nvSpPr>
            <p:cNvPr id="5" name="object 5"/>
            <p:cNvSpPr/>
            <p:nvPr/>
          </p:nvSpPr>
          <p:spPr>
            <a:xfrm>
              <a:off x="15066150" y="3675030"/>
              <a:ext cx="2933700" cy="2933700"/>
            </a:xfrm>
            <a:custGeom>
              <a:avLst/>
              <a:gdLst/>
              <a:ahLst/>
              <a:cxnLst/>
              <a:rect l="l" t="t" r="r" b="b"/>
              <a:pathLst>
                <a:path w="2933700" h="2933700">
                  <a:moveTo>
                    <a:pt x="2933699" y="2933699"/>
                  </a:moveTo>
                  <a:lnTo>
                    <a:pt x="0" y="2933699"/>
                  </a:lnTo>
                  <a:lnTo>
                    <a:pt x="0" y="0"/>
                  </a:lnTo>
                  <a:lnTo>
                    <a:pt x="2933699" y="0"/>
                  </a:lnTo>
                  <a:lnTo>
                    <a:pt x="2933699" y="2933699"/>
                  </a:lnTo>
                  <a:close/>
                </a:path>
              </a:pathLst>
            </a:custGeom>
            <a:solidFill>
              <a:srgbClr val="F6DE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37522" y="5006085"/>
              <a:ext cx="1934210" cy="1372870"/>
            </a:xfrm>
            <a:custGeom>
              <a:avLst/>
              <a:gdLst/>
              <a:ahLst/>
              <a:cxnLst/>
              <a:rect l="l" t="t" r="r" b="b"/>
              <a:pathLst>
                <a:path w="1934209" h="1372870">
                  <a:moveTo>
                    <a:pt x="825080" y="15811"/>
                  </a:moveTo>
                  <a:lnTo>
                    <a:pt x="549478" y="15811"/>
                  </a:lnTo>
                  <a:lnTo>
                    <a:pt x="549478" y="953223"/>
                  </a:lnTo>
                  <a:lnTo>
                    <a:pt x="544817" y="1013891"/>
                  </a:lnTo>
                  <a:lnTo>
                    <a:pt x="531291" y="1059370"/>
                  </a:lnTo>
                  <a:lnTo>
                    <a:pt x="509562" y="1091514"/>
                  </a:lnTo>
                  <a:lnTo>
                    <a:pt x="444131" y="1123226"/>
                  </a:lnTo>
                  <a:lnTo>
                    <a:pt x="401751" y="1126502"/>
                  </a:lnTo>
                  <a:lnTo>
                    <a:pt x="351180" y="1119124"/>
                  </a:lnTo>
                  <a:lnTo>
                    <a:pt x="310997" y="1098715"/>
                  </a:lnTo>
                  <a:lnTo>
                    <a:pt x="278384" y="1067803"/>
                  </a:lnTo>
                  <a:lnTo>
                    <a:pt x="250494" y="1028966"/>
                  </a:lnTo>
                  <a:lnTo>
                    <a:pt x="224510" y="984745"/>
                  </a:lnTo>
                  <a:lnTo>
                    <a:pt x="0" y="1120533"/>
                  </a:lnTo>
                  <a:lnTo>
                    <a:pt x="19304" y="1157478"/>
                  </a:lnTo>
                  <a:lnTo>
                    <a:pt x="41871" y="1192847"/>
                  </a:lnTo>
                  <a:lnTo>
                    <a:pt x="67830" y="1226223"/>
                  </a:lnTo>
                  <a:lnTo>
                    <a:pt x="97307" y="1257211"/>
                  </a:lnTo>
                  <a:lnTo>
                    <a:pt x="130454" y="1285379"/>
                  </a:lnTo>
                  <a:lnTo>
                    <a:pt x="167386" y="1310347"/>
                  </a:lnTo>
                  <a:lnTo>
                    <a:pt x="208241" y="1331683"/>
                  </a:lnTo>
                  <a:lnTo>
                    <a:pt x="253149" y="1348994"/>
                  </a:lnTo>
                  <a:lnTo>
                    <a:pt x="302247" y="1361871"/>
                  </a:lnTo>
                  <a:lnTo>
                    <a:pt x="355676" y="1369885"/>
                  </a:lnTo>
                  <a:lnTo>
                    <a:pt x="413562" y="1372654"/>
                  </a:lnTo>
                  <a:lnTo>
                    <a:pt x="461352" y="1370914"/>
                  </a:lnTo>
                  <a:lnTo>
                    <a:pt x="506933" y="1365656"/>
                  </a:lnTo>
                  <a:lnTo>
                    <a:pt x="550138" y="1356842"/>
                  </a:lnTo>
                  <a:lnTo>
                    <a:pt x="590804" y="1344422"/>
                  </a:lnTo>
                  <a:lnTo>
                    <a:pt x="628789" y="1328356"/>
                  </a:lnTo>
                  <a:lnTo>
                    <a:pt x="663917" y="1308595"/>
                  </a:lnTo>
                  <a:lnTo>
                    <a:pt x="696023" y="1285100"/>
                  </a:lnTo>
                  <a:lnTo>
                    <a:pt x="724954" y="1257820"/>
                  </a:lnTo>
                  <a:lnTo>
                    <a:pt x="750557" y="1226705"/>
                  </a:lnTo>
                  <a:lnTo>
                    <a:pt x="772655" y="1191729"/>
                  </a:lnTo>
                  <a:lnTo>
                    <a:pt x="791108" y="1152817"/>
                  </a:lnTo>
                  <a:lnTo>
                    <a:pt x="805726" y="1109954"/>
                  </a:lnTo>
                  <a:lnTo>
                    <a:pt x="816368" y="1063078"/>
                  </a:lnTo>
                  <a:lnTo>
                    <a:pt x="822871" y="1012151"/>
                  </a:lnTo>
                  <a:lnTo>
                    <a:pt x="825080" y="957122"/>
                  </a:lnTo>
                  <a:lnTo>
                    <a:pt x="825080" y="15811"/>
                  </a:lnTo>
                  <a:close/>
                </a:path>
                <a:path w="1934209" h="1372870">
                  <a:moveTo>
                    <a:pt x="1933930" y="988631"/>
                  </a:moveTo>
                  <a:lnTo>
                    <a:pt x="1931593" y="937666"/>
                  </a:lnTo>
                  <a:lnTo>
                    <a:pt x="1924659" y="890905"/>
                  </a:lnTo>
                  <a:lnTo>
                    <a:pt x="1913204" y="848004"/>
                  </a:lnTo>
                  <a:lnTo>
                    <a:pt x="1897291" y="808621"/>
                  </a:lnTo>
                  <a:lnTo>
                    <a:pt x="1877034" y="772401"/>
                  </a:lnTo>
                  <a:lnTo>
                    <a:pt x="1852485" y="739000"/>
                  </a:lnTo>
                  <a:lnTo>
                    <a:pt x="1823732" y="708088"/>
                  </a:lnTo>
                  <a:lnTo>
                    <a:pt x="1790865" y="679310"/>
                  </a:lnTo>
                  <a:lnTo>
                    <a:pt x="1753958" y="652310"/>
                  </a:lnTo>
                  <a:lnTo>
                    <a:pt x="1713090" y="626770"/>
                  </a:lnTo>
                  <a:lnTo>
                    <a:pt x="1668348" y="602322"/>
                  </a:lnTo>
                  <a:lnTo>
                    <a:pt x="1619808" y="578624"/>
                  </a:lnTo>
                  <a:lnTo>
                    <a:pt x="1567561" y="555345"/>
                  </a:lnTo>
                  <a:lnTo>
                    <a:pt x="1498688" y="525894"/>
                  </a:lnTo>
                  <a:lnTo>
                    <a:pt x="1435696" y="496747"/>
                  </a:lnTo>
                  <a:lnTo>
                    <a:pt x="1388021" y="468655"/>
                  </a:lnTo>
                  <a:lnTo>
                    <a:pt x="1354899" y="438391"/>
                  </a:lnTo>
                  <a:lnTo>
                    <a:pt x="1335582" y="402729"/>
                  </a:lnTo>
                  <a:lnTo>
                    <a:pt x="1329309" y="358470"/>
                  </a:lnTo>
                  <a:lnTo>
                    <a:pt x="1338580" y="311772"/>
                  </a:lnTo>
                  <a:lnTo>
                    <a:pt x="1365021" y="274294"/>
                  </a:lnTo>
                  <a:lnTo>
                    <a:pt x="1406613" y="249364"/>
                  </a:lnTo>
                  <a:lnTo>
                    <a:pt x="1461325" y="240309"/>
                  </a:lnTo>
                  <a:lnTo>
                    <a:pt x="1505458" y="244475"/>
                  </a:lnTo>
                  <a:lnTo>
                    <a:pt x="1544104" y="257517"/>
                  </a:lnTo>
                  <a:lnTo>
                    <a:pt x="1578406" y="280289"/>
                  </a:lnTo>
                  <a:lnTo>
                    <a:pt x="1609496" y="313651"/>
                  </a:lnTo>
                  <a:lnTo>
                    <a:pt x="1638490" y="358470"/>
                  </a:lnTo>
                  <a:lnTo>
                    <a:pt x="1853133" y="220599"/>
                  </a:lnTo>
                  <a:lnTo>
                    <a:pt x="1824901" y="175666"/>
                  </a:lnTo>
                  <a:lnTo>
                    <a:pt x="1794446" y="136410"/>
                  </a:lnTo>
                  <a:lnTo>
                    <a:pt x="1761693" y="102603"/>
                  </a:lnTo>
                  <a:lnTo>
                    <a:pt x="1726577" y="74041"/>
                  </a:lnTo>
                  <a:lnTo>
                    <a:pt x="1688985" y="50482"/>
                  </a:lnTo>
                  <a:lnTo>
                    <a:pt x="1648866" y="31711"/>
                  </a:lnTo>
                  <a:lnTo>
                    <a:pt x="1606118" y="17500"/>
                  </a:lnTo>
                  <a:lnTo>
                    <a:pt x="1560664" y="7632"/>
                  </a:lnTo>
                  <a:lnTo>
                    <a:pt x="1512430" y="1866"/>
                  </a:lnTo>
                  <a:lnTo>
                    <a:pt x="1461325" y="0"/>
                  </a:lnTo>
                  <a:lnTo>
                    <a:pt x="1406105" y="2755"/>
                  </a:lnTo>
                  <a:lnTo>
                    <a:pt x="1354226" y="10795"/>
                  </a:lnTo>
                  <a:lnTo>
                    <a:pt x="1305864" y="23850"/>
                  </a:lnTo>
                  <a:lnTo>
                    <a:pt x="1261224" y="41605"/>
                  </a:lnTo>
                  <a:lnTo>
                    <a:pt x="1220495" y="63766"/>
                  </a:lnTo>
                  <a:lnTo>
                    <a:pt x="1183843" y="90043"/>
                  </a:lnTo>
                  <a:lnTo>
                    <a:pt x="1151470" y="120142"/>
                  </a:lnTo>
                  <a:lnTo>
                    <a:pt x="1123569" y="153758"/>
                  </a:lnTo>
                  <a:lnTo>
                    <a:pt x="1100328" y="190601"/>
                  </a:lnTo>
                  <a:lnTo>
                    <a:pt x="1081913" y="230378"/>
                  </a:lnTo>
                  <a:lnTo>
                    <a:pt x="1068527" y="272783"/>
                  </a:lnTo>
                  <a:lnTo>
                    <a:pt x="1060361" y="317525"/>
                  </a:lnTo>
                  <a:lnTo>
                    <a:pt x="1057605" y="364312"/>
                  </a:lnTo>
                  <a:lnTo>
                    <a:pt x="1060310" y="418045"/>
                  </a:lnTo>
                  <a:lnTo>
                    <a:pt x="1068285" y="467194"/>
                  </a:lnTo>
                  <a:lnTo>
                    <a:pt x="1081316" y="512089"/>
                  </a:lnTo>
                  <a:lnTo>
                    <a:pt x="1099159" y="553046"/>
                  </a:lnTo>
                  <a:lnTo>
                    <a:pt x="1121613" y="590423"/>
                  </a:lnTo>
                  <a:lnTo>
                    <a:pt x="1148422" y="624547"/>
                  </a:lnTo>
                  <a:lnTo>
                    <a:pt x="1179372" y="655751"/>
                  </a:lnTo>
                  <a:lnTo>
                    <a:pt x="1214247" y="684390"/>
                  </a:lnTo>
                  <a:lnTo>
                    <a:pt x="1252816" y="710768"/>
                  </a:lnTo>
                  <a:lnTo>
                    <a:pt x="1294853" y="735253"/>
                  </a:lnTo>
                  <a:lnTo>
                    <a:pt x="1340142" y="758164"/>
                  </a:lnTo>
                  <a:lnTo>
                    <a:pt x="1388440" y="779843"/>
                  </a:lnTo>
                  <a:lnTo>
                    <a:pt x="1457312" y="809409"/>
                  </a:lnTo>
                  <a:lnTo>
                    <a:pt x="1515973" y="835545"/>
                  </a:lnTo>
                  <a:lnTo>
                    <a:pt x="1565427" y="860374"/>
                  </a:lnTo>
                  <a:lnTo>
                    <a:pt x="1605038" y="886180"/>
                  </a:lnTo>
                  <a:lnTo>
                    <a:pt x="1634134" y="915289"/>
                  </a:lnTo>
                  <a:lnTo>
                    <a:pt x="1652079" y="949972"/>
                  </a:lnTo>
                  <a:lnTo>
                    <a:pt x="1658200" y="992530"/>
                  </a:lnTo>
                  <a:lnTo>
                    <a:pt x="1652282" y="1029982"/>
                  </a:lnTo>
                  <a:lnTo>
                    <a:pt x="1607477" y="1090053"/>
                  </a:lnTo>
                  <a:lnTo>
                    <a:pt x="1570367" y="1110729"/>
                  </a:lnTo>
                  <a:lnTo>
                    <a:pt x="1524596" y="1123848"/>
                  </a:lnTo>
                  <a:lnTo>
                    <a:pt x="1471066" y="1128445"/>
                  </a:lnTo>
                  <a:lnTo>
                    <a:pt x="1416367" y="1124229"/>
                  </a:lnTo>
                  <a:lnTo>
                    <a:pt x="1368158" y="1112126"/>
                  </a:lnTo>
                  <a:lnTo>
                    <a:pt x="1325740" y="1092936"/>
                  </a:lnTo>
                  <a:lnTo>
                    <a:pt x="1288364" y="1067422"/>
                  </a:lnTo>
                  <a:lnTo>
                    <a:pt x="1255331" y="1036408"/>
                  </a:lnTo>
                  <a:lnTo>
                    <a:pt x="1225905" y="1000671"/>
                  </a:lnTo>
                  <a:lnTo>
                    <a:pt x="1199362" y="961021"/>
                  </a:lnTo>
                  <a:lnTo>
                    <a:pt x="974864" y="1090968"/>
                  </a:lnTo>
                  <a:lnTo>
                    <a:pt x="995006" y="1127086"/>
                  </a:lnTo>
                  <a:lnTo>
                    <a:pt x="1018171" y="1161630"/>
                  </a:lnTo>
                  <a:lnTo>
                    <a:pt x="1044384" y="1194396"/>
                  </a:lnTo>
                  <a:lnTo>
                    <a:pt x="1073632" y="1225143"/>
                  </a:lnTo>
                  <a:lnTo>
                    <a:pt x="1105954" y="1253629"/>
                  </a:lnTo>
                  <a:lnTo>
                    <a:pt x="1141374" y="1279639"/>
                  </a:lnTo>
                  <a:lnTo>
                    <a:pt x="1179880" y="1302918"/>
                  </a:lnTo>
                  <a:lnTo>
                    <a:pt x="1221511" y="1323263"/>
                  </a:lnTo>
                  <a:lnTo>
                    <a:pt x="1266278" y="1340421"/>
                  </a:lnTo>
                  <a:lnTo>
                    <a:pt x="1314196" y="1354175"/>
                  </a:lnTo>
                  <a:lnTo>
                    <a:pt x="1365288" y="1364284"/>
                  </a:lnTo>
                  <a:lnTo>
                    <a:pt x="1419555" y="1370520"/>
                  </a:lnTo>
                  <a:lnTo>
                    <a:pt x="1477022" y="1372654"/>
                  </a:lnTo>
                  <a:lnTo>
                    <a:pt x="1528495" y="1370850"/>
                  </a:lnTo>
                  <a:lnTo>
                    <a:pt x="1577936" y="1365465"/>
                  </a:lnTo>
                  <a:lnTo>
                    <a:pt x="1625142" y="1356537"/>
                  </a:lnTo>
                  <a:lnTo>
                    <a:pt x="1669872" y="1344104"/>
                  </a:lnTo>
                  <a:lnTo>
                    <a:pt x="1711909" y="1328229"/>
                  </a:lnTo>
                  <a:lnTo>
                    <a:pt x="1751025" y="1308938"/>
                  </a:lnTo>
                  <a:lnTo>
                    <a:pt x="1786991" y="1286268"/>
                  </a:lnTo>
                  <a:lnTo>
                    <a:pt x="1819567" y="1260271"/>
                  </a:lnTo>
                  <a:lnTo>
                    <a:pt x="1848548" y="1230985"/>
                  </a:lnTo>
                  <a:lnTo>
                    <a:pt x="1873681" y="1198460"/>
                  </a:lnTo>
                  <a:lnTo>
                    <a:pt x="1894763" y="1162735"/>
                  </a:lnTo>
                  <a:lnTo>
                    <a:pt x="1911565" y="1123848"/>
                  </a:lnTo>
                  <a:lnTo>
                    <a:pt x="1923834" y="1081836"/>
                  </a:lnTo>
                  <a:lnTo>
                    <a:pt x="1931365" y="1036751"/>
                  </a:lnTo>
                  <a:lnTo>
                    <a:pt x="1933930" y="9886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36916" y="784119"/>
            <a:ext cx="1414780" cy="1434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250" spc="235">
                <a:latin typeface="Trebuchet MS"/>
                <a:cs typeface="Trebuchet MS"/>
              </a:rPr>
              <a:t>J</a:t>
            </a:r>
            <a:r>
              <a:rPr dirty="0" sz="9250" spc="1035">
                <a:latin typeface="Trebuchet MS"/>
                <a:cs typeface="Trebuchet MS"/>
              </a:rPr>
              <a:t>S</a:t>
            </a:r>
            <a:endParaRPr sz="9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14" y="2370157"/>
            <a:ext cx="14347825" cy="735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1765" marR="144145">
              <a:lnSpc>
                <a:spcPct val="114599"/>
              </a:lnSpc>
              <a:spcBef>
                <a:spcPts val="100"/>
              </a:spcBef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JS stands for </a:t>
            </a:r>
            <a:r>
              <a:rPr dirty="0" sz="3000" spc="-5" b="1">
                <a:solidFill>
                  <a:srgbClr val="FFFFFF"/>
                </a:solidFill>
                <a:latin typeface="Comic Sans MS"/>
                <a:cs typeface="Comic Sans MS"/>
              </a:rPr>
              <a:t>JavaScript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. It is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high-level, interpreted programming language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used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to create interactive and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dynamic websites.</a:t>
            </a:r>
            <a:endParaRPr sz="3000">
              <a:latin typeface="Comic Sans MS"/>
              <a:cs typeface="Comic Sans MS"/>
            </a:endParaRPr>
          </a:p>
          <a:p>
            <a:pPr algn="ctr" marL="12700" marR="5080" indent="-635">
              <a:lnSpc>
                <a:spcPct val="114599"/>
              </a:lnSpc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JavaScript can be used for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variety of purposes, including adding interactivity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to web pages, creating animations and visual effects, building web and mobile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applications, and creating server-side applications. It is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versatile language that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used in both front-end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and back-end development.</a:t>
            </a:r>
            <a:endParaRPr sz="3000">
              <a:latin typeface="Comic Sans MS"/>
              <a:cs typeface="Comic Sans MS"/>
            </a:endParaRPr>
          </a:p>
          <a:p>
            <a:pPr algn="ctr" marL="196850" marR="189230">
              <a:lnSpc>
                <a:spcPct val="114599"/>
              </a:lnSpc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JavaScript is often used in conjunction with HTML and CSS to create dynamic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and responsive websites. It is supported by all major web browsers and is an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essential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part of modern web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development.</a:t>
            </a:r>
            <a:endParaRPr sz="3000">
              <a:latin typeface="Comic Sans MS"/>
              <a:cs typeface="Comic Sans MS"/>
            </a:endParaRPr>
          </a:p>
          <a:p>
            <a:pPr algn="ctr" marL="83185" marR="75565">
              <a:lnSpc>
                <a:spcPct val="114599"/>
              </a:lnSpc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JavaScript is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client-side scripting language, which means that it runs in the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user's web browser rather than on the server. This allows for dynamic updates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and changes to be made to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web page without the need for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full page refresh.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Additionally, JavaScript can interact with other web technologies, such as APIs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databases, to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create more complex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and powerful applications.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655"/>
            <a:ext cx="3429544" cy="51433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6"/>
            <a:ext cx="2628899" cy="1581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869389" y="3819984"/>
            <a:ext cx="1441450" cy="3220085"/>
            <a:chOff x="15869389" y="3819984"/>
            <a:chExt cx="1441450" cy="3220085"/>
          </a:xfrm>
        </p:grpSpPr>
        <p:sp>
          <p:nvSpPr>
            <p:cNvPr id="5" name="object 5"/>
            <p:cNvSpPr/>
            <p:nvPr/>
          </p:nvSpPr>
          <p:spPr>
            <a:xfrm>
              <a:off x="16579965" y="3828737"/>
              <a:ext cx="730885" cy="2787015"/>
            </a:xfrm>
            <a:custGeom>
              <a:avLst/>
              <a:gdLst/>
              <a:ahLst/>
              <a:cxnLst/>
              <a:rect l="l" t="t" r="r" b="b"/>
              <a:pathLst>
                <a:path w="730884" h="2787015">
                  <a:moveTo>
                    <a:pt x="131846" y="2786433"/>
                  </a:moveTo>
                  <a:lnTo>
                    <a:pt x="85628" y="2758293"/>
                  </a:lnTo>
                  <a:lnTo>
                    <a:pt x="60454" y="2712738"/>
                  </a:lnTo>
                  <a:lnTo>
                    <a:pt x="38775" y="2649078"/>
                  </a:lnTo>
                  <a:lnTo>
                    <a:pt x="25070" y="2576815"/>
                  </a:lnTo>
                  <a:lnTo>
                    <a:pt x="19939" y="2537165"/>
                  </a:lnTo>
                  <a:lnTo>
                    <a:pt x="17422" y="2497194"/>
                  </a:lnTo>
                  <a:lnTo>
                    <a:pt x="0" y="0"/>
                  </a:lnTo>
                  <a:lnTo>
                    <a:pt x="85625" y="161374"/>
                  </a:lnTo>
                  <a:lnTo>
                    <a:pt x="115967" y="203680"/>
                  </a:lnTo>
                  <a:lnTo>
                    <a:pt x="150295" y="242062"/>
                  </a:lnTo>
                  <a:lnTo>
                    <a:pt x="254707" y="352768"/>
                  </a:lnTo>
                  <a:lnTo>
                    <a:pt x="320082" y="430131"/>
                  </a:lnTo>
                  <a:lnTo>
                    <a:pt x="381597" y="511323"/>
                  </a:lnTo>
                  <a:lnTo>
                    <a:pt x="438175" y="595797"/>
                  </a:lnTo>
                  <a:lnTo>
                    <a:pt x="489475" y="682758"/>
                  </a:lnTo>
                  <a:lnTo>
                    <a:pt x="535835" y="772139"/>
                  </a:lnTo>
                  <a:lnTo>
                    <a:pt x="577590" y="863873"/>
                  </a:lnTo>
                  <a:lnTo>
                    <a:pt x="615079" y="957893"/>
                  </a:lnTo>
                  <a:lnTo>
                    <a:pt x="648637" y="1054133"/>
                  </a:lnTo>
                  <a:lnTo>
                    <a:pt x="677305" y="1149944"/>
                  </a:lnTo>
                  <a:lnTo>
                    <a:pt x="699503" y="1244444"/>
                  </a:lnTo>
                  <a:lnTo>
                    <a:pt x="715839" y="1339818"/>
                  </a:lnTo>
                  <a:lnTo>
                    <a:pt x="726187" y="1435933"/>
                  </a:lnTo>
                  <a:lnTo>
                    <a:pt x="730422" y="1532659"/>
                  </a:lnTo>
                  <a:lnTo>
                    <a:pt x="729121" y="1635860"/>
                  </a:lnTo>
                  <a:lnTo>
                    <a:pt x="721858" y="1736696"/>
                  </a:lnTo>
                  <a:lnTo>
                    <a:pt x="708649" y="1835162"/>
                  </a:lnTo>
                  <a:lnTo>
                    <a:pt x="689507" y="1931253"/>
                  </a:lnTo>
                  <a:lnTo>
                    <a:pt x="664446" y="2024963"/>
                  </a:lnTo>
                  <a:lnTo>
                    <a:pt x="633481" y="2116287"/>
                  </a:lnTo>
                  <a:lnTo>
                    <a:pt x="596625" y="2205222"/>
                  </a:lnTo>
                  <a:lnTo>
                    <a:pt x="553893" y="2291762"/>
                  </a:lnTo>
                  <a:lnTo>
                    <a:pt x="505299" y="2375901"/>
                  </a:lnTo>
                  <a:lnTo>
                    <a:pt x="450857" y="2457636"/>
                  </a:lnTo>
                  <a:lnTo>
                    <a:pt x="390581" y="2536960"/>
                  </a:lnTo>
                  <a:lnTo>
                    <a:pt x="324486" y="2613870"/>
                  </a:lnTo>
                  <a:lnTo>
                    <a:pt x="289261" y="2651418"/>
                  </a:lnTo>
                  <a:lnTo>
                    <a:pt x="213261" y="2722170"/>
                  </a:lnTo>
                  <a:lnTo>
                    <a:pt x="173249" y="2755179"/>
                  </a:lnTo>
                  <a:lnTo>
                    <a:pt x="131846" y="2786433"/>
                  </a:lnTo>
                  <a:close/>
                </a:path>
              </a:pathLst>
            </a:custGeom>
            <a:solidFill>
              <a:srgbClr val="5895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869389" y="3819984"/>
              <a:ext cx="730250" cy="2825115"/>
            </a:xfrm>
            <a:custGeom>
              <a:avLst/>
              <a:gdLst/>
              <a:ahLst/>
              <a:cxnLst/>
              <a:rect l="l" t="t" r="r" b="b"/>
              <a:pathLst>
                <a:path w="730250" h="2825115">
                  <a:moveTo>
                    <a:pt x="658137" y="2825067"/>
                  </a:moveTo>
                  <a:lnTo>
                    <a:pt x="617894" y="2793103"/>
                  </a:lnTo>
                  <a:lnTo>
                    <a:pt x="578478" y="2760338"/>
                  </a:lnTo>
                  <a:lnTo>
                    <a:pt x="540039" y="2726611"/>
                  </a:lnTo>
                  <a:lnTo>
                    <a:pt x="502728" y="2691761"/>
                  </a:lnTo>
                  <a:lnTo>
                    <a:pt x="465912" y="2654585"/>
                  </a:lnTo>
                  <a:lnTo>
                    <a:pt x="430193" y="2616689"/>
                  </a:lnTo>
                  <a:lnTo>
                    <a:pt x="395605" y="2578051"/>
                  </a:lnTo>
                  <a:lnTo>
                    <a:pt x="362182" y="2538652"/>
                  </a:lnTo>
                  <a:lnTo>
                    <a:pt x="329957" y="2498471"/>
                  </a:lnTo>
                  <a:lnTo>
                    <a:pt x="298963" y="2457489"/>
                  </a:lnTo>
                  <a:lnTo>
                    <a:pt x="269233" y="2415684"/>
                  </a:lnTo>
                  <a:lnTo>
                    <a:pt x="240802" y="2373036"/>
                  </a:lnTo>
                  <a:lnTo>
                    <a:pt x="213701" y="2329525"/>
                  </a:lnTo>
                  <a:lnTo>
                    <a:pt x="187966" y="2285131"/>
                  </a:lnTo>
                  <a:lnTo>
                    <a:pt x="163628" y="2239833"/>
                  </a:lnTo>
                  <a:lnTo>
                    <a:pt x="140721" y="2193611"/>
                  </a:lnTo>
                  <a:lnTo>
                    <a:pt x="119279" y="2146445"/>
                  </a:lnTo>
                  <a:lnTo>
                    <a:pt x="99335" y="2098314"/>
                  </a:lnTo>
                  <a:lnTo>
                    <a:pt x="80922" y="2049198"/>
                  </a:lnTo>
                  <a:lnTo>
                    <a:pt x="64074" y="1999077"/>
                  </a:lnTo>
                  <a:lnTo>
                    <a:pt x="46429" y="1921748"/>
                  </a:lnTo>
                  <a:lnTo>
                    <a:pt x="37600" y="1870101"/>
                  </a:lnTo>
                  <a:lnTo>
                    <a:pt x="29115" y="1812826"/>
                  </a:lnTo>
                  <a:lnTo>
                    <a:pt x="21235" y="1752191"/>
                  </a:lnTo>
                  <a:lnTo>
                    <a:pt x="14218" y="1690467"/>
                  </a:lnTo>
                  <a:lnTo>
                    <a:pt x="8326" y="1629922"/>
                  </a:lnTo>
                  <a:lnTo>
                    <a:pt x="3818" y="1572827"/>
                  </a:lnTo>
                  <a:lnTo>
                    <a:pt x="956" y="1521449"/>
                  </a:lnTo>
                  <a:lnTo>
                    <a:pt x="0" y="1478060"/>
                  </a:lnTo>
                  <a:lnTo>
                    <a:pt x="1209" y="1444929"/>
                  </a:lnTo>
                  <a:lnTo>
                    <a:pt x="5348" y="1393160"/>
                  </a:lnTo>
                  <a:lnTo>
                    <a:pt x="10638" y="1341722"/>
                  </a:lnTo>
                  <a:lnTo>
                    <a:pt x="17099" y="1290620"/>
                  </a:lnTo>
                  <a:lnTo>
                    <a:pt x="24755" y="1239860"/>
                  </a:lnTo>
                  <a:lnTo>
                    <a:pt x="33627" y="1189447"/>
                  </a:lnTo>
                  <a:lnTo>
                    <a:pt x="43737" y="1139387"/>
                  </a:lnTo>
                  <a:lnTo>
                    <a:pt x="55107" y="1089685"/>
                  </a:lnTo>
                  <a:lnTo>
                    <a:pt x="67759" y="1040347"/>
                  </a:lnTo>
                  <a:lnTo>
                    <a:pt x="81715" y="991378"/>
                  </a:lnTo>
                  <a:lnTo>
                    <a:pt x="96998" y="942783"/>
                  </a:lnTo>
                  <a:lnTo>
                    <a:pt x="113629" y="894568"/>
                  </a:lnTo>
                  <a:lnTo>
                    <a:pt x="131630" y="846738"/>
                  </a:lnTo>
                  <a:lnTo>
                    <a:pt x="151024" y="799300"/>
                  </a:lnTo>
                  <a:lnTo>
                    <a:pt x="171832" y="752257"/>
                  </a:lnTo>
                  <a:lnTo>
                    <a:pt x="194076" y="705616"/>
                  </a:lnTo>
                  <a:lnTo>
                    <a:pt x="217779" y="659383"/>
                  </a:lnTo>
                  <a:lnTo>
                    <a:pt x="242781" y="614190"/>
                  </a:lnTo>
                  <a:lnTo>
                    <a:pt x="268828" y="569832"/>
                  </a:lnTo>
                  <a:lnTo>
                    <a:pt x="295952" y="526340"/>
                  </a:lnTo>
                  <a:lnTo>
                    <a:pt x="324181" y="483744"/>
                  </a:lnTo>
                  <a:lnTo>
                    <a:pt x="353546" y="442074"/>
                  </a:lnTo>
                  <a:lnTo>
                    <a:pt x="384079" y="401362"/>
                  </a:lnTo>
                  <a:lnTo>
                    <a:pt x="415808" y="361636"/>
                  </a:lnTo>
                  <a:lnTo>
                    <a:pt x="448764" y="322928"/>
                  </a:lnTo>
                  <a:lnTo>
                    <a:pt x="482978" y="285268"/>
                  </a:lnTo>
                  <a:lnTo>
                    <a:pt x="518480" y="248687"/>
                  </a:lnTo>
                  <a:lnTo>
                    <a:pt x="555299" y="213214"/>
                  </a:lnTo>
                  <a:lnTo>
                    <a:pt x="593467" y="178880"/>
                  </a:lnTo>
                  <a:lnTo>
                    <a:pt x="614324" y="160654"/>
                  </a:lnTo>
                  <a:lnTo>
                    <a:pt x="634513" y="142259"/>
                  </a:lnTo>
                  <a:lnTo>
                    <a:pt x="670370" y="101714"/>
                  </a:lnTo>
                  <a:lnTo>
                    <a:pt x="693029" y="55384"/>
                  </a:lnTo>
                  <a:lnTo>
                    <a:pt x="700048" y="5130"/>
                  </a:lnTo>
                  <a:lnTo>
                    <a:pt x="703557" y="1710"/>
                  </a:lnTo>
                  <a:lnTo>
                    <a:pt x="704682" y="0"/>
                  </a:lnTo>
                  <a:lnTo>
                    <a:pt x="708871" y="0"/>
                  </a:lnTo>
                  <a:lnTo>
                    <a:pt x="710575" y="3420"/>
                  </a:lnTo>
                  <a:lnTo>
                    <a:pt x="730027" y="2469116"/>
                  </a:lnTo>
                  <a:lnTo>
                    <a:pt x="694934" y="2732105"/>
                  </a:lnTo>
                  <a:lnTo>
                    <a:pt x="684064" y="2783632"/>
                  </a:lnTo>
                  <a:lnTo>
                    <a:pt x="667561" y="2822703"/>
                  </a:lnTo>
                  <a:lnTo>
                    <a:pt x="658137" y="2825067"/>
                  </a:lnTo>
                  <a:close/>
                </a:path>
              </a:pathLst>
            </a:custGeom>
            <a:solidFill>
              <a:srgbClr val="6BAB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27527" y="6239904"/>
              <a:ext cx="182245" cy="800100"/>
            </a:xfrm>
            <a:custGeom>
              <a:avLst/>
              <a:gdLst/>
              <a:ahLst/>
              <a:cxnLst/>
              <a:rect l="l" t="t" r="r" b="b"/>
              <a:pathLst>
                <a:path w="182244" h="800100">
                  <a:moveTo>
                    <a:pt x="134453" y="799731"/>
                  </a:moveTo>
                  <a:lnTo>
                    <a:pt x="123926" y="799731"/>
                  </a:lnTo>
                  <a:lnTo>
                    <a:pt x="113147" y="793317"/>
                  </a:lnTo>
                  <a:lnTo>
                    <a:pt x="60363" y="774809"/>
                  </a:lnTo>
                  <a:lnTo>
                    <a:pt x="50620" y="769071"/>
                  </a:lnTo>
                  <a:lnTo>
                    <a:pt x="47401" y="758089"/>
                  </a:lnTo>
                  <a:lnTo>
                    <a:pt x="47124" y="699727"/>
                  </a:lnTo>
                  <a:lnTo>
                    <a:pt x="39982" y="603844"/>
                  </a:lnTo>
                  <a:lnTo>
                    <a:pt x="34227" y="556348"/>
                  </a:lnTo>
                  <a:lnTo>
                    <a:pt x="26291" y="509146"/>
                  </a:lnTo>
                  <a:lnTo>
                    <a:pt x="15631" y="462234"/>
                  </a:lnTo>
                  <a:lnTo>
                    <a:pt x="0" y="410379"/>
                  </a:lnTo>
                  <a:lnTo>
                    <a:pt x="0" y="403336"/>
                  </a:lnTo>
                  <a:lnTo>
                    <a:pt x="19338" y="359081"/>
                  </a:lnTo>
                  <a:lnTo>
                    <a:pt x="44545" y="218013"/>
                  </a:lnTo>
                  <a:lnTo>
                    <a:pt x="55845" y="123148"/>
                  </a:lnTo>
                  <a:lnTo>
                    <a:pt x="61549" y="37048"/>
                  </a:lnTo>
                  <a:lnTo>
                    <a:pt x="64759" y="13516"/>
                  </a:lnTo>
                  <a:lnTo>
                    <a:pt x="70084" y="0"/>
                  </a:lnTo>
                  <a:lnTo>
                    <a:pt x="70084" y="45575"/>
                  </a:lnTo>
                  <a:lnTo>
                    <a:pt x="74247" y="90924"/>
                  </a:lnTo>
                  <a:lnTo>
                    <a:pt x="85316" y="181989"/>
                  </a:lnTo>
                  <a:lnTo>
                    <a:pt x="94243" y="227165"/>
                  </a:lnTo>
                  <a:lnTo>
                    <a:pt x="106780" y="271741"/>
                  </a:lnTo>
                  <a:lnTo>
                    <a:pt x="132849" y="329591"/>
                  </a:lnTo>
                  <a:lnTo>
                    <a:pt x="166970" y="367083"/>
                  </a:lnTo>
                  <a:lnTo>
                    <a:pt x="181778" y="375166"/>
                  </a:lnTo>
                  <a:lnTo>
                    <a:pt x="166600" y="400266"/>
                  </a:lnTo>
                  <a:lnTo>
                    <a:pt x="153378" y="426036"/>
                  </a:lnTo>
                  <a:lnTo>
                    <a:pt x="143427" y="453107"/>
                  </a:lnTo>
                  <a:lnTo>
                    <a:pt x="137963" y="482213"/>
                  </a:lnTo>
                  <a:lnTo>
                    <a:pt x="130828" y="543643"/>
                  </a:lnTo>
                  <a:lnTo>
                    <a:pt x="130944" y="726086"/>
                  </a:lnTo>
                  <a:lnTo>
                    <a:pt x="136158" y="783936"/>
                  </a:lnTo>
                  <a:lnTo>
                    <a:pt x="134453" y="799731"/>
                  </a:lnTo>
                  <a:close/>
                </a:path>
              </a:pathLst>
            </a:custGeom>
            <a:solidFill>
              <a:srgbClr val="C2BE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14008" y="784118"/>
            <a:ext cx="5260340" cy="1434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250" spc="675">
                <a:latin typeface="Trebuchet MS"/>
                <a:cs typeface="Trebuchet MS"/>
              </a:rPr>
              <a:t>M</a:t>
            </a:r>
            <a:r>
              <a:rPr dirty="0" sz="9250" spc="160">
                <a:latin typeface="Trebuchet MS"/>
                <a:cs typeface="Trebuchet MS"/>
              </a:rPr>
              <a:t>ong</a:t>
            </a:r>
            <a:r>
              <a:rPr dirty="0" sz="9250" spc="375">
                <a:latin typeface="Trebuchet MS"/>
                <a:cs typeface="Trebuchet MS"/>
              </a:rPr>
              <a:t>oDB</a:t>
            </a:r>
            <a:endParaRPr sz="9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756" y="2368888"/>
            <a:ext cx="14786610" cy="766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76530" marR="168275" indent="-635">
              <a:lnSpc>
                <a:spcPct val="116399"/>
              </a:lnSpc>
              <a:spcBef>
                <a:spcPts val="100"/>
              </a:spcBef>
            </a:pP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MongoDB is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popular, open-source NoSQL database management system. It is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designed to handle unstructured and semi-structured data, making it an ideal choice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for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big data and real-time applications.</a:t>
            </a:r>
            <a:endParaRPr sz="2900">
              <a:latin typeface="Comic Sans MS"/>
              <a:cs typeface="Comic Sans MS"/>
            </a:endParaRPr>
          </a:p>
          <a:p>
            <a:pPr algn="ctr" marL="27940" marR="19685">
              <a:lnSpc>
                <a:spcPct val="116100"/>
              </a:lnSpc>
              <a:spcBef>
                <a:spcPts val="50"/>
              </a:spcBef>
            </a:pP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Unlike traditional SQL databases, which use tables and 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strict schema to organize data, </a:t>
            </a:r>
            <a:r>
              <a:rPr dirty="0" sz="2800" spc="-82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MongoDB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stores</a:t>
            </a:r>
            <a:r>
              <a:rPr dirty="0" sz="28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data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in</a:t>
            </a:r>
            <a:r>
              <a:rPr dirty="0" sz="28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flexible,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JSON-like</a:t>
            </a:r>
            <a:r>
              <a:rPr dirty="0" sz="28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documents.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This</a:t>
            </a:r>
            <a:r>
              <a:rPr dirty="0" sz="28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makes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it</a:t>
            </a:r>
            <a:r>
              <a:rPr dirty="0" sz="28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easier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dirty="0" sz="2800" spc="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store 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manage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large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volumes</a:t>
            </a:r>
            <a:r>
              <a:rPr dirty="0" sz="2800" spc="4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data,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well</a:t>
            </a:r>
            <a:r>
              <a:rPr dirty="0" sz="2800" spc="4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as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update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2800" spc="4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modify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data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structures</a:t>
            </a:r>
            <a:r>
              <a:rPr dirty="0" sz="2800" spc="4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on </a:t>
            </a:r>
            <a:r>
              <a:rPr dirty="0" sz="28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the</a:t>
            </a:r>
            <a:r>
              <a:rPr dirty="0" sz="28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Comic Sans MS"/>
                <a:cs typeface="Comic Sans MS"/>
              </a:rPr>
              <a:t>fly.</a:t>
            </a:r>
            <a:endParaRPr sz="2800">
              <a:latin typeface="Comic Sans MS"/>
              <a:cs typeface="Comic Sans MS"/>
            </a:endParaRPr>
          </a:p>
          <a:p>
            <a:pPr algn="ctr" marL="12700" marR="5080">
              <a:lnSpc>
                <a:spcPts val="4050"/>
              </a:lnSpc>
              <a:spcBef>
                <a:spcPts val="175"/>
              </a:spcBef>
            </a:pP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MongoDB is also known for its scalability, high availability, and automatic sharding,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which allows data to be distributed across multiple servers for improved performance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and reliability. It supports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wide range of programming languages and has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robust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set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features, including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full-text search,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aggregation, and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geospatial indexing.</a:t>
            </a:r>
            <a:endParaRPr sz="2900">
              <a:latin typeface="Comic Sans MS"/>
              <a:cs typeface="Comic Sans MS"/>
            </a:endParaRPr>
          </a:p>
          <a:p>
            <a:pPr algn="ctr" marL="111760" marR="104139" indent="-635">
              <a:lnSpc>
                <a:spcPts val="4050"/>
              </a:lnSpc>
            </a:pP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MongoDB is widely used in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variety of industries and applications, including e-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commerce, healthcare, finance, social media, and more. Its flexibility and scalability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make it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popular choice for both small and large organizations looking to manage and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analyze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large volumes of data.</a:t>
            </a:r>
            <a:endParaRPr sz="29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655"/>
            <a:ext cx="3429544" cy="5143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7"/>
            <a:ext cx="2628899" cy="1581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563905" y="3413297"/>
            <a:ext cx="2033270" cy="2820670"/>
            <a:chOff x="15563905" y="3413297"/>
            <a:chExt cx="2033270" cy="2820670"/>
          </a:xfrm>
        </p:grpSpPr>
        <p:sp>
          <p:nvSpPr>
            <p:cNvPr id="5" name="object 5"/>
            <p:cNvSpPr/>
            <p:nvPr/>
          </p:nvSpPr>
          <p:spPr>
            <a:xfrm>
              <a:off x="16357052" y="3816058"/>
              <a:ext cx="544830" cy="878840"/>
            </a:xfrm>
            <a:custGeom>
              <a:avLst/>
              <a:gdLst/>
              <a:ahLst/>
              <a:cxnLst/>
              <a:rect l="l" t="t" r="r" b="b"/>
              <a:pathLst>
                <a:path w="544830" h="878839">
                  <a:moveTo>
                    <a:pt x="261972" y="878420"/>
                  </a:moveTo>
                  <a:lnTo>
                    <a:pt x="0" y="349957"/>
                  </a:lnTo>
                  <a:lnTo>
                    <a:pt x="135570" y="46014"/>
                  </a:lnTo>
                  <a:lnTo>
                    <a:pt x="165085" y="11404"/>
                  </a:lnTo>
                  <a:lnTo>
                    <a:pt x="198220" y="0"/>
                  </a:lnTo>
                  <a:lnTo>
                    <a:pt x="231190" y="11602"/>
                  </a:lnTo>
                  <a:lnTo>
                    <a:pt x="260209" y="46014"/>
                  </a:lnTo>
                  <a:lnTo>
                    <a:pt x="544307" y="615732"/>
                  </a:lnTo>
                  <a:lnTo>
                    <a:pt x="261972" y="878420"/>
                  </a:lnTo>
                  <a:close/>
                </a:path>
              </a:pathLst>
            </a:custGeom>
            <a:solidFill>
              <a:srgbClr val="FFA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563905" y="4166015"/>
              <a:ext cx="1055370" cy="1510030"/>
            </a:xfrm>
            <a:custGeom>
              <a:avLst/>
              <a:gdLst/>
              <a:ahLst/>
              <a:cxnLst/>
              <a:rect l="l" t="t" r="r" b="b"/>
              <a:pathLst>
                <a:path w="1055369" h="1510029">
                  <a:moveTo>
                    <a:pt x="0" y="1510020"/>
                  </a:moveTo>
                  <a:lnTo>
                    <a:pt x="793146" y="0"/>
                  </a:lnTo>
                  <a:lnTo>
                    <a:pt x="1055119" y="528462"/>
                  </a:lnTo>
                  <a:lnTo>
                    <a:pt x="0" y="1510020"/>
                  </a:lnTo>
                  <a:close/>
                </a:path>
              </a:pathLst>
            </a:custGeom>
            <a:solidFill>
              <a:srgbClr val="F57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563905" y="4004711"/>
              <a:ext cx="2033270" cy="2229485"/>
            </a:xfrm>
            <a:custGeom>
              <a:avLst/>
              <a:gdLst/>
              <a:ahLst/>
              <a:cxnLst/>
              <a:rect l="l" t="t" r="r" b="b"/>
              <a:pathLst>
                <a:path w="2033269" h="2229485">
                  <a:moveTo>
                    <a:pt x="1019186" y="2229053"/>
                  </a:moveTo>
                  <a:lnTo>
                    <a:pt x="1002958" y="2229053"/>
                  </a:lnTo>
                  <a:lnTo>
                    <a:pt x="997580" y="2228320"/>
                  </a:lnTo>
                  <a:lnTo>
                    <a:pt x="967886" y="2223279"/>
                  </a:lnTo>
                  <a:lnTo>
                    <a:pt x="932690" y="2214999"/>
                  </a:lnTo>
                  <a:lnTo>
                    <a:pt x="903682" y="2203578"/>
                  </a:lnTo>
                  <a:lnTo>
                    <a:pt x="0" y="1671324"/>
                  </a:lnTo>
                  <a:lnTo>
                    <a:pt x="1646233" y="25552"/>
                  </a:lnTo>
                  <a:lnTo>
                    <a:pt x="1683743" y="1185"/>
                  </a:lnTo>
                  <a:lnTo>
                    <a:pt x="1718106" y="0"/>
                  </a:lnTo>
                  <a:lnTo>
                    <a:pt x="1745510" y="20780"/>
                  </a:lnTo>
                  <a:lnTo>
                    <a:pt x="1762146" y="62311"/>
                  </a:lnTo>
                  <a:lnTo>
                    <a:pt x="2033130" y="1636882"/>
                  </a:lnTo>
                  <a:lnTo>
                    <a:pt x="2033130" y="1660489"/>
                  </a:lnTo>
                  <a:lnTo>
                    <a:pt x="1126430" y="2204812"/>
                  </a:lnTo>
                  <a:lnTo>
                    <a:pt x="1056353" y="2224029"/>
                  </a:lnTo>
                  <a:lnTo>
                    <a:pt x="1019186" y="2229053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563994" y="3413297"/>
              <a:ext cx="793115" cy="2263140"/>
            </a:xfrm>
            <a:custGeom>
              <a:avLst/>
              <a:gdLst/>
              <a:ahLst/>
              <a:cxnLst/>
              <a:rect l="l" t="t" r="r" b="b"/>
              <a:pathLst>
                <a:path w="793115" h="2263140">
                  <a:moveTo>
                    <a:pt x="0" y="2262738"/>
                  </a:moveTo>
                  <a:lnTo>
                    <a:pt x="353204" y="55887"/>
                  </a:lnTo>
                  <a:lnTo>
                    <a:pt x="367407" y="16051"/>
                  </a:lnTo>
                  <a:lnTo>
                    <a:pt x="388551" y="0"/>
                  </a:lnTo>
                  <a:lnTo>
                    <a:pt x="413794" y="8211"/>
                  </a:lnTo>
                  <a:lnTo>
                    <a:pt x="440294" y="41166"/>
                  </a:lnTo>
                  <a:lnTo>
                    <a:pt x="793058" y="752718"/>
                  </a:lnTo>
                  <a:lnTo>
                    <a:pt x="0" y="2262738"/>
                  </a:lnTo>
                  <a:close/>
                </a:path>
              </a:pathLst>
            </a:custGeom>
            <a:solidFill>
              <a:srgbClr val="FFA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36456" y="784120"/>
            <a:ext cx="4815205" cy="1434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250" spc="10">
                <a:latin typeface="Trebuchet MS"/>
                <a:cs typeface="Trebuchet MS"/>
              </a:rPr>
              <a:t>F</a:t>
            </a:r>
            <a:r>
              <a:rPr dirty="0" sz="9250" spc="-120">
                <a:latin typeface="Trebuchet MS"/>
                <a:cs typeface="Trebuchet MS"/>
              </a:rPr>
              <a:t>i</a:t>
            </a:r>
            <a:r>
              <a:rPr dirty="0" sz="9250" spc="-170">
                <a:latin typeface="Trebuchet MS"/>
                <a:cs typeface="Trebuchet MS"/>
              </a:rPr>
              <a:t>re</a:t>
            </a:r>
            <a:r>
              <a:rPr dirty="0" sz="9250" spc="240">
                <a:latin typeface="Trebuchet MS"/>
                <a:cs typeface="Trebuchet MS"/>
              </a:rPr>
              <a:t>b</a:t>
            </a:r>
            <a:r>
              <a:rPr dirty="0" sz="9250" spc="330">
                <a:latin typeface="Trebuchet MS"/>
                <a:cs typeface="Trebuchet MS"/>
              </a:rPr>
              <a:t>a</a:t>
            </a:r>
            <a:r>
              <a:rPr dirty="0" sz="9250" spc="675">
                <a:latin typeface="Trebuchet MS"/>
                <a:cs typeface="Trebuchet MS"/>
              </a:rPr>
              <a:t>s</a:t>
            </a:r>
            <a:r>
              <a:rPr dirty="0" sz="9250" spc="-125">
                <a:latin typeface="Trebuchet MS"/>
                <a:cs typeface="Trebuchet MS"/>
              </a:rPr>
              <a:t>e</a:t>
            </a:r>
            <a:endParaRPr sz="9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420" y="2375867"/>
            <a:ext cx="14739619" cy="716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Firebase is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mobile and web application development platform that provides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suite of tools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and services to help developers build and deploy high-quality applications quickly and easily.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It is owned by Google and is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popular choice for building real-time applications and backend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services.</a:t>
            </a:r>
            <a:endParaRPr sz="2700">
              <a:latin typeface="Comic Sans MS"/>
              <a:cs typeface="Comic Sans MS"/>
            </a:endParaRPr>
          </a:p>
          <a:p>
            <a:pPr algn="ctr" marL="21590" marR="13970" indent="-635">
              <a:lnSpc>
                <a:spcPct val="115700"/>
              </a:lnSpc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Firebase provides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range of services, including real-time database, authentication, hosting,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cloud messaging, and more. Its real-time database allows developers to store and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synchronize data in real-time across multiple devices, while its authentication service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provides secure user authentication and authorization. Firebase also offers cloud messaging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for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sending notifications and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messages to users,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as well as hosting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for web applications.</a:t>
            </a:r>
            <a:endParaRPr sz="2700">
              <a:latin typeface="Comic Sans MS"/>
              <a:cs typeface="Comic Sans MS"/>
            </a:endParaRPr>
          </a:p>
          <a:p>
            <a:pPr algn="ctr" marL="17145" marR="9525" indent="-635">
              <a:lnSpc>
                <a:spcPct val="115700"/>
              </a:lnSpc>
              <a:spcBef>
                <a:spcPts val="5"/>
              </a:spcBef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One of the key benefits of Firebase is that it provides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complete backend solution,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eliminating the need for developers to build and maintain their own backend servers. This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can save time and resources, allowing developers to focus on building the frontend of their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application. Additionally, Firebase provides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range of tools for monitoring and analyzing app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usage,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allowing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developers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gain</a:t>
            </a:r>
            <a:r>
              <a:rPr dirty="0" sz="2700" spc="2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insights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into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how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their</a:t>
            </a:r>
            <a:r>
              <a:rPr dirty="0" sz="2700" spc="2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app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is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being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used</a:t>
            </a:r>
            <a:r>
              <a:rPr dirty="0" sz="2700" spc="2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2700" spc="1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identify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areas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for improvement.</a:t>
            </a:r>
            <a:endParaRPr sz="2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656"/>
            <a:ext cx="3429543" cy="5143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6"/>
            <a:ext cx="2628899" cy="1581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4611" y="2368888"/>
            <a:ext cx="14737080" cy="722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2555" marR="116205">
              <a:lnSpc>
                <a:spcPct val="116399"/>
              </a:lnSpc>
              <a:spcBef>
                <a:spcPts val="100"/>
              </a:spcBef>
            </a:pP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ReactJS is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popular, open-source JavaScript library used for building user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interfaces for web and mobile applications. It was developed by Facebook and is now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maintained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by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 community of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developers.</a:t>
            </a:r>
            <a:endParaRPr sz="2900">
              <a:latin typeface="Comic Sans MS"/>
              <a:cs typeface="Comic Sans MS"/>
            </a:endParaRPr>
          </a:p>
          <a:p>
            <a:pPr algn="ctr" marL="112395" marR="105410" indent="-635">
              <a:lnSpc>
                <a:spcPct val="116399"/>
              </a:lnSpc>
            </a:pP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ReactJS uses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component-based architecture, allowing developers to build reusable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UI components and compose them to create complex user interfaces. It also utilizes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virtual DOM (Document Object Model), which allows it to efficiently update and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render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changes to the UI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without requiring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 full page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reload.</a:t>
            </a:r>
            <a:endParaRPr sz="2900">
              <a:latin typeface="Comic Sans MS"/>
              <a:cs typeface="Comic Sans MS"/>
            </a:endParaRPr>
          </a:p>
          <a:p>
            <a:pPr algn="ctr" marL="12700" marR="5080" indent="-635">
              <a:lnSpc>
                <a:spcPct val="116399"/>
              </a:lnSpc>
            </a:pP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One of the key benefits of ReactJS is its ability to handle large and complex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applications</a:t>
            </a:r>
            <a:r>
              <a:rPr dirty="0" sz="2900" spc="3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with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ease.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It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allows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for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modular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code,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making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it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easy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to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maintain</a:t>
            </a:r>
            <a:r>
              <a:rPr dirty="0" sz="2900" spc="3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and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scale applications over time. It is also highly flexible, allowing developers to integrate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it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with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 wide range of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other libraries and frameworks.</a:t>
            </a:r>
            <a:endParaRPr sz="2900">
              <a:latin typeface="Comic Sans MS"/>
              <a:cs typeface="Comic Sans MS"/>
            </a:endParaRPr>
          </a:p>
          <a:p>
            <a:pPr algn="ctr" marL="226695" marR="219075">
              <a:lnSpc>
                <a:spcPct val="116399"/>
              </a:lnSpc>
            </a:pP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ReactJS is widely used in the industry and has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large and active community of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developers, providing </a:t>
            </a:r>
            <a:r>
              <a:rPr dirty="0" sz="29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wealth of resources and support. It is used by many popular </a:t>
            </a:r>
            <a:r>
              <a:rPr dirty="0" sz="2900" spc="-85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websites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and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applications,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including Facebook,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Instagram,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Netflix, and</a:t>
            </a:r>
            <a:r>
              <a:rPr dirty="0" sz="29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900" spc="-5">
                <a:solidFill>
                  <a:srgbClr val="FFFFFF"/>
                </a:solidFill>
                <a:latin typeface="Comic Sans MS"/>
                <a:cs typeface="Comic Sans MS"/>
              </a:rPr>
              <a:t>Airbnb.</a:t>
            </a:r>
            <a:endParaRPr sz="29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92716" y="3943740"/>
            <a:ext cx="2700020" cy="2400300"/>
          </a:xfrm>
          <a:custGeom>
            <a:avLst/>
            <a:gdLst/>
            <a:ahLst/>
            <a:cxnLst/>
            <a:rect l="l" t="t" r="r" b="b"/>
            <a:pathLst>
              <a:path w="2700019" h="2400300">
                <a:moveTo>
                  <a:pt x="2132671" y="749299"/>
                </a:moveTo>
                <a:lnTo>
                  <a:pt x="568251" y="749299"/>
                </a:lnTo>
                <a:lnTo>
                  <a:pt x="562752" y="723899"/>
                </a:lnTo>
                <a:lnTo>
                  <a:pt x="552767" y="673099"/>
                </a:lnTo>
                <a:lnTo>
                  <a:pt x="537153" y="584199"/>
                </a:lnTo>
                <a:lnTo>
                  <a:pt x="529090" y="533399"/>
                </a:lnTo>
                <a:lnTo>
                  <a:pt x="524108" y="469899"/>
                </a:lnTo>
                <a:lnTo>
                  <a:pt x="522202" y="406399"/>
                </a:lnTo>
                <a:lnTo>
                  <a:pt x="523368" y="355599"/>
                </a:lnTo>
                <a:lnTo>
                  <a:pt x="527602" y="304799"/>
                </a:lnTo>
                <a:lnTo>
                  <a:pt x="534901" y="253999"/>
                </a:lnTo>
                <a:lnTo>
                  <a:pt x="545259" y="215899"/>
                </a:lnTo>
                <a:lnTo>
                  <a:pt x="558674" y="177799"/>
                </a:lnTo>
                <a:lnTo>
                  <a:pt x="575141" y="139699"/>
                </a:lnTo>
                <a:lnTo>
                  <a:pt x="594655" y="101599"/>
                </a:lnTo>
                <a:lnTo>
                  <a:pt x="642813" y="50799"/>
                </a:lnTo>
                <a:lnTo>
                  <a:pt x="671447" y="25399"/>
                </a:lnTo>
                <a:lnTo>
                  <a:pt x="735112" y="0"/>
                </a:lnTo>
                <a:lnTo>
                  <a:pt x="847083" y="0"/>
                </a:lnTo>
                <a:lnTo>
                  <a:pt x="888101" y="12699"/>
                </a:lnTo>
                <a:lnTo>
                  <a:pt x="930675" y="12699"/>
                </a:lnTo>
                <a:lnTo>
                  <a:pt x="974631" y="38099"/>
                </a:lnTo>
                <a:lnTo>
                  <a:pt x="1019794" y="50799"/>
                </a:lnTo>
                <a:lnTo>
                  <a:pt x="1065990" y="76199"/>
                </a:lnTo>
                <a:lnTo>
                  <a:pt x="1113043" y="101599"/>
                </a:lnTo>
                <a:lnTo>
                  <a:pt x="1128955" y="114299"/>
                </a:lnTo>
                <a:lnTo>
                  <a:pt x="754066" y="114299"/>
                </a:lnTo>
                <a:lnTo>
                  <a:pt x="729267" y="126999"/>
                </a:lnTo>
                <a:lnTo>
                  <a:pt x="707433" y="139699"/>
                </a:lnTo>
                <a:lnTo>
                  <a:pt x="688284" y="165099"/>
                </a:lnTo>
                <a:lnTo>
                  <a:pt x="671968" y="203199"/>
                </a:lnTo>
                <a:lnTo>
                  <a:pt x="658638" y="228599"/>
                </a:lnTo>
                <a:lnTo>
                  <a:pt x="648443" y="279399"/>
                </a:lnTo>
                <a:lnTo>
                  <a:pt x="641532" y="330199"/>
                </a:lnTo>
                <a:lnTo>
                  <a:pt x="638057" y="380999"/>
                </a:lnTo>
                <a:lnTo>
                  <a:pt x="638167" y="431799"/>
                </a:lnTo>
                <a:lnTo>
                  <a:pt x="642013" y="495299"/>
                </a:lnTo>
                <a:lnTo>
                  <a:pt x="649745" y="558799"/>
                </a:lnTo>
                <a:lnTo>
                  <a:pt x="661513" y="634999"/>
                </a:lnTo>
                <a:lnTo>
                  <a:pt x="665668" y="647699"/>
                </a:lnTo>
                <a:lnTo>
                  <a:pt x="670153" y="673099"/>
                </a:lnTo>
                <a:lnTo>
                  <a:pt x="674958" y="698499"/>
                </a:lnTo>
                <a:lnTo>
                  <a:pt x="680073" y="711199"/>
                </a:lnTo>
                <a:lnTo>
                  <a:pt x="2139776" y="711199"/>
                </a:lnTo>
                <a:lnTo>
                  <a:pt x="2136307" y="723899"/>
                </a:lnTo>
                <a:lnTo>
                  <a:pt x="2132671" y="749299"/>
                </a:lnTo>
                <a:close/>
              </a:path>
              <a:path w="2700019" h="2400300">
                <a:moveTo>
                  <a:pt x="1520940" y="292099"/>
                </a:moveTo>
                <a:lnTo>
                  <a:pt x="1351057" y="292099"/>
                </a:lnTo>
                <a:lnTo>
                  <a:pt x="1367840" y="279399"/>
                </a:lnTo>
                <a:lnTo>
                  <a:pt x="1384644" y="253999"/>
                </a:lnTo>
                <a:lnTo>
                  <a:pt x="1418230" y="228599"/>
                </a:lnTo>
                <a:lnTo>
                  <a:pt x="1566600" y="114299"/>
                </a:lnTo>
                <a:lnTo>
                  <a:pt x="1662619" y="63499"/>
                </a:lnTo>
                <a:lnTo>
                  <a:pt x="1709189" y="38099"/>
                </a:lnTo>
                <a:lnTo>
                  <a:pt x="1798496" y="12699"/>
                </a:lnTo>
                <a:lnTo>
                  <a:pt x="1840853" y="0"/>
                </a:lnTo>
                <a:lnTo>
                  <a:pt x="1956451" y="0"/>
                </a:lnTo>
                <a:lnTo>
                  <a:pt x="2022051" y="25399"/>
                </a:lnTo>
                <a:lnTo>
                  <a:pt x="2075253" y="63499"/>
                </a:lnTo>
                <a:lnTo>
                  <a:pt x="2110757" y="114299"/>
                </a:lnTo>
                <a:lnTo>
                  <a:pt x="1835863" y="114299"/>
                </a:lnTo>
                <a:lnTo>
                  <a:pt x="1794139" y="126999"/>
                </a:lnTo>
                <a:lnTo>
                  <a:pt x="1749377" y="152399"/>
                </a:lnTo>
                <a:lnTo>
                  <a:pt x="1701975" y="165099"/>
                </a:lnTo>
                <a:lnTo>
                  <a:pt x="1652332" y="203199"/>
                </a:lnTo>
                <a:lnTo>
                  <a:pt x="1600849" y="228599"/>
                </a:lnTo>
                <a:lnTo>
                  <a:pt x="1547924" y="266699"/>
                </a:lnTo>
                <a:lnTo>
                  <a:pt x="1520940" y="292099"/>
                </a:lnTo>
                <a:close/>
              </a:path>
              <a:path w="2700019" h="2400300">
                <a:moveTo>
                  <a:pt x="1660149" y="660399"/>
                </a:moveTo>
                <a:lnTo>
                  <a:pt x="1040309" y="660399"/>
                </a:lnTo>
                <a:lnTo>
                  <a:pt x="1072249" y="609599"/>
                </a:lnTo>
                <a:lnTo>
                  <a:pt x="1104568" y="571499"/>
                </a:lnTo>
                <a:lnTo>
                  <a:pt x="1137223" y="533399"/>
                </a:lnTo>
                <a:lnTo>
                  <a:pt x="1170170" y="482599"/>
                </a:lnTo>
                <a:lnTo>
                  <a:pt x="1270322" y="368299"/>
                </a:lnTo>
                <a:lnTo>
                  <a:pt x="1260138" y="368299"/>
                </a:lnTo>
                <a:lnTo>
                  <a:pt x="1229723" y="330199"/>
                </a:lnTo>
                <a:lnTo>
                  <a:pt x="1177394" y="292099"/>
                </a:lnTo>
                <a:lnTo>
                  <a:pt x="1125854" y="253999"/>
                </a:lnTo>
                <a:lnTo>
                  <a:pt x="1075447" y="215899"/>
                </a:lnTo>
                <a:lnTo>
                  <a:pt x="1026515" y="190499"/>
                </a:lnTo>
                <a:lnTo>
                  <a:pt x="979400" y="165099"/>
                </a:lnTo>
                <a:lnTo>
                  <a:pt x="934446" y="139699"/>
                </a:lnTo>
                <a:lnTo>
                  <a:pt x="891994" y="126999"/>
                </a:lnTo>
                <a:lnTo>
                  <a:pt x="852388" y="114299"/>
                </a:lnTo>
                <a:lnTo>
                  <a:pt x="1128955" y="114299"/>
                </a:lnTo>
                <a:lnTo>
                  <a:pt x="1160780" y="139699"/>
                </a:lnTo>
                <a:lnTo>
                  <a:pt x="1209026" y="165099"/>
                </a:lnTo>
                <a:lnTo>
                  <a:pt x="1257605" y="203199"/>
                </a:lnTo>
                <a:lnTo>
                  <a:pt x="1306345" y="253999"/>
                </a:lnTo>
                <a:lnTo>
                  <a:pt x="1317498" y="253999"/>
                </a:lnTo>
                <a:lnTo>
                  <a:pt x="1351057" y="292099"/>
                </a:lnTo>
                <a:lnTo>
                  <a:pt x="1520940" y="292099"/>
                </a:lnTo>
                <a:lnTo>
                  <a:pt x="1493956" y="317499"/>
                </a:lnTo>
                <a:lnTo>
                  <a:pt x="1431844" y="368299"/>
                </a:lnTo>
                <a:lnTo>
                  <a:pt x="1508829" y="457199"/>
                </a:lnTo>
                <a:lnTo>
                  <a:pt x="1351067" y="457199"/>
                </a:lnTo>
                <a:lnTo>
                  <a:pt x="1254361" y="571499"/>
                </a:lnTo>
                <a:lnTo>
                  <a:pt x="1222486" y="609599"/>
                </a:lnTo>
                <a:lnTo>
                  <a:pt x="1190885" y="647699"/>
                </a:lnTo>
                <a:lnTo>
                  <a:pt x="1652156" y="647699"/>
                </a:lnTo>
                <a:lnTo>
                  <a:pt x="1660149" y="660399"/>
                </a:lnTo>
                <a:close/>
              </a:path>
              <a:path w="2700019" h="2400300">
                <a:moveTo>
                  <a:pt x="2139776" y="711199"/>
                </a:moveTo>
                <a:lnTo>
                  <a:pt x="2021007" y="711199"/>
                </a:lnTo>
                <a:lnTo>
                  <a:pt x="2024266" y="698499"/>
                </a:lnTo>
                <a:lnTo>
                  <a:pt x="2027387" y="685799"/>
                </a:lnTo>
                <a:lnTo>
                  <a:pt x="2045449" y="596899"/>
                </a:lnTo>
                <a:lnTo>
                  <a:pt x="2054060" y="533399"/>
                </a:lnTo>
                <a:lnTo>
                  <a:pt x="2059094" y="469899"/>
                </a:lnTo>
                <a:lnTo>
                  <a:pt x="2060677" y="406399"/>
                </a:lnTo>
                <a:lnTo>
                  <a:pt x="2058937" y="355599"/>
                </a:lnTo>
                <a:lnTo>
                  <a:pt x="2054001" y="304799"/>
                </a:lnTo>
                <a:lnTo>
                  <a:pt x="2045995" y="266699"/>
                </a:lnTo>
                <a:lnTo>
                  <a:pt x="2035048" y="228599"/>
                </a:lnTo>
                <a:lnTo>
                  <a:pt x="2021286" y="190499"/>
                </a:lnTo>
                <a:lnTo>
                  <a:pt x="1985824" y="139699"/>
                </a:lnTo>
                <a:lnTo>
                  <a:pt x="1964379" y="126999"/>
                </a:lnTo>
                <a:lnTo>
                  <a:pt x="1938805" y="114299"/>
                </a:lnTo>
                <a:lnTo>
                  <a:pt x="2110757" y="114299"/>
                </a:lnTo>
                <a:lnTo>
                  <a:pt x="2134116" y="165099"/>
                </a:lnTo>
                <a:lnTo>
                  <a:pt x="2148120" y="203199"/>
                </a:lnTo>
                <a:lnTo>
                  <a:pt x="2159302" y="241299"/>
                </a:lnTo>
                <a:lnTo>
                  <a:pt x="2167653" y="292099"/>
                </a:lnTo>
                <a:lnTo>
                  <a:pt x="2173166" y="342899"/>
                </a:lnTo>
                <a:lnTo>
                  <a:pt x="2175832" y="393699"/>
                </a:lnTo>
                <a:lnTo>
                  <a:pt x="2175643" y="444499"/>
                </a:lnTo>
                <a:lnTo>
                  <a:pt x="2172590" y="507999"/>
                </a:lnTo>
                <a:lnTo>
                  <a:pt x="2166666" y="558799"/>
                </a:lnTo>
                <a:lnTo>
                  <a:pt x="2157861" y="622299"/>
                </a:lnTo>
                <a:lnTo>
                  <a:pt x="2146169" y="685799"/>
                </a:lnTo>
                <a:lnTo>
                  <a:pt x="2143066" y="698499"/>
                </a:lnTo>
                <a:lnTo>
                  <a:pt x="2139776" y="711199"/>
                </a:lnTo>
                <a:close/>
              </a:path>
              <a:path w="2700019" h="2400300">
                <a:moveTo>
                  <a:pt x="1652156" y="647699"/>
                </a:moveTo>
                <a:lnTo>
                  <a:pt x="1509984" y="647699"/>
                </a:lnTo>
                <a:lnTo>
                  <a:pt x="1478444" y="609599"/>
                </a:lnTo>
                <a:lnTo>
                  <a:pt x="1351067" y="457199"/>
                </a:lnTo>
                <a:lnTo>
                  <a:pt x="1508829" y="457199"/>
                </a:lnTo>
                <a:lnTo>
                  <a:pt x="1530733" y="482599"/>
                </a:lnTo>
                <a:lnTo>
                  <a:pt x="1563429" y="533399"/>
                </a:lnTo>
                <a:lnTo>
                  <a:pt x="1628178" y="609599"/>
                </a:lnTo>
                <a:lnTo>
                  <a:pt x="1652156" y="647699"/>
                </a:lnTo>
                <a:close/>
              </a:path>
              <a:path w="2700019" h="2400300">
                <a:moveTo>
                  <a:pt x="1767761" y="673099"/>
                </a:moveTo>
                <a:lnTo>
                  <a:pt x="932914" y="673099"/>
                </a:lnTo>
                <a:lnTo>
                  <a:pt x="986241" y="660399"/>
                </a:lnTo>
                <a:lnTo>
                  <a:pt x="1714338" y="660399"/>
                </a:lnTo>
                <a:lnTo>
                  <a:pt x="1767761" y="673099"/>
                </a:lnTo>
                <a:close/>
              </a:path>
              <a:path w="2700019" h="2400300">
                <a:moveTo>
                  <a:pt x="1972435" y="711199"/>
                </a:moveTo>
                <a:lnTo>
                  <a:pt x="680073" y="711199"/>
                </a:lnTo>
                <a:lnTo>
                  <a:pt x="728548" y="698499"/>
                </a:lnTo>
                <a:lnTo>
                  <a:pt x="778145" y="698499"/>
                </a:lnTo>
                <a:lnTo>
                  <a:pt x="880405" y="673099"/>
                </a:lnTo>
                <a:lnTo>
                  <a:pt x="1820351" y="673099"/>
                </a:lnTo>
                <a:lnTo>
                  <a:pt x="1972435" y="711199"/>
                </a:lnTo>
                <a:close/>
              </a:path>
              <a:path w="2700019" h="2400300">
                <a:moveTo>
                  <a:pt x="2176869" y="761999"/>
                </a:moveTo>
                <a:lnTo>
                  <a:pt x="517310" y="761999"/>
                </a:lnTo>
                <a:lnTo>
                  <a:pt x="542545" y="749299"/>
                </a:lnTo>
                <a:lnTo>
                  <a:pt x="2154953" y="749299"/>
                </a:lnTo>
                <a:lnTo>
                  <a:pt x="2176869" y="761999"/>
                </a:lnTo>
                <a:close/>
              </a:path>
              <a:path w="2700019" h="2400300">
                <a:moveTo>
                  <a:pt x="2176435" y="1638299"/>
                </a:moveTo>
                <a:lnTo>
                  <a:pt x="511423" y="1638299"/>
                </a:lnTo>
                <a:lnTo>
                  <a:pt x="493644" y="1625599"/>
                </a:lnTo>
                <a:lnTo>
                  <a:pt x="435490" y="1612899"/>
                </a:lnTo>
                <a:lnTo>
                  <a:pt x="380216" y="1587499"/>
                </a:lnTo>
                <a:lnTo>
                  <a:pt x="327991" y="1562099"/>
                </a:lnTo>
                <a:lnTo>
                  <a:pt x="278981" y="1536699"/>
                </a:lnTo>
                <a:lnTo>
                  <a:pt x="233354" y="1511299"/>
                </a:lnTo>
                <a:lnTo>
                  <a:pt x="191278" y="1485899"/>
                </a:lnTo>
                <a:lnTo>
                  <a:pt x="152920" y="1447799"/>
                </a:lnTo>
                <a:lnTo>
                  <a:pt x="118447" y="1422399"/>
                </a:lnTo>
                <a:lnTo>
                  <a:pt x="88027" y="1384299"/>
                </a:lnTo>
                <a:lnTo>
                  <a:pt x="61827" y="1358899"/>
                </a:lnTo>
                <a:lnTo>
                  <a:pt x="40016" y="1320799"/>
                </a:lnTo>
                <a:lnTo>
                  <a:pt x="22760" y="1295399"/>
                </a:lnTo>
                <a:lnTo>
                  <a:pt x="10227" y="1257299"/>
                </a:lnTo>
                <a:lnTo>
                  <a:pt x="2584" y="1231899"/>
                </a:lnTo>
                <a:lnTo>
                  <a:pt x="0" y="1193799"/>
                </a:lnTo>
                <a:lnTo>
                  <a:pt x="2764" y="1155699"/>
                </a:lnTo>
                <a:lnTo>
                  <a:pt x="10944" y="1117599"/>
                </a:lnTo>
                <a:lnTo>
                  <a:pt x="24364" y="1092199"/>
                </a:lnTo>
                <a:lnTo>
                  <a:pt x="42852" y="1054099"/>
                </a:lnTo>
                <a:lnTo>
                  <a:pt x="66235" y="1028699"/>
                </a:lnTo>
                <a:lnTo>
                  <a:pt x="94339" y="990599"/>
                </a:lnTo>
                <a:lnTo>
                  <a:pt x="126991" y="965199"/>
                </a:lnTo>
                <a:lnTo>
                  <a:pt x="164017" y="927099"/>
                </a:lnTo>
                <a:lnTo>
                  <a:pt x="205246" y="901699"/>
                </a:lnTo>
                <a:lnTo>
                  <a:pt x="250502" y="876299"/>
                </a:lnTo>
                <a:lnTo>
                  <a:pt x="299614" y="850899"/>
                </a:lnTo>
                <a:lnTo>
                  <a:pt x="352407" y="825499"/>
                </a:lnTo>
                <a:lnTo>
                  <a:pt x="408709" y="800099"/>
                </a:lnTo>
                <a:lnTo>
                  <a:pt x="468346" y="774699"/>
                </a:lnTo>
                <a:lnTo>
                  <a:pt x="492569" y="761999"/>
                </a:lnTo>
                <a:lnTo>
                  <a:pt x="1152385" y="761999"/>
                </a:lnTo>
                <a:lnTo>
                  <a:pt x="1103992" y="774699"/>
                </a:lnTo>
                <a:lnTo>
                  <a:pt x="1094984" y="787399"/>
                </a:lnTo>
                <a:lnTo>
                  <a:pt x="905013" y="787399"/>
                </a:lnTo>
                <a:lnTo>
                  <a:pt x="805967" y="812799"/>
                </a:lnTo>
                <a:lnTo>
                  <a:pt x="758006" y="812799"/>
                </a:lnTo>
                <a:lnTo>
                  <a:pt x="711192" y="825499"/>
                </a:lnTo>
                <a:lnTo>
                  <a:pt x="718546" y="850899"/>
                </a:lnTo>
                <a:lnTo>
                  <a:pt x="599265" y="850899"/>
                </a:lnTo>
                <a:lnTo>
                  <a:pt x="575326" y="863599"/>
                </a:lnTo>
                <a:lnTo>
                  <a:pt x="551846" y="863599"/>
                </a:lnTo>
                <a:lnTo>
                  <a:pt x="528844" y="876299"/>
                </a:lnTo>
                <a:lnTo>
                  <a:pt x="506340" y="888999"/>
                </a:lnTo>
                <a:lnTo>
                  <a:pt x="442141" y="901699"/>
                </a:lnTo>
                <a:lnTo>
                  <a:pt x="383015" y="939799"/>
                </a:lnTo>
                <a:lnTo>
                  <a:pt x="329182" y="965199"/>
                </a:lnTo>
                <a:lnTo>
                  <a:pt x="280860" y="990599"/>
                </a:lnTo>
                <a:lnTo>
                  <a:pt x="238269" y="1015999"/>
                </a:lnTo>
                <a:lnTo>
                  <a:pt x="201629" y="1054099"/>
                </a:lnTo>
                <a:lnTo>
                  <a:pt x="171159" y="1079499"/>
                </a:lnTo>
                <a:lnTo>
                  <a:pt x="147078" y="1104899"/>
                </a:lnTo>
                <a:lnTo>
                  <a:pt x="129606" y="1142999"/>
                </a:lnTo>
                <a:lnTo>
                  <a:pt x="118961" y="1168399"/>
                </a:lnTo>
                <a:lnTo>
                  <a:pt x="115364" y="1193799"/>
                </a:lnTo>
                <a:lnTo>
                  <a:pt x="121692" y="1231899"/>
                </a:lnTo>
                <a:lnTo>
                  <a:pt x="140634" y="1269999"/>
                </a:lnTo>
                <a:lnTo>
                  <a:pt x="172131" y="1308099"/>
                </a:lnTo>
                <a:lnTo>
                  <a:pt x="216124" y="1358899"/>
                </a:lnTo>
                <a:lnTo>
                  <a:pt x="250119" y="1384299"/>
                </a:lnTo>
                <a:lnTo>
                  <a:pt x="288105" y="1409699"/>
                </a:lnTo>
                <a:lnTo>
                  <a:pt x="329883" y="1435099"/>
                </a:lnTo>
                <a:lnTo>
                  <a:pt x="375257" y="1460499"/>
                </a:lnTo>
                <a:lnTo>
                  <a:pt x="424031" y="1473199"/>
                </a:lnTo>
                <a:lnTo>
                  <a:pt x="476005" y="1498599"/>
                </a:lnTo>
                <a:lnTo>
                  <a:pt x="530984" y="1523999"/>
                </a:lnTo>
                <a:lnTo>
                  <a:pt x="547196" y="1523999"/>
                </a:lnTo>
                <a:lnTo>
                  <a:pt x="563712" y="1536699"/>
                </a:lnTo>
                <a:lnTo>
                  <a:pt x="720822" y="1536699"/>
                </a:lnTo>
                <a:lnTo>
                  <a:pt x="709600" y="1574799"/>
                </a:lnTo>
                <a:lnTo>
                  <a:pt x="756554" y="1574799"/>
                </a:lnTo>
                <a:lnTo>
                  <a:pt x="854797" y="1600199"/>
                </a:lnTo>
                <a:lnTo>
                  <a:pt x="905957" y="1600199"/>
                </a:lnTo>
                <a:lnTo>
                  <a:pt x="958394" y="1612899"/>
                </a:lnTo>
                <a:lnTo>
                  <a:pt x="1096273" y="1612899"/>
                </a:lnTo>
                <a:lnTo>
                  <a:pt x="1105363" y="1625599"/>
                </a:lnTo>
                <a:lnTo>
                  <a:pt x="2188771" y="1625599"/>
                </a:lnTo>
                <a:lnTo>
                  <a:pt x="2176435" y="1638299"/>
                </a:lnTo>
                <a:close/>
              </a:path>
              <a:path w="2700019" h="2400300">
                <a:moveTo>
                  <a:pt x="2188771" y="1625599"/>
                </a:moveTo>
                <a:lnTo>
                  <a:pt x="1596983" y="1625599"/>
                </a:lnTo>
                <a:lnTo>
                  <a:pt x="1623287" y="1587499"/>
                </a:lnTo>
                <a:lnTo>
                  <a:pt x="1649414" y="1536699"/>
                </a:lnTo>
                <a:lnTo>
                  <a:pt x="1675338" y="1498599"/>
                </a:lnTo>
                <a:lnTo>
                  <a:pt x="1701035" y="1460499"/>
                </a:lnTo>
                <a:lnTo>
                  <a:pt x="1726478" y="1409699"/>
                </a:lnTo>
                <a:lnTo>
                  <a:pt x="1751379" y="1371599"/>
                </a:lnTo>
                <a:lnTo>
                  <a:pt x="1775449" y="1320799"/>
                </a:lnTo>
                <a:lnTo>
                  <a:pt x="1798669" y="1282699"/>
                </a:lnTo>
                <a:lnTo>
                  <a:pt x="1821018" y="1231899"/>
                </a:lnTo>
                <a:lnTo>
                  <a:pt x="1842476" y="1193799"/>
                </a:lnTo>
                <a:lnTo>
                  <a:pt x="1820954" y="1155699"/>
                </a:lnTo>
                <a:lnTo>
                  <a:pt x="1798542" y="1104899"/>
                </a:lnTo>
                <a:lnTo>
                  <a:pt x="1775259" y="1066799"/>
                </a:lnTo>
                <a:lnTo>
                  <a:pt x="1751126" y="1015999"/>
                </a:lnTo>
                <a:lnTo>
                  <a:pt x="1726162" y="977899"/>
                </a:lnTo>
                <a:lnTo>
                  <a:pt x="1700845" y="939799"/>
                </a:lnTo>
                <a:lnTo>
                  <a:pt x="1675148" y="888999"/>
                </a:lnTo>
                <a:lnTo>
                  <a:pt x="1649097" y="850899"/>
                </a:lnTo>
                <a:lnTo>
                  <a:pt x="1622717" y="812799"/>
                </a:lnTo>
                <a:lnTo>
                  <a:pt x="1596034" y="774699"/>
                </a:lnTo>
                <a:lnTo>
                  <a:pt x="1547638" y="761999"/>
                </a:lnTo>
                <a:lnTo>
                  <a:pt x="2198409" y="761999"/>
                </a:lnTo>
                <a:lnTo>
                  <a:pt x="2219564" y="774699"/>
                </a:lnTo>
                <a:lnTo>
                  <a:pt x="2249999" y="787399"/>
                </a:lnTo>
                <a:lnTo>
                  <a:pt x="1743878" y="787399"/>
                </a:lnTo>
                <a:lnTo>
                  <a:pt x="1764734" y="812799"/>
                </a:lnTo>
                <a:lnTo>
                  <a:pt x="1785374" y="850899"/>
                </a:lnTo>
                <a:lnTo>
                  <a:pt x="1805775" y="888999"/>
                </a:lnTo>
                <a:lnTo>
                  <a:pt x="1825920" y="914399"/>
                </a:lnTo>
                <a:lnTo>
                  <a:pt x="1846145" y="952499"/>
                </a:lnTo>
                <a:lnTo>
                  <a:pt x="1865847" y="990599"/>
                </a:lnTo>
                <a:lnTo>
                  <a:pt x="1885014" y="1028699"/>
                </a:lnTo>
                <a:lnTo>
                  <a:pt x="1903638" y="1054099"/>
                </a:lnTo>
                <a:lnTo>
                  <a:pt x="2029239" y="1054099"/>
                </a:lnTo>
                <a:lnTo>
                  <a:pt x="2014183" y="1092199"/>
                </a:lnTo>
                <a:lnTo>
                  <a:pt x="1992882" y="1142999"/>
                </a:lnTo>
                <a:lnTo>
                  <a:pt x="1970379" y="1193799"/>
                </a:lnTo>
                <a:lnTo>
                  <a:pt x="1993960" y="1244599"/>
                </a:lnTo>
                <a:lnTo>
                  <a:pt x="2016236" y="1295399"/>
                </a:lnTo>
                <a:lnTo>
                  <a:pt x="2026709" y="1320799"/>
                </a:lnTo>
                <a:lnTo>
                  <a:pt x="1904693" y="1320799"/>
                </a:lnTo>
                <a:lnTo>
                  <a:pt x="1885927" y="1358899"/>
                </a:lnTo>
                <a:lnTo>
                  <a:pt x="1866638" y="1396999"/>
                </a:lnTo>
                <a:lnTo>
                  <a:pt x="1846814" y="1435099"/>
                </a:lnTo>
                <a:lnTo>
                  <a:pt x="1826447" y="1473199"/>
                </a:lnTo>
                <a:lnTo>
                  <a:pt x="1805963" y="1511299"/>
                </a:lnTo>
                <a:lnTo>
                  <a:pt x="1785321" y="1536699"/>
                </a:lnTo>
                <a:lnTo>
                  <a:pt x="1764520" y="1574799"/>
                </a:lnTo>
                <a:lnTo>
                  <a:pt x="1743562" y="1612899"/>
                </a:lnTo>
                <a:lnTo>
                  <a:pt x="2249202" y="1612899"/>
                </a:lnTo>
                <a:lnTo>
                  <a:pt x="2188771" y="1625599"/>
                </a:lnTo>
                <a:close/>
              </a:path>
              <a:path w="2700019" h="2400300">
                <a:moveTo>
                  <a:pt x="930694" y="1054099"/>
                </a:moveTo>
                <a:lnTo>
                  <a:pt x="796967" y="1054099"/>
                </a:lnTo>
                <a:lnTo>
                  <a:pt x="815293" y="1028699"/>
                </a:lnTo>
                <a:lnTo>
                  <a:pt x="834108" y="990599"/>
                </a:lnTo>
                <a:lnTo>
                  <a:pt x="853404" y="952499"/>
                </a:lnTo>
                <a:lnTo>
                  <a:pt x="873178" y="914399"/>
                </a:lnTo>
                <a:lnTo>
                  <a:pt x="893408" y="888999"/>
                </a:lnTo>
                <a:lnTo>
                  <a:pt x="913956" y="850899"/>
                </a:lnTo>
                <a:lnTo>
                  <a:pt x="934805" y="812799"/>
                </a:lnTo>
                <a:lnTo>
                  <a:pt x="955937" y="787399"/>
                </a:lnTo>
                <a:lnTo>
                  <a:pt x="1094984" y="787399"/>
                </a:lnTo>
                <a:lnTo>
                  <a:pt x="1076967" y="812799"/>
                </a:lnTo>
                <a:lnTo>
                  <a:pt x="1050329" y="850899"/>
                </a:lnTo>
                <a:lnTo>
                  <a:pt x="1024112" y="888999"/>
                </a:lnTo>
                <a:lnTo>
                  <a:pt x="998352" y="939799"/>
                </a:lnTo>
                <a:lnTo>
                  <a:pt x="973083" y="977899"/>
                </a:lnTo>
                <a:lnTo>
                  <a:pt x="948531" y="1015999"/>
                </a:lnTo>
                <a:lnTo>
                  <a:pt x="930694" y="1054099"/>
                </a:lnTo>
                <a:close/>
              </a:path>
              <a:path w="2700019" h="2400300">
                <a:moveTo>
                  <a:pt x="2029239" y="1054099"/>
                </a:moveTo>
                <a:lnTo>
                  <a:pt x="1903638" y="1054099"/>
                </a:lnTo>
                <a:lnTo>
                  <a:pt x="1923513" y="1015999"/>
                </a:lnTo>
                <a:lnTo>
                  <a:pt x="1942118" y="965199"/>
                </a:lnTo>
                <a:lnTo>
                  <a:pt x="1959421" y="914399"/>
                </a:lnTo>
                <a:lnTo>
                  <a:pt x="1975393" y="876299"/>
                </a:lnTo>
                <a:lnTo>
                  <a:pt x="1990004" y="825499"/>
                </a:lnTo>
                <a:lnTo>
                  <a:pt x="1942915" y="812799"/>
                </a:lnTo>
                <a:lnTo>
                  <a:pt x="1894697" y="812799"/>
                </a:lnTo>
                <a:lnTo>
                  <a:pt x="1795118" y="787399"/>
                </a:lnTo>
                <a:lnTo>
                  <a:pt x="2249999" y="787399"/>
                </a:lnTo>
                <a:lnTo>
                  <a:pt x="2280435" y="800099"/>
                </a:lnTo>
                <a:lnTo>
                  <a:pt x="2337962" y="812799"/>
                </a:lnTo>
                <a:lnTo>
                  <a:pt x="2391959" y="838199"/>
                </a:lnTo>
                <a:lnTo>
                  <a:pt x="2408719" y="850899"/>
                </a:lnTo>
                <a:lnTo>
                  <a:pt x="2101773" y="850899"/>
                </a:lnTo>
                <a:lnTo>
                  <a:pt x="2086864" y="901699"/>
                </a:lnTo>
                <a:lnTo>
                  <a:pt x="2070624" y="952499"/>
                </a:lnTo>
                <a:lnTo>
                  <a:pt x="2053080" y="1003299"/>
                </a:lnTo>
                <a:lnTo>
                  <a:pt x="2034258" y="1041399"/>
                </a:lnTo>
                <a:lnTo>
                  <a:pt x="2029239" y="1054099"/>
                </a:lnTo>
                <a:close/>
              </a:path>
              <a:path w="2700019" h="2400300">
                <a:moveTo>
                  <a:pt x="720822" y="1536699"/>
                </a:moveTo>
                <a:lnTo>
                  <a:pt x="597609" y="1536699"/>
                </a:lnTo>
                <a:lnTo>
                  <a:pt x="612888" y="1498599"/>
                </a:lnTo>
                <a:lnTo>
                  <a:pt x="629465" y="1447799"/>
                </a:lnTo>
                <a:lnTo>
                  <a:pt x="647311" y="1396999"/>
                </a:lnTo>
                <a:lnTo>
                  <a:pt x="666400" y="1346199"/>
                </a:lnTo>
                <a:lnTo>
                  <a:pt x="686703" y="1295399"/>
                </a:lnTo>
                <a:lnTo>
                  <a:pt x="708191" y="1244599"/>
                </a:lnTo>
                <a:lnTo>
                  <a:pt x="730838" y="1193799"/>
                </a:lnTo>
                <a:lnTo>
                  <a:pt x="708485" y="1142999"/>
                </a:lnTo>
                <a:lnTo>
                  <a:pt x="687278" y="1092199"/>
                </a:lnTo>
                <a:lnTo>
                  <a:pt x="667241" y="1041399"/>
                </a:lnTo>
                <a:lnTo>
                  <a:pt x="648397" y="1003299"/>
                </a:lnTo>
                <a:lnTo>
                  <a:pt x="630771" y="952499"/>
                </a:lnTo>
                <a:lnTo>
                  <a:pt x="614385" y="901699"/>
                </a:lnTo>
                <a:lnTo>
                  <a:pt x="599265" y="850899"/>
                </a:lnTo>
                <a:lnTo>
                  <a:pt x="718546" y="850899"/>
                </a:lnTo>
                <a:lnTo>
                  <a:pt x="725899" y="876299"/>
                </a:lnTo>
                <a:lnTo>
                  <a:pt x="741851" y="914399"/>
                </a:lnTo>
                <a:lnTo>
                  <a:pt x="759027" y="965199"/>
                </a:lnTo>
                <a:lnTo>
                  <a:pt x="777406" y="1015999"/>
                </a:lnTo>
                <a:lnTo>
                  <a:pt x="796967" y="1054099"/>
                </a:lnTo>
                <a:lnTo>
                  <a:pt x="930694" y="1054099"/>
                </a:lnTo>
                <a:lnTo>
                  <a:pt x="924749" y="1066799"/>
                </a:lnTo>
                <a:lnTo>
                  <a:pt x="901765" y="1104899"/>
                </a:lnTo>
                <a:lnTo>
                  <a:pt x="879595" y="1155699"/>
                </a:lnTo>
                <a:lnTo>
                  <a:pt x="858256" y="1193799"/>
                </a:lnTo>
                <a:lnTo>
                  <a:pt x="879612" y="1244599"/>
                </a:lnTo>
                <a:lnTo>
                  <a:pt x="901822" y="1282699"/>
                </a:lnTo>
                <a:lnTo>
                  <a:pt x="924873" y="1320799"/>
                </a:lnTo>
                <a:lnTo>
                  <a:pt x="930842" y="1333499"/>
                </a:lnTo>
                <a:lnTo>
                  <a:pt x="797104" y="1333499"/>
                </a:lnTo>
                <a:lnTo>
                  <a:pt x="777120" y="1384299"/>
                </a:lnTo>
                <a:lnTo>
                  <a:pt x="758350" y="1422399"/>
                </a:lnTo>
                <a:lnTo>
                  <a:pt x="740822" y="1473199"/>
                </a:lnTo>
                <a:lnTo>
                  <a:pt x="724563" y="1523999"/>
                </a:lnTo>
                <a:lnTo>
                  <a:pt x="720822" y="1536699"/>
                </a:lnTo>
                <a:close/>
              </a:path>
              <a:path w="2700019" h="2400300">
                <a:moveTo>
                  <a:pt x="2411527" y="1536699"/>
                </a:moveTo>
                <a:lnTo>
                  <a:pt x="2118656" y="1536699"/>
                </a:lnTo>
                <a:lnTo>
                  <a:pt x="2130061" y="1523999"/>
                </a:lnTo>
                <a:lnTo>
                  <a:pt x="2152496" y="1523999"/>
                </a:lnTo>
                <a:lnTo>
                  <a:pt x="2217125" y="1498599"/>
                </a:lnTo>
                <a:lnTo>
                  <a:pt x="2277259" y="1473199"/>
                </a:lnTo>
                <a:lnTo>
                  <a:pt x="2332685" y="1447799"/>
                </a:lnTo>
                <a:lnTo>
                  <a:pt x="2383187" y="1422399"/>
                </a:lnTo>
                <a:lnTo>
                  <a:pt x="2428551" y="1396999"/>
                </a:lnTo>
                <a:lnTo>
                  <a:pt x="2468563" y="1358899"/>
                </a:lnTo>
                <a:lnTo>
                  <a:pt x="2503008" y="1333499"/>
                </a:lnTo>
                <a:lnTo>
                  <a:pt x="2531672" y="1308099"/>
                </a:lnTo>
                <a:lnTo>
                  <a:pt x="2554339" y="1269999"/>
                </a:lnTo>
                <a:lnTo>
                  <a:pt x="2570796" y="1244599"/>
                </a:lnTo>
                <a:lnTo>
                  <a:pt x="2580827" y="1219199"/>
                </a:lnTo>
                <a:lnTo>
                  <a:pt x="2584219" y="1193799"/>
                </a:lnTo>
                <a:lnTo>
                  <a:pt x="2580482" y="1168399"/>
                </a:lnTo>
                <a:lnTo>
                  <a:pt x="2569437" y="1142999"/>
                </a:lnTo>
                <a:lnTo>
                  <a:pt x="2551331" y="1104899"/>
                </a:lnTo>
                <a:lnTo>
                  <a:pt x="2526412" y="1079499"/>
                </a:lnTo>
                <a:lnTo>
                  <a:pt x="2494929" y="1041399"/>
                </a:lnTo>
                <a:lnTo>
                  <a:pt x="2457127" y="1015999"/>
                </a:lnTo>
                <a:lnTo>
                  <a:pt x="2413255" y="990599"/>
                </a:lnTo>
                <a:lnTo>
                  <a:pt x="2363562" y="965199"/>
                </a:lnTo>
                <a:lnTo>
                  <a:pt x="2308293" y="927099"/>
                </a:lnTo>
                <a:lnTo>
                  <a:pt x="2247697" y="901699"/>
                </a:lnTo>
                <a:lnTo>
                  <a:pt x="2182023" y="876299"/>
                </a:lnTo>
                <a:lnTo>
                  <a:pt x="2162469" y="876299"/>
                </a:lnTo>
                <a:lnTo>
                  <a:pt x="2142570" y="863599"/>
                </a:lnTo>
                <a:lnTo>
                  <a:pt x="2122335" y="863599"/>
                </a:lnTo>
                <a:lnTo>
                  <a:pt x="2101773" y="850899"/>
                </a:lnTo>
                <a:lnTo>
                  <a:pt x="2408719" y="850899"/>
                </a:lnTo>
                <a:lnTo>
                  <a:pt x="2442239" y="876299"/>
                </a:lnTo>
                <a:lnTo>
                  <a:pt x="2488616" y="901699"/>
                </a:lnTo>
                <a:lnTo>
                  <a:pt x="2530904" y="927099"/>
                </a:lnTo>
                <a:lnTo>
                  <a:pt x="2568915" y="965199"/>
                </a:lnTo>
                <a:lnTo>
                  <a:pt x="2602463" y="990599"/>
                </a:lnTo>
                <a:lnTo>
                  <a:pt x="2631361" y="1028699"/>
                </a:lnTo>
                <a:lnTo>
                  <a:pt x="2655424" y="1054099"/>
                </a:lnTo>
                <a:lnTo>
                  <a:pt x="2674464" y="1092199"/>
                </a:lnTo>
                <a:lnTo>
                  <a:pt x="2688295" y="1117599"/>
                </a:lnTo>
                <a:lnTo>
                  <a:pt x="2696730" y="1155699"/>
                </a:lnTo>
                <a:lnTo>
                  <a:pt x="2699583" y="1193799"/>
                </a:lnTo>
                <a:lnTo>
                  <a:pt x="2696927" y="1231899"/>
                </a:lnTo>
                <a:lnTo>
                  <a:pt x="2689068" y="1257299"/>
                </a:lnTo>
                <a:lnTo>
                  <a:pt x="2676171" y="1295399"/>
                </a:lnTo>
                <a:lnTo>
                  <a:pt x="2658403" y="1320799"/>
                </a:lnTo>
                <a:lnTo>
                  <a:pt x="2635929" y="1358899"/>
                </a:lnTo>
                <a:lnTo>
                  <a:pt x="2608914" y="1384299"/>
                </a:lnTo>
                <a:lnTo>
                  <a:pt x="2577525" y="1422399"/>
                </a:lnTo>
                <a:lnTo>
                  <a:pt x="2541926" y="1447799"/>
                </a:lnTo>
                <a:lnTo>
                  <a:pt x="2502283" y="1485899"/>
                </a:lnTo>
                <a:lnTo>
                  <a:pt x="2458761" y="1511299"/>
                </a:lnTo>
                <a:lnTo>
                  <a:pt x="2411527" y="1536699"/>
                </a:lnTo>
                <a:close/>
              </a:path>
              <a:path w="2700019" h="2400300">
                <a:moveTo>
                  <a:pt x="1398369" y="1435099"/>
                </a:moveTo>
                <a:lnTo>
                  <a:pt x="1301235" y="1435099"/>
                </a:lnTo>
                <a:lnTo>
                  <a:pt x="1255992" y="1409699"/>
                </a:lnTo>
                <a:lnTo>
                  <a:pt x="1215045" y="1396999"/>
                </a:lnTo>
                <a:lnTo>
                  <a:pt x="1179364" y="1358899"/>
                </a:lnTo>
                <a:lnTo>
                  <a:pt x="1149922" y="1333499"/>
                </a:lnTo>
                <a:lnTo>
                  <a:pt x="1127689" y="1282699"/>
                </a:lnTo>
                <a:lnTo>
                  <a:pt x="1113637" y="1244599"/>
                </a:lnTo>
                <a:lnTo>
                  <a:pt x="1108738" y="1193799"/>
                </a:lnTo>
                <a:lnTo>
                  <a:pt x="1113637" y="1142999"/>
                </a:lnTo>
                <a:lnTo>
                  <a:pt x="1127689" y="1104899"/>
                </a:lnTo>
                <a:lnTo>
                  <a:pt x="1149922" y="1054099"/>
                </a:lnTo>
                <a:lnTo>
                  <a:pt x="1179364" y="1015999"/>
                </a:lnTo>
                <a:lnTo>
                  <a:pt x="1215045" y="990599"/>
                </a:lnTo>
                <a:lnTo>
                  <a:pt x="1255992" y="965199"/>
                </a:lnTo>
                <a:lnTo>
                  <a:pt x="1301235" y="952499"/>
                </a:lnTo>
                <a:lnTo>
                  <a:pt x="1398369" y="952499"/>
                </a:lnTo>
                <a:lnTo>
                  <a:pt x="1443612" y="965199"/>
                </a:lnTo>
                <a:lnTo>
                  <a:pt x="1484559" y="990599"/>
                </a:lnTo>
                <a:lnTo>
                  <a:pt x="1520240" y="1015999"/>
                </a:lnTo>
                <a:lnTo>
                  <a:pt x="1549682" y="1054099"/>
                </a:lnTo>
                <a:lnTo>
                  <a:pt x="1571915" y="1104899"/>
                </a:lnTo>
                <a:lnTo>
                  <a:pt x="1585967" y="1142999"/>
                </a:lnTo>
                <a:lnTo>
                  <a:pt x="1590866" y="1193799"/>
                </a:lnTo>
                <a:lnTo>
                  <a:pt x="1585967" y="1244599"/>
                </a:lnTo>
                <a:lnTo>
                  <a:pt x="1571915" y="1282699"/>
                </a:lnTo>
                <a:lnTo>
                  <a:pt x="1549682" y="1333499"/>
                </a:lnTo>
                <a:lnTo>
                  <a:pt x="1520240" y="1358899"/>
                </a:lnTo>
                <a:lnTo>
                  <a:pt x="1484559" y="1396999"/>
                </a:lnTo>
                <a:lnTo>
                  <a:pt x="1443612" y="1409699"/>
                </a:lnTo>
                <a:lnTo>
                  <a:pt x="1398369" y="1435099"/>
                </a:lnTo>
                <a:close/>
              </a:path>
              <a:path w="2700019" h="2400300">
                <a:moveTo>
                  <a:pt x="2249202" y="1612899"/>
                </a:moveTo>
                <a:lnTo>
                  <a:pt x="1743562" y="1612899"/>
                </a:lnTo>
                <a:lnTo>
                  <a:pt x="1848117" y="1587499"/>
                </a:lnTo>
                <a:lnTo>
                  <a:pt x="1898572" y="1587499"/>
                </a:lnTo>
                <a:lnTo>
                  <a:pt x="1995382" y="1562099"/>
                </a:lnTo>
                <a:lnTo>
                  <a:pt x="1980140" y="1523999"/>
                </a:lnTo>
                <a:lnTo>
                  <a:pt x="1963414" y="1473199"/>
                </a:lnTo>
                <a:lnTo>
                  <a:pt x="1945241" y="1422399"/>
                </a:lnTo>
                <a:lnTo>
                  <a:pt x="1925655" y="1371599"/>
                </a:lnTo>
                <a:lnTo>
                  <a:pt x="1904693" y="1320799"/>
                </a:lnTo>
                <a:lnTo>
                  <a:pt x="2026709" y="1320799"/>
                </a:lnTo>
                <a:lnTo>
                  <a:pt x="2037182" y="1346199"/>
                </a:lnTo>
                <a:lnTo>
                  <a:pt x="2056773" y="1396999"/>
                </a:lnTo>
                <a:lnTo>
                  <a:pt x="2074982" y="1435099"/>
                </a:lnTo>
                <a:lnTo>
                  <a:pt x="2091783" y="1485899"/>
                </a:lnTo>
                <a:lnTo>
                  <a:pt x="2107151" y="1536699"/>
                </a:lnTo>
                <a:lnTo>
                  <a:pt x="2411527" y="1536699"/>
                </a:lnTo>
                <a:lnTo>
                  <a:pt x="2360745" y="1562099"/>
                </a:lnTo>
                <a:lnTo>
                  <a:pt x="2306582" y="1587499"/>
                </a:lnTo>
                <a:lnTo>
                  <a:pt x="2249202" y="1612899"/>
                </a:lnTo>
                <a:close/>
              </a:path>
              <a:path w="2700019" h="2400300">
                <a:moveTo>
                  <a:pt x="1096273" y="1612899"/>
                </a:moveTo>
                <a:lnTo>
                  <a:pt x="958394" y="1612899"/>
                </a:lnTo>
                <a:lnTo>
                  <a:pt x="936731" y="1574799"/>
                </a:lnTo>
                <a:lnTo>
                  <a:pt x="915369" y="1536699"/>
                </a:lnTo>
                <a:lnTo>
                  <a:pt x="894332" y="1511299"/>
                </a:lnTo>
                <a:lnTo>
                  <a:pt x="873631" y="1473199"/>
                </a:lnTo>
                <a:lnTo>
                  <a:pt x="853745" y="1435099"/>
                </a:lnTo>
                <a:lnTo>
                  <a:pt x="834359" y="1396999"/>
                </a:lnTo>
                <a:lnTo>
                  <a:pt x="815478" y="1371599"/>
                </a:lnTo>
                <a:lnTo>
                  <a:pt x="797104" y="1333499"/>
                </a:lnTo>
                <a:lnTo>
                  <a:pt x="930842" y="1333499"/>
                </a:lnTo>
                <a:lnTo>
                  <a:pt x="948751" y="1371599"/>
                </a:lnTo>
                <a:lnTo>
                  <a:pt x="973442" y="1409699"/>
                </a:lnTo>
                <a:lnTo>
                  <a:pt x="998859" y="1460499"/>
                </a:lnTo>
                <a:lnTo>
                  <a:pt x="1024804" y="1498599"/>
                </a:lnTo>
                <a:lnTo>
                  <a:pt x="1051227" y="1536699"/>
                </a:lnTo>
                <a:lnTo>
                  <a:pt x="1078093" y="1587499"/>
                </a:lnTo>
                <a:lnTo>
                  <a:pt x="1096273" y="1612899"/>
                </a:lnTo>
                <a:close/>
              </a:path>
              <a:path w="2700019" h="2400300">
                <a:moveTo>
                  <a:pt x="808326" y="2400299"/>
                </a:moveTo>
                <a:lnTo>
                  <a:pt x="771310" y="2400299"/>
                </a:lnTo>
                <a:lnTo>
                  <a:pt x="736357" y="2387599"/>
                </a:lnTo>
                <a:lnTo>
                  <a:pt x="673388" y="2362199"/>
                </a:lnTo>
                <a:lnTo>
                  <a:pt x="619153" y="2324099"/>
                </a:lnTo>
                <a:lnTo>
                  <a:pt x="596478" y="2285999"/>
                </a:lnTo>
                <a:lnTo>
                  <a:pt x="576777" y="2260599"/>
                </a:lnTo>
                <a:lnTo>
                  <a:pt x="560060" y="2222499"/>
                </a:lnTo>
                <a:lnTo>
                  <a:pt x="546336" y="2184399"/>
                </a:lnTo>
                <a:lnTo>
                  <a:pt x="535615" y="2133599"/>
                </a:lnTo>
                <a:lnTo>
                  <a:pt x="527906" y="2095499"/>
                </a:lnTo>
                <a:lnTo>
                  <a:pt x="523218" y="2044699"/>
                </a:lnTo>
                <a:lnTo>
                  <a:pt x="521561" y="1981199"/>
                </a:lnTo>
                <a:lnTo>
                  <a:pt x="522945" y="1930399"/>
                </a:lnTo>
                <a:lnTo>
                  <a:pt x="527378" y="1866899"/>
                </a:lnTo>
                <a:lnTo>
                  <a:pt x="534871" y="1816099"/>
                </a:lnTo>
                <a:lnTo>
                  <a:pt x="545432" y="1752599"/>
                </a:lnTo>
                <a:lnTo>
                  <a:pt x="555207" y="1701799"/>
                </a:lnTo>
                <a:lnTo>
                  <a:pt x="566627" y="1650999"/>
                </a:lnTo>
                <a:lnTo>
                  <a:pt x="547929" y="1650999"/>
                </a:lnTo>
                <a:lnTo>
                  <a:pt x="529523" y="1638299"/>
                </a:lnTo>
                <a:lnTo>
                  <a:pt x="2151328" y="1638299"/>
                </a:lnTo>
                <a:lnTo>
                  <a:pt x="2138576" y="1650999"/>
                </a:lnTo>
                <a:lnTo>
                  <a:pt x="2142980" y="1663699"/>
                </a:lnTo>
                <a:lnTo>
                  <a:pt x="2145069" y="1676399"/>
                </a:lnTo>
                <a:lnTo>
                  <a:pt x="678491" y="1676399"/>
                </a:lnTo>
                <a:lnTo>
                  <a:pt x="672987" y="1701799"/>
                </a:lnTo>
                <a:lnTo>
                  <a:pt x="667866" y="1727199"/>
                </a:lnTo>
                <a:lnTo>
                  <a:pt x="663130" y="1752599"/>
                </a:lnTo>
                <a:lnTo>
                  <a:pt x="658782" y="1765299"/>
                </a:lnTo>
                <a:lnTo>
                  <a:pt x="647663" y="1841499"/>
                </a:lnTo>
                <a:lnTo>
                  <a:pt x="640540" y="1904999"/>
                </a:lnTo>
                <a:lnTo>
                  <a:pt x="637261" y="1968499"/>
                </a:lnTo>
                <a:lnTo>
                  <a:pt x="637672" y="2019299"/>
                </a:lnTo>
                <a:lnTo>
                  <a:pt x="641622" y="2070099"/>
                </a:lnTo>
                <a:lnTo>
                  <a:pt x="648957" y="2120899"/>
                </a:lnTo>
                <a:lnTo>
                  <a:pt x="659523" y="2158999"/>
                </a:lnTo>
                <a:lnTo>
                  <a:pt x="673169" y="2197099"/>
                </a:lnTo>
                <a:lnTo>
                  <a:pt x="709084" y="2247899"/>
                </a:lnTo>
                <a:lnTo>
                  <a:pt x="765828" y="2273299"/>
                </a:lnTo>
                <a:lnTo>
                  <a:pt x="809557" y="2285999"/>
                </a:lnTo>
                <a:lnTo>
                  <a:pt x="1125182" y="2285999"/>
                </a:lnTo>
                <a:lnTo>
                  <a:pt x="1109576" y="2298699"/>
                </a:lnTo>
                <a:lnTo>
                  <a:pt x="1063329" y="2324099"/>
                </a:lnTo>
                <a:lnTo>
                  <a:pt x="1017842" y="2336799"/>
                </a:lnTo>
                <a:lnTo>
                  <a:pt x="973302" y="2362199"/>
                </a:lnTo>
                <a:lnTo>
                  <a:pt x="887804" y="2387599"/>
                </a:lnTo>
                <a:lnTo>
                  <a:pt x="847220" y="2387599"/>
                </a:lnTo>
                <a:lnTo>
                  <a:pt x="808326" y="2400299"/>
                </a:lnTo>
                <a:close/>
              </a:path>
              <a:path w="2700019" h="2400300">
                <a:moveTo>
                  <a:pt x="1824835" y="1714499"/>
                </a:moveTo>
                <a:lnTo>
                  <a:pt x="826908" y="1714499"/>
                </a:lnTo>
                <a:lnTo>
                  <a:pt x="776088" y="1701799"/>
                </a:lnTo>
                <a:lnTo>
                  <a:pt x="678491" y="1676399"/>
                </a:lnTo>
                <a:lnTo>
                  <a:pt x="2027007" y="1676399"/>
                </a:lnTo>
                <a:lnTo>
                  <a:pt x="1928415" y="1701799"/>
                </a:lnTo>
                <a:lnTo>
                  <a:pt x="1877212" y="1701799"/>
                </a:lnTo>
                <a:lnTo>
                  <a:pt x="1824835" y="1714499"/>
                </a:lnTo>
                <a:close/>
              </a:path>
              <a:path w="2700019" h="2400300">
                <a:moveTo>
                  <a:pt x="2105593" y="2285999"/>
                </a:moveTo>
                <a:lnTo>
                  <a:pt x="1910639" y="2285999"/>
                </a:lnTo>
                <a:lnTo>
                  <a:pt x="1940614" y="2273299"/>
                </a:lnTo>
                <a:lnTo>
                  <a:pt x="1966161" y="2260599"/>
                </a:lnTo>
                <a:lnTo>
                  <a:pt x="1994576" y="2235199"/>
                </a:lnTo>
                <a:lnTo>
                  <a:pt x="2039581" y="2158999"/>
                </a:lnTo>
                <a:lnTo>
                  <a:pt x="2054531" y="2095499"/>
                </a:lnTo>
                <a:lnTo>
                  <a:pt x="2060879" y="2057399"/>
                </a:lnTo>
                <a:lnTo>
                  <a:pt x="2064540" y="2006599"/>
                </a:lnTo>
                <a:lnTo>
                  <a:pt x="2065485" y="1955799"/>
                </a:lnTo>
                <a:lnTo>
                  <a:pt x="2063687" y="1904999"/>
                </a:lnTo>
                <a:lnTo>
                  <a:pt x="2059119" y="1854199"/>
                </a:lnTo>
                <a:lnTo>
                  <a:pt x="2051752" y="1803399"/>
                </a:lnTo>
                <a:lnTo>
                  <a:pt x="2041560" y="1739899"/>
                </a:lnTo>
                <a:lnTo>
                  <a:pt x="2034758" y="1714499"/>
                </a:lnTo>
                <a:lnTo>
                  <a:pt x="2031001" y="1689099"/>
                </a:lnTo>
                <a:lnTo>
                  <a:pt x="2027007" y="1676399"/>
                </a:lnTo>
                <a:lnTo>
                  <a:pt x="2145069" y="1676399"/>
                </a:lnTo>
                <a:lnTo>
                  <a:pt x="2147157" y="1689099"/>
                </a:lnTo>
                <a:lnTo>
                  <a:pt x="2151077" y="1701799"/>
                </a:lnTo>
                <a:lnTo>
                  <a:pt x="2165502" y="1777999"/>
                </a:lnTo>
                <a:lnTo>
                  <a:pt x="2173425" y="1841499"/>
                </a:lnTo>
                <a:lnTo>
                  <a:pt x="2178497" y="1892299"/>
                </a:lnTo>
                <a:lnTo>
                  <a:pt x="2180738" y="1955799"/>
                </a:lnTo>
                <a:lnTo>
                  <a:pt x="2180167" y="2006599"/>
                </a:lnTo>
                <a:lnTo>
                  <a:pt x="2176803" y="2057399"/>
                </a:lnTo>
                <a:lnTo>
                  <a:pt x="2170664" y="2108199"/>
                </a:lnTo>
                <a:lnTo>
                  <a:pt x="2161770" y="2146299"/>
                </a:lnTo>
                <a:lnTo>
                  <a:pt x="2150140" y="2184399"/>
                </a:lnTo>
                <a:lnTo>
                  <a:pt x="2135791" y="2235199"/>
                </a:lnTo>
                <a:lnTo>
                  <a:pt x="2118745" y="2260599"/>
                </a:lnTo>
                <a:lnTo>
                  <a:pt x="2105593" y="2285999"/>
                </a:lnTo>
                <a:close/>
              </a:path>
              <a:path w="2700019" h="2400300">
                <a:moveTo>
                  <a:pt x="1716857" y="1727199"/>
                </a:moveTo>
                <a:lnTo>
                  <a:pt x="932296" y="1727199"/>
                </a:lnTo>
                <a:lnTo>
                  <a:pt x="878997" y="1714499"/>
                </a:lnTo>
                <a:lnTo>
                  <a:pt x="1771359" y="1714499"/>
                </a:lnTo>
                <a:lnTo>
                  <a:pt x="1716857" y="1727199"/>
                </a:lnTo>
                <a:close/>
              </a:path>
              <a:path w="2700019" h="2400300">
                <a:moveTo>
                  <a:pt x="1125182" y="2285999"/>
                </a:moveTo>
                <a:lnTo>
                  <a:pt x="809557" y="2285999"/>
                </a:lnTo>
                <a:lnTo>
                  <a:pt x="861367" y="2273299"/>
                </a:lnTo>
                <a:lnTo>
                  <a:pt x="920389" y="2260599"/>
                </a:lnTo>
                <a:lnTo>
                  <a:pt x="960758" y="2235199"/>
                </a:lnTo>
                <a:lnTo>
                  <a:pt x="1002429" y="2222499"/>
                </a:lnTo>
                <a:lnTo>
                  <a:pt x="1045180" y="2197099"/>
                </a:lnTo>
                <a:lnTo>
                  <a:pt x="1088790" y="2171699"/>
                </a:lnTo>
                <a:lnTo>
                  <a:pt x="1133036" y="2133599"/>
                </a:lnTo>
                <a:lnTo>
                  <a:pt x="1177698" y="2108199"/>
                </a:lnTo>
                <a:lnTo>
                  <a:pt x="1222552" y="2070099"/>
                </a:lnTo>
                <a:lnTo>
                  <a:pt x="1274013" y="2019299"/>
                </a:lnTo>
                <a:lnTo>
                  <a:pt x="1240294" y="1981199"/>
                </a:lnTo>
                <a:lnTo>
                  <a:pt x="1140051" y="1866899"/>
                </a:lnTo>
                <a:lnTo>
                  <a:pt x="1107116" y="1816099"/>
                </a:lnTo>
                <a:lnTo>
                  <a:pt x="1074509" y="1777999"/>
                </a:lnTo>
                <a:lnTo>
                  <a:pt x="1042281" y="1739899"/>
                </a:lnTo>
                <a:lnTo>
                  <a:pt x="986743" y="1727199"/>
                </a:lnTo>
                <a:lnTo>
                  <a:pt x="1661404" y="1727199"/>
                </a:lnTo>
                <a:lnTo>
                  <a:pt x="1653423" y="1739899"/>
                </a:lnTo>
                <a:lnTo>
                  <a:pt x="1191834" y="1739899"/>
                </a:lnTo>
                <a:lnTo>
                  <a:pt x="1223929" y="1777999"/>
                </a:lnTo>
                <a:lnTo>
                  <a:pt x="1256272" y="1828799"/>
                </a:lnTo>
                <a:lnTo>
                  <a:pt x="1354231" y="1943099"/>
                </a:lnTo>
                <a:lnTo>
                  <a:pt x="1500230" y="1943099"/>
                </a:lnTo>
                <a:lnTo>
                  <a:pt x="1435102" y="2019299"/>
                </a:lnTo>
                <a:lnTo>
                  <a:pt x="1452105" y="2031999"/>
                </a:lnTo>
                <a:lnTo>
                  <a:pt x="1469098" y="2057399"/>
                </a:lnTo>
                <a:lnTo>
                  <a:pt x="1503014" y="2082799"/>
                </a:lnTo>
                <a:lnTo>
                  <a:pt x="1538399" y="2108199"/>
                </a:lnTo>
                <a:lnTo>
                  <a:pt x="1354748" y="2108199"/>
                </a:lnTo>
                <a:lnTo>
                  <a:pt x="1298436" y="2158999"/>
                </a:lnTo>
                <a:lnTo>
                  <a:pt x="1203603" y="2235199"/>
                </a:lnTo>
                <a:lnTo>
                  <a:pt x="1156396" y="2260599"/>
                </a:lnTo>
                <a:lnTo>
                  <a:pt x="1125182" y="2285999"/>
                </a:lnTo>
                <a:close/>
              </a:path>
              <a:path w="2700019" h="2400300">
                <a:moveTo>
                  <a:pt x="1500230" y="1943099"/>
                </a:moveTo>
                <a:lnTo>
                  <a:pt x="1354231" y="1943099"/>
                </a:lnTo>
                <a:lnTo>
                  <a:pt x="1449465" y="1828799"/>
                </a:lnTo>
                <a:lnTo>
                  <a:pt x="1481149" y="1777999"/>
                </a:lnTo>
                <a:lnTo>
                  <a:pt x="1512726" y="1739899"/>
                </a:lnTo>
                <a:lnTo>
                  <a:pt x="1653423" y="1739899"/>
                </a:lnTo>
                <a:lnTo>
                  <a:pt x="1629482" y="1777999"/>
                </a:lnTo>
                <a:lnTo>
                  <a:pt x="1597373" y="1816099"/>
                </a:lnTo>
                <a:lnTo>
                  <a:pt x="1565107" y="1866899"/>
                </a:lnTo>
                <a:lnTo>
                  <a:pt x="1500230" y="1943099"/>
                </a:lnTo>
                <a:close/>
              </a:path>
              <a:path w="2700019" h="2400300">
                <a:moveTo>
                  <a:pt x="1922766" y="2400299"/>
                </a:moveTo>
                <a:lnTo>
                  <a:pt x="1884598" y="2400299"/>
                </a:lnTo>
                <a:lnTo>
                  <a:pt x="1844513" y="2387599"/>
                </a:lnTo>
                <a:lnTo>
                  <a:pt x="1802696" y="2387599"/>
                </a:lnTo>
                <a:lnTo>
                  <a:pt x="1759329" y="2374899"/>
                </a:lnTo>
                <a:lnTo>
                  <a:pt x="1714595" y="2349499"/>
                </a:lnTo>
                <a:lnTo>
                  <a:pt x="1668677" y="2336799"/>
                </a:lnTo>
                <a:lnTo>
                  <a:pt x="1621757" y="2311399"/>
                </a:lnTo>
                <a:lnTo>
                  <a:pt x="1574019" y="2273299"/>
                </a:lnTo>
                <a:lnTo>
                  <a:pt x="1525645" y="2247899"/>
                </a:lnTo>
                <a:lnTo>
                  <a:pt x="1427721" y="2171699"/>
                </a:lnTo>
                <a:lnTo>
                  <a:pt x="1409572" y="2158999"/>
                </a:lnTo>
                <a:lnTo>
                  <a:pt x="1391353" y="2133599"/>
                </a:lnTo>
                <a:lnTo>
                  <a:pt x="1354748" y="2108199"/>
                </a:lnTo>
                <a:lnTo>
                  <a:pt x="1538399" y="2108199"/>
                </a:lnTo>
                <a:lnTo>
                  <a:pt x="1556092" y="2120899"/>
                </a:lnTo>
                <a:lnTo>
                  <a:pt x="1608092" y="2158999"/>
                </a:lnTo>
                <a:lnTo>
                  <a:pt x="1658642" y="2197099"/>
                </a:lnTo>
                <a:lnTo>
                  <a:pt x="1707369" y="2222499"/>
                </a:lnTo>
                <a:lnTo>
                  <a:pt x="1753901" y="2247899"/>
                </a:lnTo>
                <a:lnTo>
                  <a:pt x="1797867" y="2260599"/>
                </a:lnTo>
                <a:lnTo>
                  <a:pt x="1838893" y="2273299"/>
                </a:lnTo>
                <a:lnTo>
                  <a:pt x="1876607" y="2285999"/>
                </a:lnTo>
                <a:lnTo>
                  <a:pt x="2105593" y="2285999"/>
                </a:lnTo>
                <a:lnTo>
                  <a:pt x="2099018" y="2298699"/>
                </a:lnTo>
                <a:lnTo>
                  <a:pt x="2051601" y="2349499"/>
                </a:lnTo>
                <a:lnTo>
                  <a:pt x="1992625" y="2374899"/>
                </a:lnTo>
                <a:lnTo>
                  <a:pt x="1958836" y="2387599"/>
                </a:lnTo>
                <a:lnTo>
                  <a:pt x="1922766" y="2400299"/>
                </a:lnTo>
                <a:close/>
              </a:path>
            </a:pathLst>
          </a:custGeom>
          <a:solidFill>
            <a:srgbClr val="00D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49169" y="784119"/>
            <a:ext cx="4589780" cy="1434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250" spc="580">
                <a:latin typeface="Trebuchet MS"/>
                <a:cs typeface="Trebuchet MS"/>
              </a:rPr>
              <a:t>R</a:t>
            </a:r>
            <a:r>
              <a:rPr dirty="0" sz="9250" spc="-125">
                <a:latin typeface="Trebuchet MS"/>
                <a:cs typeface="Trebuchet MS"/>
              </a:rPr>
              <a:t>e</a:t>
            </a:r>
            <a:r>
              <a:rPr dirty="0" sz="9250" spc="330">
                <a:latin typeface="Trebuchet MS"/>
                <a:cs typeface="Trebuchet MS"/>
              </a:rPr>
              <a:t>a</a:t>
            </a:r>
            <a:r>
              <a:rPr dirty="0" sz="9250" spc="45">
                <a:latin typeface="Trebuchet MS"/>
                <a:cs typeface="Trebuchet MS"/>
              </a:rPr>
              <a:t>c</a:t>
            </a:r>
            <a:r>
              <a:rPr dirty="0" sz="9250" spc="-130">
                <a:latin typeface="Trebuchet MS"/>
                <a:cs typeface="Trebuchet MS"/>
              </a:rPr>
              <a:t>t</a:t>
            </a:r>
            <a:r>
              <a:rPr dirty="0" sz="9250" spc="235">
                <a:latin typeface="Trebuchet MS"/>
                <a:cs typeface="Trebuchet MS"/>
              </a:rPr>
              <a:t>J</a:t>
            </a:r>
            <a:r>
              <a:rPr dirty="0" sz="9250" spc="1035">
                <a:latin typeface="Trebuchet MS"/>
                <a:cs typeface="Trebuchet MS"/>
              </a:rPr>
              <a:t>S</a:t>
            </a:r>
            <a:endParaRPr sz="9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143653"/>
              <a:ext cx="3429546" cy="51433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085" y="239586"/>
              <a:ext cx="2628899" cy="158114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1591" y="2375865"/>
            <a:ext cx="14723744" cy="764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34645" marR="327025">
              <a:lnSpc>
                <a:spcPct val="115700"/>
              </a:lnSpc>
              <a:spcBef>
                <a:spcPts val="100"/>
              </a:spcBef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AWS CloudWatch is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monitoring and logging service provided by Amazon Web Services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(AWS) for cloud resources and applications running on AWS. It enables developers and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system administrators to monitor and collect metrics, collect and view log files, and set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alarms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and triggers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for their applications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and infrastructure running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on AWS.</a:t>
            </a:r>
            <a:endParaRPr sz="2700">
              <a:latin typeface="Comic Sans MS"/>
              <a:cs typeface="Comic Sans MS"/>
            </a:endParaRPr>
          </a:p>
          <a:p>
            <a:pPr algn="ctr" marL="12065" marR="5080">
              <a:lnSpc>
                <a:spcPct val="115700"/>
              </a:lnSpc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CloudWatch can collect data from various AWS services such as Amazon EC2, Amazon RDS,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AWS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Lambda, and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others, as well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as custom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applications running on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Amazon EC2 instances.</a:t>
            </a:r>
            <a:endParaRPr sz="2700">
              <a:latin typeface="Comic Sans MS"/>
              <a:cs typeface="Comic Sans MS"/>
            </a:endParaRPr>
          </a:p>
          <a:p>
            <a:pPr algn="ctr" marL="320675" marR="312420">
              <a:lnSpc>
                <a:spcPct val="115700"/>
              </a:lnSpc>
              <a:spcBef>
                <a:spcPts val="5"/>
              </a:spcBef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The collected data can be used to monitor resource utilization, troubleshoot operational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issues,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and improve performance.</a:t>
            </a:r>
            <a:endParaRPr sz="2700">
              <a:latin typeface="Comic Sans MS"/>
              <a:cs typeface="Comic Sans MS"/>
            </a:endParaRPr>
          </a:p>
          <a:p>
            <a:pPr algn="ctr" marL="97790" marR="90170">
              <a:lnSpc>
                <a:spcPct val="115700"/>
              </a:lnSpc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CloudWatch provides real-time monitoring and automated alerting, allowing users to set up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alarms based on custom metrics and thresholds. It can also be used to monitor and analyze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logs generated by applications running on AWS, making it easier to troubleshoot issues and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identify</a:t>
            </a:r>
            <a:r>
              <a:rPr dirty="0" sz="27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patterns in application behavior.</a:t>
            </a:r>
            <a:endParaRPr sz="2700">
              <a:latin typeface="Comic Sans MS"/>
              <a:cs typeface="Comic Sans MS"/>
            </a:endParaRPr>
          </a:p>
          <a:p>
            <a:pPr algn="ctr" marL="215265" marR="207645">
              <a:lnSpc>
                <a:spcPct val="115700"/>
              </a:lnSpc>
            </a:pP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In addition to monitoring and logging, CloudWatch also provides other features such as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dashboards, API calls, and integrations with other AWS services. It is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key tool for </a:t>
            </a:r>
            <a:r>
              <a:rPr dirty="0" sz="27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maintaining the availability and performance of applications and infrastructure running on </a:t>
            </a:r>
            <a:r>
              <a:rPr dirty="0" sz="2700" spc="-79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700" spc="-5">
                <a:solidFill>
                  <a:srgbClr val="FFFFFF"/>
                </a:solidFill>
                <a:latin typeface="Comic Sans MS"/>
                <a:cs typeface="Comic Sans MS"/>
              </a:rPr>
              <a:t>AWS.</a:t>
            </a:r>
            <a:endParaRPr sz="27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20390" y="3434863"/>
            <a:ext cx="3167608" cy="2209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49898" y="784119"/>
            <a:ext cx="9588500" cy="1434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250" spc="775">
                <a:latin typeface="Trebuchet MS"/>
                <a:cs typeface="Trebuchet MS"/>
              </a:rPr>
              <a:t>AWS</a:t>
            </a:r>
            <a:r>
              <a:rPr dirty="0" sz="9250" spc="-695">
                <a:latin typeface="Trebuchet MS"/>
                <a:cs typeface="Trebuchet MS"/>
              </a:rPr>
              <a:t> </a:t>
            </a:r>
            <a:r>
              <a:rPr dirty="0" sz="9250" spc="150">
                <a:latin typeface="Trebuchet MS"/>
                <a:cs typeface="Trebuchet MS"/>
              </a:rPr>
              <a:t>Cloudwatch</a:t>
            </a:r>
            <a:endParaRPr sz="9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918" y="184121"/>
            <a:ext cx="14868525" cy="9072880"/>
            <a:chOff x="476918" y="184121"/>
            <a:chExt cx="14868525" cy="90728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18" y="184121"/>
              <a:ext cx="2819399" cy="1685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938" y="1474904"/>
              <a:ext cx="13154024" cy="7781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18" y="184118"/>
            <a:ext cx="2819399" cy="1685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76569" y="2744989"/>
            <a:ext cx="6315074" cy="41814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825387" y="1982171"/>
            <a:ext cx="3531870" cy="85725"/>
          </a:xfrm>
          <a:custGeom>
            <a:avLst/>
            <a:gdLst/>
            <a:ahLst/>
            <a:cxnLst/>
            <a:rect l="l" t="t" r="r" b="b"/>
            <a:pathLst>
              <a:path w="3531870" h="85725">
                <a:moveTo>
                  <a:pt x="3531346" y="85724"/>
                </a:moveTo>
                <a:lnTo>
                  <a:pt x="0" y="85724"/>
                </a:lnTo>
                <a:lnTo>
                  <a:pt x="0" y="0"/>
                </a:lnTo>
                <a:lnTo>
                  <a:pt x="3531346" y="0"/>
                </a:lnTo>
                <a:lnTo>
                  <a:pt x="3531346" y="85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84757" y="1982177"/>
            <a:ext cx="7280275" cy="85725"/>
          </a:xfrm>
          <a:custGeom>
            <a:avLst/>
            <a:gdLst/>
            <a:ahLst/>
            <a:cxnLst/>
            <a:rect l="l" t="t" r="r" b="b"/>
            <a:pathLst>
              <a:path w="7280275" h="85725">
                <a:moveTo>
                  <a:pt x="7280110" y="0"/>
                </a:moveTo>
                <a:lnTo>
                  <a:pt x="1501101" y="0"/>
                </a:lnTo>
                <a:lnTo>
                  <a:pt x="0" y="0"/>
                </a:lnTo>
                <a:lnTo>
                  <a:pt x="0" y="85725"/>
                </a:lnTo>
                <a:lnTo>
                  <a:pt x="1501101" y="85725"/>
                </a:lnTo>
                <a:lnTo>
                  <a:pt x="7280110" y="85725"/>
                </a:lnTo>
                <a:lnTo>
                  <a:pt x="72801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2687" y="979157"/>
            <a:ext cx="11165205" cy="11569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400" spc="10">
                <a:solidFill>
                  <a:srgbClr val="000000"/>
                </a:solidFill>
              </a:rPr>
              <a:t>A</a:t>
            </a:r>
            <a:r>
              <a:rPr dirty="0" sz="7400" spc="-390">
                <a:solidFill>
                  <a:srgbClr val="000000"/>
                </a:solidFill>
              </a:rPr>
              <a:t>W</a:t>
            </a:r>
            <a:r>
              <a:rPr dirty="0" sz="7400" spc="-55">
                <a:solidFill>
                  <a:srgbClr val="000000"/>
                </a:solidFill>
              </a:rPr>
              <a:t>S</a:t>
            </a:r>
            <a:r>
              <a:rPr dirty="0" sz="7400" spc="-420">
                <a:solidFill>
                  <a:srgbClr val="000000"/>
                </a:solidFill>
              </a:rPr>
              <a:t> </a:t>
            </a:r>
            <a:r>
              <a:rPr dirty="0" sz="7400" spc="-440">
                <a:solidFill>
                  <a:srgbClr val="000000"/>
                </a:solidFill>
              </a:rPr>
              <a:t>D</a:t>
            </a:r>
            <a:r>
              <a:rPr dirty="0" sz="7400" spc="-229">
                <a:solidFill>
                  <a:srgbClr val="000000"/>
                </a:solidFill>
              </a:rPr>
              <a:t>e</a:t>
            </a:r>
            <a:r>
              <a:rPr dirty="0" sz="7400" spc="-150">
                <a:solidFill>
                  <a:srgbClr val="000000"/>
                </a:solidFill>
              </a:rPr>
              <a:t>p</a:t>
            </a:r>
            <a:r>
              <a:rPr dirty="0" sz="7400" spc="15">
                <a:solidFill>
                  <a:srgbClr val="000000"/>
                </a:solidFill>
              </a:rPr>
              <a:t>l</a:t>
            </a:r>
            <a:r>
              <a:rPr dirty="0" sz="7400" spc="-390">
                <a:solidFill>
                  <a:srgbClr val="000000"/>
                </a:solidFill>
              </a:rPr>
              <a:t>o</a:t>
            </a:r>
            <a:r>
              <a:rPr dirty="0" sz="7400" spc="-305">
                <a:solidFill>
                  <a:srgbClr val="000000"/>
                </a:solidFill>
              </a:rPr>
              <a:t>y</a:t>
            </a:r>
            <a:r>
              <a:rPr dirty="0" sz="7400" spc="-430">
                <a:solidFill>
                  <a:srgbClr val="000000"/>
                </a:solidFill>
              </a:rPr>
              <a:t>m</a:t>
            </a:r>
            <a:r>
              <a:rPr dirty="0" sz="7400" spc="-229">
                <a:solidFill>
                  <a:srgbClr val="000000"/>
                </a:solidFill>
              </a:rPr>
              <a:t>e</a:t>
            </a:r>
            <a:r>
              <a:rPr dirty="0" sz="7400" spc="-320">
                <a:solidFill>
                  <a:srgbClr val="000000"/>
                </a:solidFill>
              </a:rPr>
              <a:t>n</a:t>
            </a:r>
            <a:r>
              <a:rPr dirty="0" sz="7400" spc="-235">
                <a:solidFill>
                  <a:srgbClr val="000000"/>
                </a:solidFill>
              </a:rPr>
              <a:t>t</a:t>
            </a:r>
            <a:r>
              <a:rPr dirty="0" sz="7400" spc="-420">
                <a:solidFill>
                  <a:srgbClr val="000000"/>
                </a:solidFill>
              </a:rPr>
              <a:t> </a:t>
            </a:r>
            <a:r>
              <a:rPr dirty="0" sz="7400" spc="-535">
                <a:solidFill>
                  <a:srgbClr val="000000"/>
                </a:solidFill>
              </a:rPr>
              <a:t>M</a:t>
            </a:r>
            <a:r>
              <a:rPr dirty="0" sz="7400" spc="-390">
                <a:solidFill>
                  <a:srgbClr val="000000"/>
                </a:solidFill>
              </a:rPr>
              <a:t>o</a:t>
            </a:r>
            <a:r>
              <a:rPr dirty="0" sz="7400" spc="-150">
                <a:solidFill>
                  <a:srgbClr val="000000"/>
                </a:solidFill>
              </a:rPr>
              <a:t>d</a:t>
            </a:r>
            <a:r>
              <a:rPr dirty="0" sz="7400" spc="-225">
                <a:solidFill>
                  <a:srgbClr val="000000"/>
                </a:solidFill>
              </a:rPr>
              <a:t>e</a:t>
            </a:r>
            <a:r>
              <a:rPr dirty="0" sz="7400" spc="15">
                <a:solidFill>
                  <a:srgbClr val="000000"/>
                </a:solidFill>
              </a:rPr>
              <a:t>l</a:t>
            </a:r>
            <a:r>
              <a:rPr dirty="0" sz="7400" spc="-70">
                <a:solidFill>
                  <a:srgbClr val="000000"/>
                </a:solidFill>
              </a:rPr>
              <a:t>s</a:t>
            </a:r>
            <a:endParaRPr sz="74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174" y="3575909"/>
            <a:ext cx="171450" cy="171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174" y="4204559"/>
            <a:ext cx="171450" cy="171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174" y="4833209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174" y="5461859"/>
            <a:ext cx="171450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174" y="6090509"/>
            <a:ext cx="171450" cy="1714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174" y="6719159"/>
            <a:ext cx="171450" cy="1714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29742" y="2644313"/>
            <a:ext cx="13839825" cy="67824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56205" marR="7365365" indent="-168910">
              <a:lnSpc>
                <a:spcPct val="116199"/>
              </a:lnSpc>
              <a:spcBef>
                <a:spcPts val="95"/>
              </a:spcBef>
            </a:pPr>
            <a:r>
              <a:rPr dirty="0" sz="3550" spc="10">
                <a:latin typeface="Comic Sans MS"/>
                <a:cs typeface="Comic Sans MS"/>
              </a:rPr>
              <a:t>The </a:t>
            </a:r>
            <a:r>
              <a:rPr dirty="0" sz="3550" spc="5">
                <a:latin typeface="Comic Sans MS"/>
                <a:cs typeface="Comic Sans MS"/>
              </a:rPr>
              <a:t>models are: </a:t>
            </a:r>
            <a:r>
              <a:rPr dirty="0" sz="3550" spc="10">
                <a:latin typeface="Comic Sans MS"/>
                <a:cs typeface="Comic Sans MS"/>
              </a:rPr>
              <a:t> </a:t>
            </a:r>
            <a:r>
              <a:rPr dirty="0" sz="3550" spc="15">
                <a:latin typeface="Comic Sans MS"/>
                <a:cs typeface="Comic Sans MS"/>
              </a:rPr>
              <a:t>AWS</a:t>
            </a:r>
            <a:r>
              <a:rPr dirty="0" sz="3550" spc="-65">
                <a:latin typeface="Comic Sans MS"/>
                <a:cs typeface="Comic Sans MS"/>
              </a:rPr>
              <a:t> </a:t>
            </a:r>
            <a:r>
              <a:rPr dirty="0" sz="3550" spc="5">
                <a:latin typeface="Comic Sans MS"/>
                <a:cs typeface="Comic Sans MS"/>
              </a:rPr>
              <a:t>CloudDeploy</a:t>
            </a:r>
            <a:endParaRPr sz="3550">
              <a:latin typeface="Comic Sans MS"/>
              <a:cs typeface="Comic Sans MS"/>
            </a:endParaRPr>
          </a:p>
          <a:p>
            <a:pPr algn="ctr" marL="2129155" marR="6838315">
              <a:lnSpc>
                <a:spcPct val="116199"/>
              </a:lnSpc>
            </a:pPr>
            <a:r>
              <a:rPr dirty="0" sz="3550" spc="15">
                <a:latin typeface="Comic Sans MS"/>
                <a:cs typeface="Comic Sans MS"/>
              </a:rPr>
              <a:t>AWS</a:t>
            </a:r>
            <a:r>
              <a:rPr dirty="0" sz="3550" spc="-30">
                <a:latin typeface="Comic Sans MS"/>
                <a:cs typeface="Comic Sans MS"/>
              </a:rPr>
              <a:t> </a:t>
            </a:r>
            <a:r>
              <a:rPr dirty="0" sz="3550" spc="5">
                <a:latin typeface="Comic Sans MS"/>
                <a:cs typeface="Comic Sans MS"/>
              </a:rPr>
              <a:t>Elastic</a:t>
            </a:r>
            <a:r>
              <a:rPr dirty="0" sz="3550" spc="-30">
                <a:latin typeface="Comic Sans MS"/>
                <a:cs typeface="Comic Sans MS"/>
              </a:rPr>
              <a:t> </a:t>
            </a:r>
            <a:r>
              <a:rPr dirty="0" sz="3550" spc="5">
                <a:latin typeface="Comic Sans MS"/>
                <a:cs typeface="Comic Sans MS"/>
              </a:rPr>
              <a:t>Beanstalk </a:t>
            </a:r>
            <a:r>
              <a:rPr dirty="0" sz="3550" spc="-1045">
                <a:latin typeface="Comic Sans MS"/>
                <a:cs typeface="Comic Sans MS"/>
              </a:rPr>
              <a:t> </a:t>
            </a:r>
            <a:r>
              <a:rPr dirty="0" sz="3550" spc="15">
                <a:latin typeface="Comic Sans MS"/>
                <a:cs typeface="Comic Sans MS"/>
              </a:rPr>
              <a:t>AWS</a:t>
            </a:r>
            <a:r>
              <a:rPr dirty="0" sz="3550" spc="-15">
                <a:latin typeface="Comic Sans MS"/>
                <a:cs typeface="Comic Sans MS"/>
              </a:rPr>
              <a:t> </a:t>
            </a:r>
            <a:r>
              <a:rPr dirty="0" sz="3550" spc="5">
                <a:latin typeface="Comic Sans MS"/>
                <a:cs typeface="Comic Sans MS"/>
              </a:rPr>
              <a:t>CloudFormation</a:t>
            </a:r>
            <a:endParaRPr sz="3550">
              <a:latin typeface="Comic Sans MS"/>
              <a:cs typeface="Comic Sans MS"/>
            </a:endParaRPr>
          </a:p>
          <a:p>
            <a:pPr algn="ctr" marL="843280" marR="5552440">
              <a:lnSpc>
                <a:spcPct val="116199"/>
              </a:lnSpc>
            </a:pPr>
            <a:r>
              <a:rPr dirty="0" sz="3550" spc="15">
                <a:latin typeface="Comic Sans MS"/>
                <a:cs typeface="Comic Sans MS"/>
              </a:rPr>
              <a:t>AWS </a:t>
            </a:r>
            <a:r>
              <a:rPr dirty="0" sz="3550" spc="5">
                <a:latin typeface="Comic Sans MS"/>
                <a:cs typeface="Comic Sans MS"/>
              </a:rPr>
              <a:t>Serverless Application Model </a:t>
            </a:r>
            <a:r>
              <a:rPr dirty="0" sz="3550" spc="-1050">
                <a:latin typeface="Comic Sans MS"/>
                <a:cs typeface="Comic Sans MS"/>
              </a:rPr>
              <a:t> </a:t>
            </a:r>
            <a:r>
              <a:rPr dirty="0" sz="3550" spc="15">
                <a:latin typeface="Comic Sans MS"/>
                <a:cs typeface="Comic Sans MS"/>
              </a:rPr>
              <a:t>AWS</a:t>
            </a:r>
            <a:r>
              <a:rPr dirty="0" sz="3550">
                <a:latin typeface="Comic Sans MS"/>
                <a:cs typeface="Comic Sans MS"/>
              </a:rPr>
              <a:t> </a:t>
            </a:r>
            <a:r>
              <a:rPr dirty="0" sz="3550" spc="5">
                <a:latin typeface="Comic Sans MS"/>
                <a:cs typeface="Comic Sans MS"/>
              </a:rPr>
              <a:t>CodePipeline</a:t>
            </a:r>
            <a:endParaRPr sz="3550">
              <a:latin typeface="Comic Sans MS"/>
              <a:cs typeface="Comic Sans MS"/>
            </a:endParaRPr>
          </a:p>
          <a:p>
            <a:pPr algn="ctr" marR="4709160">
              <a:lnSpc>
                <a:spcPct val="100000"/>
              </a:lnSpc>
              <a:spcBef>
                <a:spcPts val="690"/>
              </a:spcBef>
            </a:pPr>
            <a:r>
              <a:rPr dirty="0" sz="3550" spc="15">
                <a:latin typeface="Comic Sans MS"/>
                <a:cs typeface="Comic Sans MS"/>
              </a:rPr>
              <a:t>AWS</a:t>
            </a:r>
            <a:r>
              <a:rPr dirty="0" sz="3550" spc="-25">
                <a:latin typeface="Comic Sans MS"/>
                <a:cs typeface="Comic Sans MS"/>
              </a:rPr>
              <a:t> </a:t>
            </a:r>
            <a:r>
              <a:rPr dirty="0" sz="3550" spc="5">
                <a:latin typeface="Comic Sans MS"/>
                <a:cs typeface="Comic Sans MS"/>
              </a:rPr>
              <a:t>OpsWorks</a:t>
            </a:r>
            <a:endParaRPr sz="3550">
              <a:latin typeface="Comic Sans MS"/>
              <a:cs typeface="Comic Sans MS"/>
            </a:endParaRPr>
          </a:p>
          <a:p>
            <a:pPr algn="ctr" marL="12065" marR="5080">
              <a:lnSpc>
                <a:spcPct val="116100"/>
              </a:lnSpc>
              <a:spcBef>
                <a:spcPts val="3929"/>
              </a:spcBef>
            </a:pPr>
            <a:r>
              <a:rPr dirty="0" sz="3500" spc="-5">
                <a:latin typeface="Comic Sans MS"/>
                <a:cs typeface="Comic Sans MS"/>
              </a:rPr>
              <a:t>These AWS Deployment Services help developers to automate and </a:t>
            </a:r>
            <a:r>
              <a:rPr dirty="0" sz="3500" spc="-1035">
                <a:latin typeface="Comic Sans MS"/>
                <a:cs typeface="Comic Sans MS"/>
              </a:rPr>
              <a:t> </a:t>
            </a:r>
            <a:r>
              <a:rPr dirty="0" sz="3500" spc="-5">
                <a:latin typeface="Comic Sans MS"/>
                <a:cs typeface="Comic Sans MS"/>
              </a:rPr>
              <a:t>streamline the deployment and management of their applications, </a:t>
            </a:r>
            <a:r>
              <a:rPr dirty="0" sz="3500">
                <a:latin typeface="Comic Sans MS"/>
                <a:cs typeface="Comic Sans MS"/>
              </a:rPr>
              <a:t> </a:t>
            </a:r>
            <a:r>
              <a:rPr dirty="0" sz="3500" spc="-5">
                <a:latin typeface="Comic Sans MS"/>
                <a:cs typeface="Comic Sans MS"/>
              </a:rPr>
              <a:t>making</a:t>
            </a:r>
            <a:r>
              <a:rPr dirty="0" sz="3500" spc="-10">
                <a:latin typeface="Comic Sans MS"/>
                <a:cs typeface="Comic Sans MS"/>
              </a:rPr>
              <a:t> </a:t>
            </a:r>
            <a:r>
              <a:rPr dirty="0" sz="3500" spc="-5">
                <a:latin typeface="Comic Sans MS"/>
                <a:cs typeface="Comic Sans MS"/>
              </a:rPr>
              <a:t>it easier</a:t>
            </a:r>
            <a:r>
              <a:rPr dirty="0" sz="3500" spc="-10">
                <a:latin typeface="Comic Sans MS"/>
                <a:cs typeface="Comic Sans MS"/>
              </a:rPr>
              <a:t> </a:t>
            </a:r>
            <a:r>
              <a:rPr dirty="0" sz="3500" spc="-5">
                <a:latin typeface="Comic Sans MS"/>
                <a:cs typeface="Comic Sans MS"/>
              </a:rPr>
              <a:t>to scale and</a:t>
            </a:r>
            <a:r>
              <a:rPr dirty="0" sz="3500" spc="-10">
                <a:latin typeface="Comic Sans MS"/>
                <a:cs typeface="Comic Sans MS"/>
              </a:rPr>
              <a:t> </a:t>
            </a:r>
            <a:r>
              <a:rPr dirty="0" sz="3500" spc="-5">
                <a:latin typeface="Comic Sans MS"/>
                <a:cs typeface="Comic Sans MS"/>
              </a:rPr>
              <a:t>maintain their systems.</a:t>
            </a:r>
            <a:endParaRPr sz="3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" y="7324096"/>
            <a:ext cx="8147378" cy="29627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7"/>
            <a:ext cx="2628899" cy="15811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808471" y="2008665"/>
            <a:ext cx="8930005" cy="66675"/>
          </a:xfrm>
          <a:custGeom>
            <a:avLst/>
            <a:gdLst/>
            <a:ahLst/>
            <a:cxnLst/>
            <a:rect l="l" t="t" r="r" b="b"/>
            <a:pathLst>
              <a:path w="8930005" h="66675">
                <a:moveTo>
                  <a:pt x="8929515" y="66674"/>
                </a:moveTo>
                <a:lnTo>
                  <a:pt x="0" y="66674"/>
                </a:lnTo>
                <a:lnTo>
                  <a:pt x="0" y="0"/>
                </a:lnTo>
                <a:lnTo>
                  <a:pt x="8929515" y="0"/>
                </a:lnTo>
                <a:lnTo>
                  <a:pt x="8929515" y="66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95405" y="2008665"/>
            <a:ext cx="1170940" cy="66675"/>
          </a:xfrm>
          <a:custGeom>
            <a:avLst/>
            <a:gdLst/>
            <a:ahLst/>
            <a:cxnLst/>
            <a:rect l="l" t="t" r="r" b="b"/>
            <a:pathLst>
              <a:path w="1170940" h="66675">
                <a:moveTo>
                  <a:pt x="1170473" y="66674"/>
                </a:moveTo>
                <a:lnTo>
                  <a:pt x="0" y="66674"/>
                </a:lnTo>
                <a:lnTo>
                  <a:pt x="0" y="0"/>
                </a:lnTo>
                <a:lnTo>
                  <a:pt x="1170473" y="0"/>
                </a:lnTo>
                <a:lnTo>
                  <a:pt x="1170473" y="666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5771" y="1199009"/>
            <a:ext cx="10483215" cy="9366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950" spc="65">
                <a:latin typeface="Arial"/>
                <a:cs typeface="Arial"/>
              </a:rPr>
              <a:t>Current</a:t>
            </a:r>
            <a:r>
              <a:rPr dirty="0" sz="5950" spc="-285">
                <a:latin typeface="Arial"/>
                <a:cs typeface="Arial"/>
              </a:rPr>
              <a:t> </a:t>
            </a:r>
            <a:r>
              <a:rPr dirty="0" sz="5950" spc="110">
                <a:latin typeface="Arial"/>
                <a:cs typeface="Arial"/>
              </a:rPr>
              <a:t>Status</a:t>
            </a:r>
            <a:r>
              <a:rPr dirty="0" sz="5950" spc="-280">
                <a:latin typeface="Arial"/>
                <a:cs typeface="Arial"/>
              </a:rPr>
              <a:t> </a:t>
            </a:r>
            <a:r>
              <a:rPr dirty="0" sz="5950" spc="110">
                <a:latin typeface="Arial"/>
                <a:cs typeface="Arial"/>
              </a:rPr>
              <a:t>of</a:t>
            </a:r>
            <a:r>
              <a:rPr dirty="0" sz="5950" spc="-280">
                <a:latin typeface="Arial"/>
                <a:cs typeface="Arial"/>
              </a:rPr>
              <a:t> </a:t>
            </a:r>
            <a:r>
              <a:rPr dirty="0" sz="5950" spc="210">
                <a:latin typeface="Arial"/>
                <a:cs typeface="Arial"/>
              </a:rPr>
              <a:t>the</a:t>
            </a:r>
            <a:r>
              <a:rPr dirty="0" sz="5950" spc="-280">
                <a:latin typeface="Arial"/>
                <a:cs typeface="Arial"/>
              </a:rPr>
              <a:t> </a:t>
            </a:r>
            <a:r>
              <a:rPr dirty="0" sz="5950" spc="45">
                <a:latin typeface="Arial"/>
                <a:cs typeface="Arial"/>
              </a:rPr>
              <a:t>Project</a:t>
            </a:r>
            <a:endParaRPr sz="5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1759" y="2800380"/>
            <a:ext cx="13500100" cy="5454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16399"/>
              </a:lnSpc>
              <a:spcBef>
                <a:spcPts val="100"/>
              </a:spcBef>
            </a:pPr>
            <a:r>
              <a:rPr dirty="0" sz="5100" spc="70">
                <a:solidFill>
                  <a:srgbClr val="FFFFFF"/>
                </a:solidFill>
                <a:latin typeface="Tahoma"/>
                <a:cs typeface="Tahoma"/>
              </a:rPr>
              <a:t>Currently </a:t>
            </a:r>
            <a:r>
              <a:rPr dirty="0" sz="5100" spc="150">
                <a:solidFill>
                  <a:srgbClr val="FFFFFF"/>
                </a:solidFill>
                <a:latin typeface="Tahoma"/>
                <a:cs typeface="Tahoma"/>
              </a:rPr>
              <a:t>I'm </a:t>
            </a:r>
            <a:r>
              <a:rPr dirty="0" sz="5100" spc="55">
                <a:solidFill>
                  <a:srgbClr val="FFFFFF"/>
                </a:solidFill>
                <a:latin typeface="Tahoma"/>
                <a:cs typeface="Tahoma"/>
              </a:rPr>
              <a:t>working </a:t>
            </a:r>
            <a:r>
              <a:rPr dirty="0" sz="5100" spc="65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5100" spc="95">
                <a:solidFill>
                  <a:srgbClr val="FFFFFF"/>
                </a:solidFill>
                <a:latin typeface="Tahoma"/>
                <a:cs typeface="Tahoma"/>
              </a:rPr>
              <a:t>dataset </a:t>
            </a:r>
            <a:r>
              <a:rPr dirty="0" sz="5100" spc="5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51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65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12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9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12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12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10">
                <a:solidFill>
                  <a:srgbClr val="FFFFFF"/>
                </a:solidFill>
                <a:latin typeface="Tahoma"/>
                <a:cs typeface="Tahoma"/>
              </a:rPr>
              <a:t>having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4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20">
                <a:solidFill>
                  <a:srgbClr val="FFFFFF"/>
                </a:solidFill>
                <a:latin typeface="Tahoma"/>
                <a:cs typeface="Tahoma"/>
              </a:rPr>
              <a:t>huge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75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5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5100" spc="-15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25">
                <a:solidFill>
                  <a:srgbClr val="FFFFFF"/>
                </a:solidFill>
                <a:latin typeface="Tahoma"/>
                <a:cs typeface="Tahoma"/>
              </a:rPr>
              <a:t>data. </a:t>
            </a:r>
            <a:r>
              <a:rPr dirty="0" sz="5100" spc="30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5100" spc="55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dirty="0" sz="5100" spc="160">
                <a:solidFill>
                  <a:srgbClr val="FFFFFF"/>
                </a:solidFill>
                <a:latin typeface="Tahoma"/>
                <a:cs typeface="Tahoma"/>
              </a:rPr>
              <a:t>all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5100" spc="165">
                <a:solidFill>
                  <a:srgbClr val="FFFFFF"/>
                </a:solidFill>
                <a:latin typeface="Tahoma"/>
                <a:cs typeface="Tahoma"/>
              </a:rPr>
              <a:t>Police </a:t>
            </a:r>
            <a:r>
              <a:rPr dirty="0" sz="5100" spc="90">
                <a:solidFill>
                  <a:srgbClr val="FFFFFF"/>
                </a:solidFill>
                <a:latin typeface="Tahoma"/>
                <a:cs typeface="Tahoma"/>
              </a:rPr>
              <a:t>Stations </a:t>
            </a:r>
            <a:r>
              <a:rPr dirty="0" sz="5100" spc="95">
                <a:solidFill>
                  <a:srgbClr val="FFFFFF"/>
                </a:solidFill>
                <a:latin typeface="Tahoma"/>
                <a:cs typeface="Tahoma"/>
              </a:rPr>
              <a:t>has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5100" spc="12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5100" spc="-15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85">
                <a:solidFill>
                  <a:srgbClr val="FFFFFF"/>
                </a:solidFill>
                <a:latin typeface="Tahoma"/>
                <a:cs typeface="Tahoma"/>
              </a:rPr>
              <a:t>taken </a:t>
            </a:r>
            <a:r>
              <a:rPr dirty="0" sz="5100" spc="10">
                <a:solidFill>
                  <a:srgbClr val="FFFFFF"/>
                </a:solidFill>
                <a:latin typeface="Tahoma"/>
                <a:cs typeface="Tahoma"/>
              </a:rPr>
              <a:t>out. </a:t>
            </a:r>
            <a:r>
              <a:rPr dirty="0" sz="5100" spc="145">
                <a:solidFill>
                  <a:srgbClr val="FFFFFF"/>
                </a:solidFill>
                <a:latin typeface="Tahoma"/>
                <a:cs typeface="Tahoma"/>
              </a:rPr>
              <a:t>Maps </a:t>
            </a:r>
            <a:r>
              <a:rPr dirty="0" sz="5100" spc="4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dirty="0" sz="5100" spc="12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dirty="0" sz="5100" spc="100">
                <a:solidFill>
                  <a:srgbClr val="FFFFFF"/>
                </a:solidFill>
                <a:latin typeface="Tahoma"/>
                <a:cs typeface="Tahoma"/>
              </a:rPr>
              <a:t>inserted </a:t>
            </a:r>
            <a:r>
              <a:rPr dirty="0" sz="5100" spc="75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51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105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100">
                <a:solidFill>
                  <a:srgbClr val="FFFFFF"/>
                </a:solidFill>
                <a:latin typeface="Tahoma"/>
                <a:cs typeface="Tahoma"/>
              </a:rPr>
              <a:t>track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95">
                <a:solidFill>
                  <a:srgbClr val="FFFFFF"/>
                </a:solidFill>
                <a:latin typeface="Tahoma"/>
                <a:cs typeface="Tahoma"/>
              </a:rPr>
              <a:t>exact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105">
                <a:solidFill>
                  <a:srgbClr val="FFFFFF"/>
                </a:solidFill>
                <a:latin typeface="Tahoma"/>
                <a:cs typeface="Tahoma"/>
              </a:rPr>
              <a:t>location</a:t>
            </a:r>
            <a:r>
              <a:rPr dirty="0" sz="5100" spc="-3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5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5100" spc="-3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100" spc="8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endParaRPr sz="5100">
              <a:latin typeface="Tahoma"/>
              <a:cs typeface="Tahoma"/>
            </a:endParaRPr>
          </a:p>
          <a:p>
            <a:pPr algn="ctr" marR="909319">
              <a:lnSpc>
                <a:spcPct val="100000"/>
              </a:lnSpc>
              <a:spcBef>
                <a:spcPts val="1005"/>
              </a:spcBef>
            </a:pPr>
            <a:r>
              <a:rPr dirty="0" sz="5100" spc="75">
                <a:solidFill>
                  <a:srgbClr val="FFFFFF"/>
                </a:solidFill>
                <a:latin typeface="Tahoma"/>
                <a:cs typeface="Tahoma"/>
              </a:rPr>
              <a:t>crime.</a:t>
            </a:r>
            <a:endParaRPr sz="5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2548" y="1"/>
            <a:ext cx="7355451" cy="81985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6"/>
            <a:ext cx="2628899" cy="15811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349552" y="2105746"/>
            <a:ext cx="5589270" cy="95250"/>
          </a:xfrm>
          <a:custGeom>
            <a:avLst/>
            <a:gdLst/>
            <a:ahLst/>
            <a:cxnLst/>
            <a:rect l="l" t="t" r="r" b="b"/>
            <a:pathLst>
              <a:path w="5589270" h="95250">
                <a:moveTo>
                  <a:pt x="5588793" y="95249"/>
                </a:moveTo>
                <a:lnTo>
                  <a:pt x="0" y="95249"/>
                </a:lnTo>
                <a:lnTo>
                  <a:pt x="0" y="0"/>
                </a:lnTo>
                <a:lnTo>
                  <a:pt x="5588793" y="0"/>
                </a:lnTo>
                <a:lnTo>
                  <a:pt x="5588793" y="952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185"/>
              <a:t>G</a:t>
            </a:r>
            <a:r>
              <a:rPr dirty="0" spc="-114"/>
              <a:t>i</a:t>
            </a:r>
            <a:r>
              <a:rPr dirty="0" spc="-240"/>
              <a:t>t</a:t>
            </a:r>
            <a:r>
              <a:rPr dirty="0" spc="-290"/>
              <a:t>H</a:t>
            </a:r>
            <a:r>
              <a:rPr dirty="0" spc="-320"/>
              <a:t>u</a:t>
            </a:r>
            <a:r>
              <a:rPr dirty="0" spc="-170"/>
              <a:t>b</a:t>
            </a:r>
            <a:r>
              <a:rPr dirty="0" spc="-204"/>
              <a:t>-</a:t>
            </a:r>
            <a:r>
              <a:rPr dirty="0" spc="-425"/>
              <a:t> </a:t>
            </a:r>
            <a:r>
              <a:rPr dirty="0" spc="-325"/>
              <a:t>U</a:t>
            </a:r>
            <a:r>
              <a:rPr dirty="0" spc="-380"/>
              <a:t>R</a:t>
            </a:r>
            <a:r>
              <a:rPr dirty="0" spc="-310"/>
              <a:t>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27555" marR="5080" indent="-1363345">
              <a:lnSpc>
                <a:spcPct val="115700"/>
              </a:lnSpc>
              <a:spcBef>
                <a:spcPts val="95"/>
              </a:spcBef>
            </a:pPr>
            <a:r>
              <a:rPr dirty="0" spc="-10"/>
              <a:t>Here </a:t>
            </a:r>
            <a:r>
              <a:rPr dirty="0" spc="-5"/>
              <a:t>is </a:t>
            </a:r>
            <a:r>
              <a:rPr dirty="0" spc="-10"/>
              <a:t>my GitHub URL to view </a:t>
            </a:r>
            <a:r>
              <a:rPr dirty="0" spc="-1989"/>
              <a:t> </a:t>
            </a:r>
            <a:r>
              <a:rPr dirty="0" spc="-10"/>
              <a:t>the project source code</a:t>
            </a:r>
          </a:p>
        </p:txBody>
      </p:sp>
      <p:sp>
        <p:nvSpPr>
          <p:cNvPr id="7" name="object 7"/>
          <p:cNvSpPr/>
          <p:nvPr/>
        </p:nvSpPr>
        <p:spPr>
          <a:xfrm>
            <a:off x="3547402" y="7084249"/>
            <a:ext cx="12278360" cy="47625"/>
          </a:xfrm>
          <a:custGeom>
            <a:avLst/>
            <a:gdLst/>
            <a:ahLst/>
            <a:cxnLst/>
            <a:rect l="l" t="t" r="r" b="b"/>
            <a:pathLst>
              <a:path w="12278360" h="47625">
                <a:moveTo>
                  <a:pt x="12278157" y="0"/>
                </a:moveTo>
                <a:lnTo>
                  <a:pt x="11467351" y="0"/>
                </a:lnTo>
                <a:lnTo>
                  <a:pt x="4606442" y="0"/>
                </a:lnTo>
                <a:lnTo>
                  <a:pt x="1530159" y="0"/>
                </a:lnTo>
                <a:lnTo>
                  <a:pt x="0" y="0"/>
                </a:lnTo>
                <a:lnTo>
                  <a:pt x="0" y="47625"/>
                </a:lnTo>
                <a:lnTo>
                  <a:pt x="1530159" y="47625"/>
                </a:lnTo>
                <a:lnTo>
                  <a:pt x="4606442" y="47625"/>
                </a:lnTo>
                <a:lnTo>
                  <a:pt x="11467351" y="47625"/>
                </a:lnTo>
                <a:lnTo>
                  <a:pt x="12278157" y="47625"/>
                </a:lnTo>
                <a:lnTo>
                  <a:pt x="12278157" y="0"/>
                </a:lnTo>
                <a:close/>
              </a:path>
            </a:pathLst>
          </a:custGeom>
          <a:solidFill>
            <a:srgbClr val="29A1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49443" y="6476129"/>
            <a:ext cx="13389610" cy="706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u="heavy" sz="4450" spc="-65">
                <a:solidFill>
                  <a:srgbClr val="29A1D3"/>
                </a:solidFill>
                <a:uFill>
                  <a:solidFill>
                    <a:srgbClr val="29A1D3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dirty="0" u="heavy" sz="4450" spc="-175" b="1">
                <a:solidFill>
                  <a:srgbClr val="29A1D3"/>
                </a:solidFill>
                <a:uFill>
                  <a:solidFill>
                    <a:srgbClr val="29A1D3"/>
                  </a:solidFill>
                </a:uFill>
                <a:latin typeface="Tahoma"/>
                <a:cs typeface="Tahoma"/>
                <a:hlinkClick r:id="rId4"/>
              </a:rPr>
              <a:t>htt</a:t>
            </a:r>
            <a:r>
              <a:rPr dirty="0" sz="4450" spc="-175" b="1">
                <a:solidFill>
                  <a:srgbClr val="29A1D3"/>
                </a:solidFill>
                <a:latin typeface="Tahoma"/>
                <a:cs typeface="Tahoma"/>
                <a:hlinkClick r:id="rId4"/>
              </a:rPr>
              <a:t>ps://github.com/prathamkandari/CCA-Project</a:t>
            </a:r>
            <a:endParaRPr sz="4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18" y="184119"/>
            <a:ext cx="2819399" cy="1685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9875" y="2734948"/>
            <a:ext cx="6524624" cy="4343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473" y="3903107"/>
            <a:ext cx="6896099" cy="4591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75641" y="3903107"/>
            <a:ext cx="6667499" cy="4448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78907" y="7376109"/>
            <a:ext cx="2312003" cy="217898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39211" y="1298570"/>
            <a:ext cx="10184130" cy="62674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3950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u="heavy" sz="3950" spc="-2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950" spc="-10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Web</a:t>
            </a:r>
            <a:r>
              <a:rPr dirty="0" u="heavy" sz="3950" spc="-2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95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</a:t>
            </a:r>
            <a:r>
              <a:rPr dirty="0" sz="3950" spc="-10">
                <a:solidFill>
                  <a:srgbClr val="000000"/>
                </a:solidFill>
              </a:rPr>
              <a:t>p</a:t>
            </a:r>
            <a:r>
              <a:rPr dirty="0" u="heavy" sz="395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plication</a:t>
            </a:r>
            <a:r>
              <a:rPr dirty="0" u="heavy" sz="3950" spc="-2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950" spc="-19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For</a:t>
            </a:r>
            <a:r>
              <a:rPr dirty="0" u="heavy" sz="3950" spc="-25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950" spc="-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Uttarakhand</a:t>
            </a:r>
            <a:r>
              <a:rPr dirty="0" u="heavy" sz="3950" spc="-2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heavy" sz="3950" spc="-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Police</a:t>
            </a:r>
            <a:endParaRPr sz="39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98" y="184119"/>
            <a:ext cx="8416925" cy="10055860"/>
            <a:chOff x="11998" y="184119"/>
            <a:chExt cx="8416925" cy="100558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918" y="184119"/>
              <a:ext cx="2819399" cy="1685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8" y="1527641"/>
              <a:ext cx="8416527" cy="8712199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6384601" y="3108624"/>
            <a:ext cx="1085215" cy="2429510"/>
            <a:chOff x="16384601" y="3108624"/>
            <a:chExt cx="1085215" cy="2429510"/>
          </a:xfrm>
        </p:grpSpPr>
        <p:sp>
          <p:nvSpPr>
            <p:cNvPr id="6" name="object 6"/>
            <p:cNvSpPr/>
            <p:nvPr/>
          </p:nvSpPr>
          <p:spPr>
            <a:xfrm>
              <a:off x="16919669" y="3115226"/>
              <a:ext cx="550545" cy="2102485"/>
            </a:xfrm>
            <a:custGeom>
              <a:avLst/>
              <a:gdLst/>
              <a:ahLst/>
              <a:cxnLst/>
              <a:rect l="l" t="t" r="r" b="b"/>
              <a:pathLst>
                <a:path w="550544" h="2102485">
                  <a:moveTo>
                    <a:pt x="99298" y="2102191"/>
                  </a:moveTo>
                  <a:lnTo>
                    <a:pt x="64489" y="2080960"/>
                  </a:lnTo>
                  <a:lnTo>
                    <a:pt x="45530" y="2046592"/>
                  </a:lnTo>
                  <a:lnTo>
                    <a:pt x="29203" y="1998565"/>
                  </a:lnTo>
                  <a:lnTo>
                    <a:pt x="18881" y="1944047"/>
                  </a:lnTo>
                  <a:lnTo>
                    <a:pt x="13121" y="1883977"/>
                  </a:lnTo>
                  <a:lnTo>
                    <a:pt x="0" y="0"/>
                  </a:lnTo>
                  <a:lnTo>
                    <a:pt x="64487" y="121747"/>
                  </a:lnTo>
                  <a:lnTo>
                    <a:pt x="87338" y="153664"/>
                  </a:lnTo>
                  <a:lnTo>
                    <a:pt x="113192" y="182621"/>
                  </a:lnTo>
                  <a:lnTo>
                    <a:pt x="176517" y="249076"/>
                  </a:lnTo>
                  <a:lnTo>
                    <a:pt x="236275" y="318562"/>
                  </a:lnTo>
                  <a:lnTo>
                    <a:pt x="264518" y="354615"/>
                  </a:lnTo>
                  <a:lnTo>
                    <a:pt x="293446" y="394339"/>
                  </a:lnTo>
                  <a:lnTo>
                    <a:pt x="320677" y="434841"/>
                  </a:lnTo>
                  <a:lnTo>
                    <a:pt x="346275" y="476107"/>
                  </a:lnTo>
                  <a:lnTo>
                    <a:pt x="370305" y="518125"/>
                  </a:lnTo>
                  <a:lnTo>
                    <a:pt x="392833" y="560880"/>
                  </a:lnTo>
                  <a:lnTo>
                    <a:pt x="413924" y="604361"/>
                  </a:lnTo>
                  <a:lnTo>
                    <a:pt x="452057" y="693448"/>
                  </a:lnTo>
                  <a:lnTo>
                    <a:pt x="485227" y="785280"/>
                  </a:lnTo>
                  <a:lnTo>
                    <a:pt x="500115" y="832193"/>
                  </a:lnTo>
                  <a:lnTo>
                    <a:pt x="514688" y="885317"/>
                  </a:lnTo>
                  <a:lnTo>
                    <a:pt x="526818" y="938855"/>
                  </a:lnTo>
                  <a:lnTo>
                    <a:pt x="536464" y="992764"/>
                  </a:lnTo>
                  <a:lnTo>
                    <a:pt x="543587" y="1047002"/>
                  </a:lnTo>
                  <a:lnTo>
                    <a:pt x="548147" y="1101527"/>
                  </a:lnTo>
                  <a:lnTo>
                    <a:pt x="550103" y="1156296"/>
                  </a:lnTo>
                  <a:lnTo>
                    <a:pt x="549965" y="1207720"/>
                  </a:lnTo>
                  <a:lnTo>
                    <a:pt x="547881" y="1258371"/>
                  </a:lnTo>
                  <a:lnTo>
                    <a:pt x="543856" y="1308250"/>
                  </a:lnTo>
                  <a:lnTo>
                    <a:pt x="537892" y="1357355"/>
                  </a:lnTo>
                  <a:lnTo>
                    <a:pt x="529992" y="1405685"/>
                  </a:lnTo>
                  <a:lnTo>
                    <a:pt x="520160" y="1453239"/>
                  </a:lnTo>
                  <a:lnTo>
                    <a:pt x="508398" y="1500016"/>
                  </a:lnTo>
                  <a:lnTo>
                    <a:pt x="494709" y="1546014"/>
                  </a:lnTo>
                  <a:lnTo>
                    <a:pt x="479097" y="1591233"/>
                  </a:lnTo>
                  <a:lnTo>
                    <a:pt x="461564" y="1635672"/>
                  </a:lnTo>
                  <a:lnTo>
                    <a:pt x="442114" y="1679330"/>
                  </a:lnTo>
                  <a:lnTo>
                    <a:pt x="420750" y="1722204"/>
                  </a:lnTo>
                  <a:lnTo>
                    <a:pt x="397474" y="1764296"/>
                  </a:lnTo>
                  <a:lnTo>
                    <a:pt x="372290" y="1805602"/>
                  </a:lnTo>
                  <a:lnTo>
                    <a:pt x="345201" y="1846124"/>
                  </a:lnTo>
                  <a:lnTo>
                    <a:pt x="316209" y="1885858"/>
                  </a:lnTo>
                  <a:lnTo>
                    <a:pt x="285318" y="1924804"/>
                  </a:lnTo>
                  <a:lnTo>
                    <a:pt x="252531" y="1962962"/>
                  </a:lnTo>
                  <a:lnTo>
                    <a:pt x="217851" y="2000330"/>
                  </a:lnTo>
                  <a:lnTo>
                    <a:pt x="160613" y="2053708"/>
                  </a:lnTo>
                  <a:lnTo>
                    <a:pt x="130479" y="2078611"/>
                  </a:lnTo>
                  <a:lnTo>
                    <a:pt x="99298" y="2102191"/>
                  </a:lnTo>
                  <a:close/>
                </a:path>
              </a:pathLst>
            </a:custGeom>
            <a:solidFill>
              <a:srgbClr val="5895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384601" y="3108624"/>
              <a:ext cx="549910" cy="2131695"/>
            </a:xfrm>
            <a:custGeom>
              <a:avLst/>
              <a:gdLst/>
              <a:ahLst/>
              <a:cxnLst/>
              <a:rect l="l" t="t" r="r" b="b"/>
              <a:pathLst>
                <a:path w="549909" h="2131695">
                  <a:moveTo>
                    <a:pt x="507430" y="2131337"/>
                  </a:moveTo>
                  <a:lnTo>
                    <a:pt x="495575" y="2131337"/>
                  </a:lnTo>
                  <a:lnTo>
                    <a:pt x="465266" y="2107222"/>
                  </a:lnTo>
                  <a:lnTo>
                    <a:pt x="435580" y="2082503"/>
                  </a:lnTo>
                  <a:lnTo>
                    <a:pt x="406631" y="2057058"/>
                  </a:lnTo>
                  <a:lnTo>
                    <a:pt x="378531" y="2030766"/>
                  </a:lnTo>
                  <a:lnTo>
                    <a:pt x="341743" y="1993250"/>
                  </a:lnTo>
                  <a:lnTo>
                    <a:pt x="306440" y="1954758"/>
                  </a:lnTo>
                  <a:lnTo>
                    <a:pt x="272681" y="1915255"/>
                  </a:lnTo>
                  <a:lnTo>
                    <a:pt x="240526" y="1874703"/>
                  </a:lnTo>
                  <a:lnTo>
                    <a:pt x="210035" y="1833066"/>
                  </a:lnTo>
                  <a:lnTo>
                    <a:pt x="181266" y="1790308"/>
                  </a:lnTo>
                  <a:lnTo>
                    <a:pt x="154279" y="1746392"/>
                  </a:lnTo>
                  <a:lnTo>
                    <a:pt x="129135" y="1701283"/>
                  </a:lnTo>
                  <a:lnTo>
                    <a:pt x="105892" y="1654943"/>
                  </a:lnTo>
                  <a:lnTo>
                    <a:pt x="84610" y="1607336"/>
                  </a:lnTo>
                  <a:lnTo>
                    <a:pt x="65348" y="1558427"/>
                  </a:lnTo>
                  <a:lnTo>
                    <a:pt x="48167" y="1508179"/>
                  </a:lnTo>
                  <a:lnTo>
                    <a:pt x="29874" y="1421081"/>
                  </a:lnTo>
                  <a:lnTo>
                    <a:pt x="21067" y="1362049"/>
                  </a:lnTo>
                  <a:lnTo>
                    <a:pt x="13167" y="1298631"/>
                  </a:lnTo>
                  <a:lnTo>
                    <a:pt x="6682" y="1235277"/>
                  </a:lnTo>
                  <a:lnTo>
                    <a:pt x="2123" y="1176438"/>
                  </a:lnTo>
                  <a:lnTo>
                    <a:pt x="0" y="1126565"/>
                  </a:lnTo>
                  <a:lnTo>
                    <a:pt x="821" y="1090108"/>
                  </a:lnTo>
                  <a:lnTo>
                    <a:pt x="5169" y="1038088"/>
                  </a:lnTo>
                  <a:lnTo>
                    <a:pt x="11067" y="986515"/>
                  </a:lnTo>
                  <a:lnTo>
                    <a:pt x="18554" y="935397"/>
                  </a:lnTo>
                  <a:lnTo>
                    <a:pt x="27669" y="884745"/>
                  </a:lnTo>
                  <a:lnTo>
                    <a:pt x="38452" y="834568"/>
                  </a:lnTo>
                  <a:lnTo>
                    <a:pt x="50942" y="784877"/>
                  </a:lnTo>
                  <a:lnTo>
                    <a:pt x="65178" y="735680"/>
                  </a:lnTo>
                  <a:lnTo>
                    <a:pt x="81199" y="686988"/>
                  </a:lnTo>
                  <a:lnTo>
                    <a:pt x="99045" y="638811"/>
                  </a:lnTo>
                  <a:lnTo>
                    <a:pt x="118756" y="591158"/>
                  </a:lnTo>
                  <a:lnTo>
                    <a:pt x="140370" y="544038"/>
                  </a:lnTo>
                  <a:lnTo>
                    <a:pt x="163926" y="497463"/>
                  </a:lnTo>
                  <a:lnTo>
                    <a:pt x="189207" y="452141"/>
                  </a:lnTo>
                  <a:lnTo>
                    <a:pt x="215900" y="407954"/>
                  </a:lnTo>
                  <a:lnTo>
                    <a:pt x="244061" y="364954"/>
                  </a:lnTo>
                  <a:lnTo>
                    <a:pt x="273744" y="323197"/>
                  </a:lnTo>
                  <a:lnTo>
                    <a:pt x="305001" y="282737"/>
                  </a:lnTo>
                  <a:lnTo>
                    <a:pt x="337889" y="243629"/>
                  </a:lnTo>
                  <a:lnTo>
                    <a:pt x="372460" y="205925"/>
                  </a:lnTo>
                  <a:lnTo>
                    <a:pt x="408769" y="169682"/>
                  </a:lnTo>
                  <a:lnTo>
                    <a:pt x="446869" y="134953"/>
                  </a:lnTo>
                  <a:lnTo>
                    <a:pt x="462577" y="121203"/>
                  </a:lnTo>
                  <a:lnTo>
                    <a:pt x="477782" y="107325"/>
                  </a:lnTo>
                  <a:lnTo>
                    <a:pt x="504787" y="76736"/>
                  </a:lnTo>
                  <a:lnTo>
                    <a:pt x="521853" y="41783"/>
                  </a:lnTo>
                  <a:lnTo>
                    <a:pt x="527139" y="3870"/>
                  </a:lnTo>
                  <a:lnTo>
                    <a:pt x="529781" y="1289"/>
                  </a:lnTo>
                  <a:lnTo>
                    <a:pt x="530629" y="0"/>
                  </a:lnTo>
                  <a:lnTo>
                    <a:pt x="533784" y="0"/>
                  </a:lnTo>
                  <a:lnTo>
                    <a:pt x="535067" y="2580"/>
                  </a:lnTo>
                  <a:lnTo>
                    <a:pt x="549717" y="1862794"/>
                  </a:lnTo>
                  <a:lnTo>
                    <a:pt x="523287" y="2061203"/>
                  </a:lnTo>
                  <a:lnTo>
                    <a:pt x="515101" y="2100077"/>
                  </a:lnTo>
                  <a:lnTo>
                    <a:pt x="508714" y="2120711"/>
                  </a:lnTo>
                  <a:lnTo>
                    <a:pt x="507430" y="2131337"/>
                  </a:lnTo>
                  <a:close/>
                </a:path>
              </a:pathLst>
            </a:custGeom>
            <a:solidFill>
              <a:srgbClr val="6BAB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880176" y="4934302"/>
              <a:ext cx="137160" cy="603885"/>
            </a:xfrm>
            <a:custGeom>
              <a:avLst/>
              <a:gdLst/>
              <a:ahLst/>
              <a:cxnLst/>
              <a:rect l="l" t="t" r="r" b="b"/>
              <a:pathLst>
                <a:path w="137159" h="603885">
                  <a:moveTo>
                    <a:pt x="101261" y="603347"/>
                  </a:moveTo>
                  <a:lnTo>
                    <a:pt x="93332" y="603347"/>
                  </a:lnTo>
                  <a:lnTo>
                    <a:pt x="85215" y="598509"/>
                  </a:lnTo>
                  <a:lnTo>
                    <a:pt x="45461" y="584545"/>
                  </a:lnTo>
                  <a:lnTo>
                    <a:pt x="38124" y="580216"/>
                  </a:lnTo>
                  <a:lnTo>
                    <a:pt x="35699" y="571931"/>
                  </a:lnTo>
                  <a:lnTo>
                    <a:pt x="35490" y="527900"/>
                  </a:lnTo>
                  <a:lnTo>
                    <a:pt x="31791" y="473563"/>
                  </a:lnTo>
                  <a:lnTo>
                    <a:pt x="25777" y="419730"/>
                  </a:lnTo>
                  <a:lnTo>
                    <a:pt x="16068" y="366396"/>
                  </a:lnTo>
                  <a:lnTo>
                    <a:pt x="0" y="309605"/>
                  </a:lnTo>
                  <a:lnTo>
                    <a:pt x="0" y="304292"/>
                  </a:lnTo>
                  <a:lnTo>
                    <a:pt x="29352" y="191181"/>
                  </a:lnTo>
                  <a:lnTo>
                    <a:pt x="36041" y="146633"/>
                  </a:lnTo>
                  <a:lnTo>
                    <a:pt x="41208" y="101882"/>
                  </a:lnTo>
                  <a:lnTo>
                    <a:pt x="46354" y="27951"/>
                  </a:lnTo>
                  <a:lnTo>
                    <a:pt x="48772" y="10197"/>
                  </a:lnTo>
                  <a:lnTo>
                    <a:pt x="52782" y="0"/>
                  </a:lnTo>
                  <a:lnTo>
                    <a:pt x="52782" y="34383"/>
                  </a:lnTo>
                  <a:lnTo>
                    <a:pt x="61674" y="120153"/>
                  </a:lnTo>
                  <a:lnTo>
                    <a:pt x="69072" y="162895"/>
                  </a:lnTo>
                  <a:lnTo>
                    <a:pt x="80420" y="205012"/>
                  </a:lnTo>
                  <a:lnTo>
                    <a:pt x="100053" y="248656"/>
                  </a:lnTo>
                  <a:lnTo>
                    <a:pt x="125750" y="276941"/>
                  </a:lnTo>
                  <a:lnTo>
                    <a:pt x="136903" y="283039"/>
                  </a:lnTo>
                  <a:lnTo>
                    <a:pt x="125472" y="301976"/>
                  </a:lnTo>
                  <a:lnTo>
                    <a:pt x="115514" y="321417"/>
                  </a:lnTo>
                  <a:lnTo>
                    <a:pt x="108019" y="341841"/>
                  </a:lnTo>
                  <a:lnTo>
                    <a:pt x="103904" y="363800"/>
                  </a:lnTo>
                  <a:lnTo>
                    <a:pt x="98531" y="410145"/>
                  </a:lnTo>
                  <a:lnTo>
                    <a:pt x="98618" y="547787"/>
                  </a:lnTo>
                  <a:lnTo>
                    <a:pt x="102545" y="591431"/>
                  </a:lnTo>
                  <a:lnTo>
                    <a:pt x="101261" y="603347"/>
                  </a:lnTo>
                  <a:close/>
                </a:path>
              </a:pathLst>
            </a:custGeom>
            <a:solidFill>
              <a:srgbClr val="C2BEB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2903926" y="653570"/>
            <a:ext cx="1767205" cy="2451735"/>
            <a:chOff x="12903926" y="653570"/>
            <a:chExt cx="1767205" cy="2451735"/>
          </a:xfrm>
        </p:grpSpPr>
        <p:sp>
          <p:nvSpPr>
            <p:cNvPr id="10" name="object 10"/>
            <p:cNvSpPr/>
            <p:nvPr/>
          </p:nvSpPr>
          <p:spPr>
            <a:xfrm>
              <a:off x="13593256" y="1003620"/>
              <a:ext cx="473075" cy="763905"/>
            </a:xfrm>
            <a:custGeom>
              <a:avLst/>
              <a:gdLst/>
              <a:ahLst/>
              <a:cxnLst/>
              <a:rect l="l" t="t" r="r" b="b"/>
              <a:pathLst>
                <a:path w="473075" h="763905">
                  <a:moveTo>
                    <a:pt x="227682" y="763459"/>
                  </a:moveTo>
                  <a:lnTo>
                    <a:pt x="0" y="304158"/>
                  </a:lnTo>
                  <a:lnTo>
                    <a:pt x="117824" y="39992"/>
                  </a:lnTo>
                  <a:lnTo>
                    <a:pt x="143477" y="9911"/>
                  </a:lnTo>
                  <a:lnTo>
                    <a:pt x="172274" y="0"/>
                  </a:lnTo>
                  <a:lnTo>
                    <a:pt x="200929" y="10084"/>
                  </a:lnTo>
                  <a:lnTo>
                    <a:pt x="226150" y="39992"/>
                  </a:lnTo>
                  <a:lnTo>
                    <a:pt x="473061" y="535149"/>
                  </a:lnTo>
                  <a:lnTo>
                    <a:pt x="227682" y="763459"/>
                  </a:lnTo>
                  <a:close/>
                </a:path>
              </a:pathLst>
            </a:custGeom>
            <a:solidFill>
              <a:srgbClr val="FFA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903926" y="1307778"/>
              <a:ext cx="917575" cy="1312545"/>
            </a:xfrm>
            <a:custGeom>
              <a:avLst/>
              <a:gdLst/>
              <a:ahLst/>
              <a:cxnLst/>
              <a:rect l="l" t="t" r="r" b="b"/>
              <a:pathLst>
                <a:path w="917575" h="1312545">
                  <a:moveTo>
                    <a:pt x="0" y="1312399"/>
                  </a:moveTo>
                  <a:lnTo>
                    <a:pt x="689329" y="0"/>
                  </a:lnTo>
                  <a:lnTo>
                    <a:pt x="917012" y="459301"/>
                  </a:lnTo>
                  <a:lnTo>
                    <a:pt x="0" y="1312399"/>
                  </a:lnTo>
                  <a:close/>
                </a:path>
              </a:pathLst>
            </a:custGeom>
            <a:solidFill>
              <a:srgbClr val="F57E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903926" y="1167584"/>
              <a:ext cx="1767205" cy="1937385"/>
            </a:xfrm>
            <a:custGeom>
              <a:avLst/>
              <a:gdLst/>
              <a:ahLst/>
              <a:cxnLst/>
              <a:rect l="l" t="t" r="r" b="b"/>
              <a:pathLst>
                <a:path w="1767205" h="1937385">
                  <a:moveTo>
                    <a:pt x="885777" y="1937332"/>
                  </a:moveTo>
                  <a:lnTo>
                    <a:pt x="871683" y="1937332"/>
                  </a:lnTo>
                  <a:lnTo>
                    <a:pt x="867004" y="1936694"/>
                  </a:lnTo>
                  <a:lnTo>
                    <a:pt x="841197" y="1932313"/>
                  </a:lnTo>
                  <a:lnTo>
                    <a:pt x="810608" y="1925116"/>
                  </a:lnTo>
                  <a:lnTo>
                    <a:pt x="785397" y="1915190"/>
                  </a:lnTo>
                  <a:lnTo>
                    <a:pt x="0" y="1452593"/>
                  </a:lnTo>
                  <a:lnTo>
                    <a:pt x="1430753" y="22208"/>
                  </a:lnTo>
                  <a:lnTo>
                    <a:pt x="1463354" y="1030"/>
                  </a:lnTo>
                  <a:lnTo>
                    <a:pt x="1493218" y="0"/>
                  </a:lnTo>
                  <a:lnTo>
                    <a:pt x="1517036" y="18060"/>
                  </a:lnTo>
                  <a:lnTo>
                    <a:pt x="1531494" y="54156"/>
                  </a:lnTo>
                  <a:lnTo>
                    <a:pt x="1767061" y="1422967"/>
                  </a:lnTo>
                  <a:lnTo>
                    <a:pt x="1767061" y="1443144"/>
                  </a:lnTo>
                  <a:lnTo>
                    <a:pt x="978989" y="1916262"/>
                  </a:lnTo>
                  <a:lnTo>
                    <a:pt x="918084" y="1932964"/>
                  </a:lnTo>
                  <a:lnTo>
                    <a:pt x="885777" y="1937332"/>
                  </a:lnTo>
                  <a:close/>
                </a:path>
              </a:pathLst>
            </a:custGeom>
            <a:solidFill>
              <a:srgbClr val="FFC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904003" y="653570"/>
              <a:ext cx="689610" cy="1967230"/>
            </a:xfrm>
            <a:custGeom>
              <a:avLst/>
              <a:gdLst/>
              <a:ahLst/>
              <a:cxnLst/>
              <a:rect l="l" t="t" r="r" b="b"/>
              <a:pathLst>
                <a:path w="689609" h="1967230">
                  <a:moveTo>
                    <a:pt x="0" y="1966607"/>
                  </a:moveTo>
                  <a:lnTo>
                    <a:pt x="306973" y="48573"/>
                  </a:lnTo>
                  <a:lnTo>
                    <a:pt x="319316" y="13950"/>
                  </a:lnTo>
                  <a:lnTo>
                    <a:pt x="337693" y="0"/>
                  </a:lnTo>
                  <a:lnTo>
                    <a:pt x="359632" y="7137"/>
                  </a:lnTo>
                  <a:lnTo>
                    <a:pt x="382662" y="35778"/>
                  </a:lnTo>
                  <a:lnTo>
                    <a:pt x="689253" y="654207"/>
                  </a:lnTo>
                  <a:lnTo>
                    <a:pt x="0" y="1966607"/>
                  </a:lnTo>
                  <a:close/>
                </a:path>
              </a:pathLst>
            </a:custGeom>
            <a:solidFill>
              <a:srgbClr val="FFA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2453469" y="3815691"/>
            <a:ext cx="2700020" cy="2400300"/>
          </a:xfrm>
          <a:custGeom>
            <a:avLst/>
            <a:gdLst/>
            <a:ahLst/>
            <a:cxnLst/>
            <a:rect l="l" t="t" r="r" b="b"/>
            <a:pathLst>
              <a:path w="2700019" h="2400300">
                <a:moveTo>
                  <a:pt x="2132671" y="749299"/>
                </a:moveTo>
                <a:lnTo>
                  <a:pt x="568251" y="749299"/>
                </a:lnTo>
                <a:lnTo>
                  <a:pt x="562752" y="723899"/>
                </a:lnTo>
                <a:lnTo>
                  <a:pt x="552767" y="673099"/>
                </a:lnTo>
                <a:lnTo>
                  <a:pt x="537153" y="584199"/>
                </a:lnTo>
                <a:lnTo>
                  <a:pt x="529090" y="533399"/>
                </a:lnTo>
                <a:lnTo>
                  <a:pt x="524108" y="469899"/>
                </a:lnTo>
                <a:lnTo>
                  <a:pt x="522202" y="406399"/>
                </a:lnTo>
                <a:lnTo>
                  <a:pt x="523368" y="355599"/>
                </a:lnTo>
                <a:lnTo>
                  <a:pt x="527602" y="304799"/>
                </a:lnTo>
                <a:lnTo>
                  <a:pt x="534901" y="253999"/>
                </a:lnTo>
                <a:lnTo>
                  <a:pt x="545259" y="215899"/>
                </a:lnTo>
                <a:lnTo>
                  <a:pt x="558674" y="177799"/>
                </a:lnTo>
                <a:lnTo>
                  <a:pt x="575141" y="139699"/>
                </a:lnTo>
                <a:lnTo>
                  <a:pt x="594655" y="101599"/>
                </a:lnTo>
                <a:lnTo>
                  <a:pt x="642813" y="50799"/>
                </a:lnTo>
                <a:lnTo>
                  <a:pt x="671447" y="25399"/>
                </a:lnTo>
                <a:lnTo>
                  <a:pt x="735112" y="0"/>
                </a:lnTo>
                <a:lnTo>
                  <a:pt x="847083" y="0"/>
                </a:lnTo>
                <a:lnTo>
                  <a:pt x="888101" y="12699"/>
                </a:lnTo>
                <a:lnTo>
                  <a:pt x="930675" y="12699"/>
                </a:lnTo>
                <a:lnTo>
                  <a:pt x="974631" y="38099"/>
                </a:lnTo>
                <a:lnTo>
                  <a:pt x="1019794" y="50799"/>
                </a:lnTo>
                <a:lnTo>
                  <a:pt x="1065990" y="76199"/>
                </a:lnTo>
                <a:lnTo>
                  <a:pt x="1113043" y="101599"/>
                </a:lnTo>
                <a:lnTo>
                  <a:pt x="1128955" y="114299"/>
                </a:lnTo>
                <a:lnTo>
                  <a:pt x="754066" y="114299"/>
                </a:lnTo>
                <a:lnTo>
                  <a:pt x="729267" y="126999"/>
                </a:lnTo>
                <a:lnTo>
                  <a:pt x="707433" y="139699"/>
                </a:lnTo>
                <a:lnTo>
                  <a:pt x="688284" y="165099"/>
                </a:lnTo>
                <a:lnTo>
                  <a:pt x="671968" y="203199"/>
                </a:lnTo>
                <a:lnTo>
                  <a:pt x="658638" y="228599"/>
                </a:lnTo>
                <a:lnTo>
                  <a:pt x="648443" y="279399"/>
                </a:lnTo>
                <a:lnTo>
                  <a:pt x="641532" y="330199"/>
                </a:lnTo>
                <a:lnTo>
                  <a:pt x="638057" y="380999"/>
                </a:lnTo>
                <a:lnTo>
                  <a:pt x="638167" y="431799"/>
                </a:lnTo>
                <a:lnTo>
                  <a:pt x="642013" y="495299"/>
                </a:lnTo>
                <a:lnTo>
                  <a:pt x="649745" y="558799"/>
                </a:lnTo>
                <a:lnTo>
                  <a:pt x="661513" y="634999"/>
                </a:lnTo>
                <a:lnTo>
                  <a:pt x="665668" y="647699"/>
                </a:lnTo>
                <a:lnTo>
                  <a:pt x="670153" y="673099"/>
                </a:lnTo>
                <a:lnTo>
                  <a:pt x="674958" y="698499"/>
                </a:lnTo>
                <a:lnTo>
                  <a:pt x="680073" y="711199"/>
                </a:lnTo>
                <a:lnTo>
                  <a:pt x="2139776" y="711199"/>
                </a:lnTo>
                <a:lnTo>
                  <a:pt x="2136307" y="723899"/>
                </a:lnTo>
                <a:lnTo>
                  <a:pt x="2132671" y="749299"/>
                </a:lnTo>
                <a:close/>
              </a:path>
              <a:path w="2700019" h="2400300">
                <a:moveTo>
                  <a:pt x="1520940" y="292099"/>
                </a:moveTo>
                <a:lnTo>
                  <a:pt x="1351057" y="292099"/>
                </a:lnTo>
                <a:lnTo>
                  <a:pt x="1367840" y="279399"/>
                </a:lnTo>
                <a:lnTo>
                  <a:pt x="1384644" y="253999"/>
                </a:lnTo>
                <a:lnTo>
                  <a:pt x="1418230" y="228599"/>
                </a:lnTo>
                <a:lnTo>
                  <a:pt x="1566600" y="114299"/>
                </a:lnTo>
                <a:lnTo>
                  <a:pt x="1662619" y="63499"/>
                </a:lnTo>
                <a:lnTo>
                  <a:pt x="1709189" y="38099"/>
                </a:lnTo>
                <a:lnTo>
                  <a:pt x="1798496" y="12699"/>
                </a:lnTo>
                <a:lnTo>
                  <a:pt x="1840853" y="0"/>
                </a:lnTo>
                <a:lnTo>
                  <a:pt x="1956451" y="0"/>
                </a:lnTo>
                <a:lnTo>
                  <a:pt x="2022051" y="25399"/>
                </a:lnTo>
                <a:lnTo>
                  <a:pt x="2075253" y="63499"/>
                </a:lnTo>
                <a:lnTo>
                  <a:pt x="2110757" y="114299"/>
                </a:lnTo>
                <a:lnTo>
                  <a:pt x="1835863" y="114299"/>
                </a:lnTo>
                <a:lnTo>
                  <a:pt x="1794139" y="126999"/>
                </a:lnTo>
                <a:lnTo>
                  <a:pt x="1749377" y="152399"/>
                </a:lnTo>
                <a:lnTo>
                  <a:pt x="1701975" y="165099"/>
                </a:lnTo>
                <a:lnTo>
                  <a:pt x="1652332" y="203199"/>
                </a:lnTo>
                <a:lnTo>
                  <a:pt x="1600849" y="228599"/>
                </a:lnTo>
                <a:lnTo>
                  <a:pt x="1547924" y="266699"/>
                </a:lnTo>
                <a:lnTo>
                  <a:pt x="1520940" y="292099"/>
                </a:lnTo>
                <a:close/>
              </a:path>
              <a:path w="2700019" h="2400300">
                <a:moveTo>
                  <a:pt x="1660149" y="660399"/>
                </a:moveTo>
                <a:lnTo>
                  <a:pt x="1040309" y="660399"/>
                </a:lnTo>
                <a:lnTo>
                  <a:pt x="1072249" y="609599"/>
                </a:lnTo>
                <a:lnTo>
                  <a:pt x="1104568" y="571499"/>
                </a:lnTo>
                <a:lnTo>
                  <a:pt x="1137223" y="533399"/>
                </a:lnTo>
                <a:lnTo>
                  <a:pt x="1170170" y="482599"/>
                </a:lnTo>
                <a:lnTo>
                  <a:pt x="1270322" y="368299"/>
                </a:lnTo>
                <a:lnTo>
                  <a:pt x="1260138" y="368299"/>
                </a:lnTo>
                <a:lnTo>
                  <a:pt x="1229723" y="330199"/>
                </a:lnTo>
                <a:lnTo>
                  <a:pt x="1177394" y="292099"/>
                </a:lnTo>
                <a:lnTo>
                  <a:pt x="1125854" y="253999"/>
                </a:lnTo>
                <a:lnTo>
                  <a:pt x="1075447" y="215899"/>
                </a:lnTo>
                <a:lnTo>
                  <a:pt x="1026515" y="190499"/>
                </a:lnTo>
                <a:lnTo>
                  <a:pt x="979400" y="165099"/>
                </a:lnTo>
                <a:lnTo>
                  <a:pt x="934446" y="139699"/>
                </a:lnTo>
                <a:lnTo>
                  <a:pt x="891994" y="126999"/>
                </a:lnTo>
                <a:lnTo>
                  <a:pt x="852388" y="114299"/>
                </a:lnTo>
                <a:lnTo>
                  <a:pt x="1128955" y="114299"/>
                </a:lnTo>
                <a:lnTo>
                  <a:pt x="1160780" y="139699"/>
                </a:lnTo>
                <a:lnTo>
                  <a:pt x="1209026" y="165099"/>
                </a:lnTo>
                <a:lnTo>
                  <a:pt x="1257605" y="203199"/>
                </a:lnTo>
                <a:lnTo>
                  <a:pt x="1306345" y="253999"/>
                </a:lnTo>
                <a:lnTo>
                  <a:pt x="1317498" y="253999"/>
                </a:lnTo>
                <a:lnTo>
                  <a:pt x="1351057" y="292099"/>
                </a:lnTo>
                <a:lnTo>
                  <a:pt x="1520940" y="292099"/>
                </a:lnTo>
                <a:lnTo>
                  <a:pt x="1493956" y="317499"/>
                </a:lnTo>
                <a:lnTo>
                  <a:pt x="1431844" y="368299"/>
                </a:lnTo>
                <a:lnTo>
                  <a:pt x="1508829" y="457199"/>
                </a:lnTo>
                <a:lnTo>
                  <a:pt x="1351067" y="457199"/>
                </a:lnTo>
                <a:lnTo>
                  <a:pt x="1254361" y="571499"/>
                </a:lnTo>
                <a:lnTo>
                  <a:pt x="1222486" y="609599"/>
                </a:lnTo>
                <a:lnTo>
                  <a:pt x="1190885" y="647699"/>
                </a:lnTo>
                <a:lnTo>
                  <a:pt x="1652156" y="647699"/>
                </a:lnTo>
                <a:lnTo>
                  <a:pt x="1660149" y="660399"/>
                </a:lnTo>
                <a:close/>
              </a:path>
              <a:path w="2700019" h="2400300">
                <a:moveTo>
                  <a:pt x="2139776" y="711199"/>
                </a:moveTo>
                <a:lnTo>
                  <a:pt x="2021007" y="711199"/>
                </a:lnTo>
                <a:lnTo>
                  <a:pt x="2024266" y="698499"/>
                </a:lnTo>
                <a:lnTo>
                  <a:pt x="2027387" y="685799"/>
                </a:lnTo>
                <a:lnTo>
                  <a:pt x="2045449" y="596899"/>
                </a:lnTo>
                <a:lnTo>
                  <a:pt x="2054060" y="533399"/>
                </a:lnTo>
                <a:lnTo>
                  <a:pt x="2059094" y="469899"/>
                </a:lnTo>
                <a:lnTo>
                  <a:pt x="2060677" y="406399"/>
                </a:lnTo>
                <a:lnTo>
                  <a:pt x="2058937" y="355599"/>
                </a:lnTo>
                <a:lnTo>
                  <a:pt x="2054001" y="304799"/>
                </a:lnTo>
                <a:lnTo>
                  <a:pt x="2045995" y="266699"/>
                </a:lnTo>
                <a:lnTo>
                  <a:pt x="2035048" y="228599"/>
                </a:lnTo>
                <a:lnTo>
                  <a:pt x="2021286" y="190499"/>
                </a:lnTo>
                <a:lnTo>
                  <a:pt x="1985824" y="139699"/>
                </a:lnTo>
                <a:lnTo>
                  <a:pt x="1964379" y="126999"/>
                </a:lnTo>
                <a:lnTo>
                  <a:pt x="1938805" y="114299"/>
                </a:lnTo>
                <a:lnTo>
                  <a:pt x="2110757" y="114299"/>
                </a:lnTo>
                <a:lnTo>
                  <a:pt x="2134116" y="165099"/>
                </a:lnTo>
                <a:lnTo>
                  <a:pt x="2148120" y="203199"/>
                </a:lnTo>
                <a:lnTo>
                  <a:pt x="2159302" y="241299"/>
                </a:lnTo>
                <a:lnTo>
                  <a:pt x="2167653" y="292099"/>
                </a:lnTo>
                <a:lnTo>
                  <a:pt x="2173166" y="342899"/>
                </a:lnTo>
                <a:lnTo>
                  <a:pt x="2175832" y="393699"/>
                </a:lnTo>
                <a:lnTo>
                  <a:pt x="2175643" y="444499"/>
                </a:lnTo>
                <a:lnTo>
                  <a:pt x="2172590" y="507999"/>
                </a:lnTo>
                <a:lnTo>
                  <a:pt x="2166666" y="558799"/>
                </a:lnTo>
                <a:lnTo>
                  <a:pt x="2157861" y="622299"/>
                </a:lnTo>
                <a:lnTo>
                  <a:pt x="2146169" y="685799"/>
                </a:lnTo>
                <a:lnTo>
                  <a:pt x="2143066" y="698499"/>
                </a:lnTo>
                <a:lnTo>
                  <a:pt x="2139776" y="711199"/>
                </a:lnTo>
                <a:close/>
              </a:path>
              <a:path w="2700019" h="2400300">
                <a:moveTo>
                  <a:pt x="1652156" y="647699"/>
                </a:moveTo>
                <a:lnTo>
                  <a:pt x="1509984" y="647699"/>
                </a:lnTo>
                <a:lnTo>
                  <a:pt x="1478444" y="609599"/>
                </a:lnTo>
                <a:lnTo>
                  <a:pt x="1351067" y="457199"/>
                </a:lnTo>
                <a:lnTo>
                  <a:pt x="1508829" y="457199"/>
                </a:lnTo>
                <a:lnTo>
                  <a:pt x="1530733" y="482599"/>
                </a:lnTo>
                <a:lnTo>
                  <a:pt x="1563429" y="533399"/>
                </a:lnTo>
                <a:lnTo>
                  <a:pt x="1628178" y="609599"/>
                </a:lnTo>
                <a:lnTo>
                  <a:pt x="1652156" y="647699"/>
                </a:lnTo>
                <a:close/>
              </a:path>
              <a:path w="2700019" h="2400300">
                <a:moveTo>
                  <a:pt x="1767761" y="673099"/>
                </a:moveTo>
                <a:lnTo>
                  <a:pt x="932914" y="673099"/>
                </a:lnTo>
                <a:lnTo>
                  <a:pt x="986241" y="660399"/>
                </a:lnTo>
                <a:lnTo>
                  <a:pt x="1714338" y="660399"/>
                </a:lnTo>
                <a:lnTo>
                  <a:pt x="1767761" y="673099"/>
                </a:lnTo>
                <a:close/>
              </a:path>
              <a:path w="2700019" h="2400300">
                <a:moveTo>
                  <a:pt x="1972435" y="711199"/>
                </a:moveTo>
                <a:lnTo>
                  <a:pt x="680073" y="711199"/>
                </a:lnTo>
                <a:lnTo>
                  <a:pt x="728548" y="698499"/>
                </a:lnTo>
                <a:lnTo>
                  <a:pt x="778145" y="698499"/>
                </a:lnTo>
                <a:lnTo>
                  <a:pt x="880405" y="673099"/>
                </a:lnTo>
                <a:lnTo>
                  <a:pt x="1820351" y="673099"/>
                </a:lnTo>
                <a:lnTo>
                  <a:pt x="1972435" y="711199"/>
                </a:lnTo>
                <a:close/>
              </a:path>
              <a:path w="2700019" h="2400300">
                <a:moveTo>
                  <a:pt x="2176869" y="761999"/>
                </a:moveTo>
                <a:lnTo>
                  <a:pt x="517310" y="761999"/>
                </a:lnTo>
                <a:lnTo>
                  <a:pt x="542545" y="749299"/>
                </a:lnTo>
                <a:lnTo>
                  <a:pt x="2154953" y="749299"/>
                </a:lnTo>
                <a:lnTo>
                  <a:pt x="2176869" y="761999"/>
                </a:lnTo>
                <a:close/>
              </a:path>
              <a:path w="2700019" h="2400300">
                <a:moveTo>
                  <a:pt x="2176435" y="1638299"/>
                </a:moveTo>
                <a:lnTo>
                  <a:pt x="511423" y="1638299"/>
                </a:lnTo>
                <a:lnTo>
                  <a:pt x="493644" y="1625599"/>
                </a:lnTo>
                <a:lnTo>
                  <a:pt x="435490" y="1612899"/>
                </a:lnTo>
                <a:lnTo>
                  <a:pt x="380216" y="1587499"/>
                </a:lnTo>
                <a:lnTo>
                  <a:pt x="327991" y="1562099"/>
                </a:lnTo>
                <a:lnTo>
                  <a:pt x="278981" y="1536699"/>
                </a:lnTo>
                <a:lnTo>
                  <a:pt x="233354" y="1511299"/>
                </a:lnTo>
                <a:lnTo>
                  <a:pt x="191278" y="1485899"/>
                </a:lnTo>
                <a:lnTo>
                  <a:pt x="152920" y="1447799"/>
                </a:lnTo>
                <a:lnTo>
                  <a:pt x="118447" y="1422399"/>
                </a:lnTo>
                <a:lnTo>
                  <a:pt x="88027" y="1384299"/>
                </a:lnTo>
                <a:lnTo>
                  <a:pt x="61827" y="1358899"/>
                </a:lnTo>
                <a:lnTo>
                  <a:pt x="40016" y="1320799"/>
                </a:lnTo>
                <a:lnTo>
                  <a:pt x="22760" y="1295399"/>
                </a:lnTo>
                <a:lnTo>
                  <a:pt x="10227" y="1257299"/>
                </a:lnTo>
                <a:lnTo>
                  <a:pt x="2584" y="1231899"/>
                </a:lnTo>
                <a:lnTo>
                  <a:pt x="0" y="1193799"/>
                </a:lnTo>
                <a:lnTo>
                  <a:pt x="2764" y="1155699"/>
                </a:lnTo>
                <a:lnTo>
                  <a:pt x="10944" y="1117599"/>
                </a:lnTo>
                <a:lnTo>
                  <a:pt x="24364" y="1092199"/>
                </a:lnTo>
                <a:lnTo>
                  <a:pt x="42852" y="1054099"/>
                </a:lnTo>
                <a:lnTo>
                  <a:pt x="66235" y="1028699"/>
                </a:lnTo>
                <a:lnTo>
                  <a:pt x="94339" y="990599"/>
                </a:lnTo>
                <a:lnTo>
                  <a:pt x="126991" y="965199"/>
                </a:lnTo>
                <a:lnTo>
                  <a:pt x="164017" y="927099"/>
                </a:lnTo>
                <a:lnTo>
                  <a:pt x="205246" y="901699"/>
                </a:lnTo>
                <a:lnTo>
                  <a:pt x="250502" y="876299"/>
                </a:lnTo>
                <a:lnTo>
                  <a:pt x="299614" y="850899"/>
                </a:lnTo>
                <a:lnTo>
                  <a:pt x="352407" y="825499"/>
                </a:lnTo>
                <a:lnTo>
                  <a:pt x="408709" y="800099"/>
                </a:lnTo>
                <a:lnTo>
                  <a:pt x="468346" y="774699"/>
                </a:lnTo>
                <a:lnTo>
                  <a:pt x="492569" y="761999"/>
                </a:lnTo>
                <a:lnTo>
                  <a:pt x="1152385" y="761999"/>
                </a:lnTo>
                <a:lnTo>
                  <a:pt x="1103992" y="774699"/>
                </a:lnTo>
                <a:lnTo>
                  <a:pt x="1094984" y="787399"/>
                </a:lnTo>
                <a:lnTo>
                  <a:pt x="905013" y="787399"/>
                </a:lnTo>
                <a:lnTo>
                  <a:pt x="805967" y="812799"/>
                </a:lnTo>
                <a:lnTo>
                  <a:pt x="758006" y="812799"/>
                </a:lnTo>
                <a:lnTo>
                  <a:pt x="711192" y="825499"/>
                </a:lnTo>
                <a:lnTo>
                  <a:pt x="718546" y="850899"/>
                </a:lnTo>
                <a:lnTo>
                  <a:pt x="599265" y="850899"/>
                </a:lnTo>
                <a:lnTo>
                  <a:pt x="575326" y="863599"/>
                </a:lnTo>
                <a:lnTo>
                  <a:pt x="551846" y="863599"/>
                </a:lnTo>
                <a:lnTo>
                  <a:pt x="528844" y="876299"/>
                </a:lnTo>
                <a:lnTo>
                  <a:pt x="506340" y="888999"/>
                </a:lnTo>
                <a:lnTo>
                  <a:pt x="442141" y="901699"/>
                </a:lnTo>
                <a:lnTo>
                  <a:pt x="383015" y="939799"/>
                </a:lnTo>
                <a:lnTo>
                  <a:pt x="329182" y="965199"/>
                </a:lnTo>
                <a:lnTo>
                  <a:pt x="280860" y="990599"/>
                </a:lnTo>
                <a:lnTo>
                  <a:pt x="238269" y="1015999"/>
                </a:lnTo>
                <a:lnTo>
                  <a:pt x="201629" y="1054099"/>
                </a:lnTo>
                <a:lnTo>
                  <a:pt x="171159" y="1079499"/>
                </a:lnTo>
                <a:lnTo>
                  <a:pt x="147078" y="1104899"/>
                </a:lnTo>
                <a:lnTo>
                  <a:pt x="129606" y="1142999"/>
                </a:lnTo>
                <a:lnTo>
                  <a:pt x="118961" y="1168399"/>
                </a:lnTo>
                <a:lnTo>
                  <a:pt x="115364" y="1193799"/>
                </a:lnTo>
                <a:lnTo>
                  <a:pt x="121692" y="1231899"/>
                </a:lnTo>
                <a:lnTo>
                  <a:pt x="140634" y="1269999"/>
                </a:lnTo>
                <a:lnTo>
                  <a:pt x="172131" y="1308099"/>
                </a:lnTo>
                <a:lnTo>
                  <a:pt x="216124" y="1358899"/>
                </a:lnTo>
                <a:lnTo>
                  <a:pt x="250119" y="1384299"/>
                </a:lnTo>
                <a:lnTo>
                  <a:pt x="288105" y="1409699"/>
                </a:lnTo>
                <a:lnTo>
                  <a:pt x="329883" y="1435099"/>
                </a:lnTo>
                <a:lnTo>
                  <a:pt x="375257" y="1460499"/>
                </a:lnTo>
                <a:lnTo>
                  <a:pt x="424031" y="1473199"/>
                </a:lnTo>
                <a:lnTo>
                  <a:pt x="476005" y="1498599"/>
                </a:lnTo>
                <a:lnTo>
                  <a:pt x="530984" y="1523999"/>
                </a:lnTo>
                <a:lnTo>
                  <a:pt x="547196" y="1523999"/>
                </a:lnTo>
                <a:lnTo>
                  <a:pt x="563712" y="1536699"/>
                </a:lnTo>
                <a:lnTo>
                  <a:pt x="720822" y="1536699"/>
                </a:lnTo>
                <a:lnTo>
                  <a:pt x="709600" y="1574799"/>
                </a:lnTo>
                <a:lnTo>
                  <a:pt x="756554" y="1574799"/>
                </a:lnTo>
                <a:lnTo>
                  <a:pt x="854797" y="1600199"/>
                </a:lnTo>
                <a:lnTo>
                  <a:pt x="905957" y="1600199"/>
                </a:lnTo>
                <a:lnTo>
                  <a:pt x="958394" y="1612899"/>
                </a:lnTo>
                <a:lnTo>
                  <a:pt x="1096273" y="1612899"/>
                </a:lnTo>
                <a:lnTo>
                  <a:pt x="1105363" y="1625599"/>
                </a:lnTo>
                <a:lnTo>
                  <a:pt x="2188771" y="1625599"/>
                </a:lnTo>
                <a:lnTo>
                  <a:pt x="2176435" y="1638299"/>
                </a:lnTo>
                <a:close/>
              </a:path>
              <a:path w="2700019" h="2400300">
                <a:moveTo>
                  <a:pt x="2188771" y="1625599"/>
                </a:moveTo>
                <a:lnTo>
                  <a:pt x="1596983" y="1625599"/>
                </a:lnTo>
                <a:lnTo>
                  <a:pt x="1623287" y="1587499"/>
                </a:lnTo>
                <a:lnTo>
                  <a:pt x="1649414" y="1536699"/>
                </a:lnTo>
                <a:lnTo>
                  <a:pt x="1675338" y="1498599"/>
                </a:lnTo>
                <a:lnTo>
                  <a:pt x="1701035" y="1460499"/>
                </a:lnTo>
                <a:lnTo>
                  <a:pt x="1726478" y="1409699"/>
                </a:lnTo>
                <a:lnTo>
                  <a:pt x="1751379" y="1371599"/>
                </a:lnTo>
                <a:lnTo>
                  <a:pt x="1775449" y="1320799"/>
                </a:lnTo>
                <a:lnTo>
                  <a:pt x="1798669" y="1282699"/>
                </a:lnTo>
                <a:lnTo>
                  <a:pt x="1821018" y="1231899"/>
                </a:lnTo>
                <a:lnTo>
                  <a:pt x="1842476" y="1193799"/>
                </a:lnTo>
                <a:lnTo>
                  <a:pt x="1820954" y="1155699"/>
                </a:lnTo>
                <a:lnTo>
                  <a:pt x="1798542" y="1104899"/>
                </a:lnTo>
                <a:lnTo>
                  <a:pt x="1775259" y="1066799"/>
                </a:lnTo>
                <a:lnTo>
                  <a:pt x="1751126" y="1015999"/>
                </a:lnTo>
                <a:lnTo>
                  <a:pt x="1726162" y="977899"/>
                </a:lnTo>
                <a:lnTo>
                  <a:pt x="1700845" y="939799"/>
                </a:lnTo>
                <a:lnTo>
                  <a:pt x="1675148" y="888999"/>
                </a:lnTo>
                <a:lnTo>
                  <a:pt x="1649097" y="850899"/>
                </a:lnTo>
                <a:lnTo>
                  <a:pt x="1622717" y="812799"/>
                </a:lnTo>
                <a:lnTo>
                  <a:pt x="1596034" y="774699"/>
                </a:lnTo>
                <a:lnTo>
                  <a:pt x="1547638" y="761999"/>
                </a:lnTo>
                <a:lnTo>
                  <a:pt x="2198409" y="761999"/>
                </a:lnTo>
                <a:lnTo>
                  <a:pt x="2219564" y="774699"/>
                </a:lnTo>
                <a:lnTo>
                  <a:pt x="2249999" y="787399"/>
                </a:lnTo>
                <a:lnTo>
                  <a:pt x="1743878" y="787399"/>
                </a:lnTo>
                <a:lnTo>
                  <a:pt x="1764734" y="812799"/>
                </a:lnTo>
                <a:lnTo>
                  <a:pt x="1785374" y="850899"/>
                </a:lnTo>
                <a:lnTo>
                  <a:pt x="1805775" y="888999"/>
                </a:lnTo>
                <a:lnTo>
                  <a:pt x="1825920" y="914399"/>
                </a:lnTo>
                <a:lnTo>
                  <a:pt x="1846145" y="952499"/>
                </a:lnTo>
                <a:lnTo>
                  <a:pt x="1865847" y="990599"/>
                </a:lnTo>
                <a:lnTo>
                  <a:pt x="1885014" y="1028699"/>
                </a:lnTo>
                <a:lnTo>
                  <a:pt x="1903638" y="1054099"/>
                </a:lnTo>
                <a:lnTo>
                  <a:pt x="2029239" y="1054099"/>
                </a:lnTo>
                <a:lnTo>
                  <a:pt x="2014183" y="1092199"/>
                </a:lnTo>
                <a:lnTo>
                  <a:pt x="1992882" y="1142999"/>
                </a:lnTo>
                <a:lnTo>
                  <a:pt x="1970379" y="1193799"/>
                </a:lnTo>
                <a:lnTo>
                  <a:pt x="1993960" y="1244599"/>
                </a:lnTo>
                <a:lnTo>
                  <a:pt x="2016236" y="1295399"/>
                </a:lnTo>
                <a:lnTo>
                  <a:pt x="2026709" y="1320799"/>
                </a:lnTo>
                <a:lnTo>
                  <a:pt x="1904693" y="1320799"/>
                </a:lnTo>
                <a:lnTo>
                  <a:pt x="1885927" y="1358899"/>
                </a:lnTo>
                <a:lnTo>
                  <a:pt x="1866638" y="1396999"/>
                </a:lnTo>
                <a:lnTo>
                  <a:pt x="1846814" y="1435099"/>
                </a:lnTo>
                <a:lnTo>
                  <a:pt x="1826447" y="1473199"/>
                </a:lnTo>
                <a:lnTo>
                  <a:pt x="1805963" y="1511299"/>
                </a:lnTo>
                <a:lnTo>
                  <a:pt x="1785321" y="1536699"/>
                </a:lnTo>
                <a:lnTo>
                  <a:pt x="1764520" y="1574799"/>
                </a:lnTo>
                <a:lnTo>
                  <a:pt x="1743562" y="1612899"/>
                </a:lnTo>
                <a:lnTo>
                  <a:pt x="2249202" y="1612899"/>
                </a:lnTo>
                <a:lnTo>
                  <a:pt x="2188771" y="1625599"/>
                </a:lnTo>
                <a:close/>
              </a:path>
              <a:path w="2700019" h="2400300">
                <a:moveTo>
                  <a:pt x="930694" y="1054099"/>
                </a:moveTo>
                <a:lnTo>
                  <a:pt x="796967" y="1054099"/>
                </a:lnTo>
                <a:lnTo>
                  <a:pt x="815293" y="1028699"/>
                </a:lnTo>
                <a:lnTo>
                  <a:pt x="834108" y="990599"/>
                </a:lnTo>
                <a:lnTo>
                  <a:pt x="853404" y="952499"/>
                </a:lnTo>
                <a:lnTo>
                  <a:pt x="873178" y="914399"/>
                </a:lnTo>
                <a:lnTo>
                  <a:pt x="893408" y="888999"/>
                </a:lnTo>
                <a:lnTo>
                  <a:pt x="913956" y="850899"/>
                </a:lnTo>
                <a:lnTo>
                  <a:pt x="934805" y="812799"/>
                </a:lnTo>
                <a:lnTo>
                  <a:pt x="955937" y="787399"/>
                </a:lnTo>
                <a:lnTo>
                  <a:pt x="1094984" y="787399"/>
                </a:lnTo>
                <a:lnTo>
                  <a:pt x="1076967" y="812799"/>
                </a:lnTo>
                <a:lnTo>
                  <a:pt x="1050329" y="850899"/>
                </a:lnTo>
                <a:lnTo>
                  <a:pt x="1024112" y="888999"/>
                </a:lnTo>
                <a:lnTo>
                  <a:pt x="998352" y="939799"/>
                </a:lnTo>
                <a:lnTo>
                  <a:pt x="973083" y="977899"/>
                </a:lnTo>
                <a:lnTo>
                  <a:pt x="948531" y="1015999"/>
                </a:lnTo>
                <a:lnTo>
                  <a:pt x="930694" y="1054099"/>
                </a:lnTo>
                <a:close/>
              </a:path>
              <a:path w="2700019" h="2400300">
                <a:moveTo>
                  <a:pt x="2029239" y="1054099"/>
                </a:moveTo>
                <a:lnTo>
                  <a:pt x="1903638" y="1054099"/>
                </a:lnTo>
                <a:lnTo>
                  <a:pt x="1923513" y="1015999"/>
                </a:lnTo>
                <a:lnTo>
                  <a:pt x="1942118" y="965199"/>
                </a:lnTo>
                <a:lnTo>
                  <a:pt x="1959421" y="914399"/>
                </a:lnTo>
                <a:lnTo>
                  <a:pt x="1975393" y="876299"/>
                </a:lnTo>
                <a:lnTo>
                  <a:pt x="1990004" y="825499"/>
                </a:lnTo>
                <a:lnTo>
                  <a:pt x="1942915" y="812799"/>
                </a:lnTo>
                <a:lnTo>
                  <a:pt x="1894697" y="812799"/>
                </a:lnTo>
                <a:lnTo>
                  <a:pt x="1795118" y="787399"/>
                </a:lnTo>
                <a:lnTo>
                  <a:pt x="2249999" y="787399"/>
                </a:lnTo>
                <a:lnTo>
                  <a:pt x="2280435" y="800099"/>
                </a:lnTo>
                <a:lnTo>
                  <a:pt x="2337962" y="812799"/>
                </a:lnTo>
                <a:lnTo>
                  <a:pt x="2391959" y="838199"/>
                </a:lnTo>
                <a:lnTo>
                  <a:pt x="2408719" y="850899"/>
                </a:lnTo>
                <a:lnTo>
                  <a:pt x="2101773" y="850899"/>
                </a:lnTo>
                <a:lnTo>
                  <a:pt x="2086864" y="901699"/>
                </a:lnTo>
                <a:lnTo>
                  <a:pt x="2070624" y="952499"/>
                </a:lnTo>
                <a:lnTo>
                  <a:pt x="2053080" y="1003299"/>
                </a:lnTo>
                <a:lnTo>
                  <a:pt x="2034258" y="1041399"/>
                </a:lnTo>
                <a:lnTo>
                  <a:pt x="2029239" y="1054099"/>
                </a:lnTo>
                <a:close/>
              </a:path>
              <a:path w="2700019" h="2400300">
                <a:moveTo>
                  <a:pt x="720822" y="1536699"/>
                </a:moveTo>
                <a:lnTo>
                  <a:pt x="597609" y="1536699"/>
                </a:lnTo>
                <a:lnTo>
                  <a:pt x="612888" y="1498599"/>
                </a:lnTo>
                <a:lnTo>
                  <a:pt x="629465" y="1447799"/>
                </a:lnTo>
                <a:lnTo>
                  <a:pt x="647311" y="1396999"/>
                </a:lnTo>
                <a:lnTo>
                  <a:pt x="666400" y="1346199"/>
                </a:lnTo>
                <a:lnTo>
                  <a:pt x="686703" y="1295399"/>
                </a:lnTo>
                <a:lnTo>
                  <a:pt x="708191" y="1244599"/>
                </a:lnTo>
                <a:lnTo>
                  <a:pt x="730838" y="1193799"/>
                </a:lnTo>
                <a:lnTo>
                  <a:pt x="708485" y="1142999"/>
                </a:lnTo>
                <a:lnTo>
                  <a:pt x="687278" y="1092199"/>
                </a:lnTo>
                <a:lnTo>
                  <a:pt x="667241" y="1041399"/>
                </a:lnTo>
                <a:lnTo>
                  <a:pt x="648397" y="1003299"/>
                </a:lnTo>
                <a:lnTo>
                  <a:pt x="630771" y="952499"/>
                </a:lnTo>
                <a:lnTo>
                  <a:pt x="614385" y="901699"/>
                </a:lnTo>
                <a:lnTo>
                  <a:pt x="599265" y="850899"/>
                </a:lnTo>
                <a:lnTo>
                  <a:pt x="718546" y="850899"/>
                </a:lnTo>
                <a:lnTo>
                  <a:pt x="725899" y="876299"/>
                </a:lnTo>
                <a:lnTo>
                  <a:pt x="741851" y="914399"/>
                </a:lnTo>
                <a:lnTo>
                  <a:pt x="759027" y="965199"/>
                </a:lnTo>
                <a:lnTo>
                  <a:pt x="777406" y="1015999"/>
                </a:lnTo>
                <a:lnTo>
                  <a:pt x="796967" y="1054099"/>
                </a:lnTo>
                <a:lnTo>
                  <a:pt x="930694" y="1054099"/>
                </a:lnTo>
                <a:lnTo>
                  <a:pt x="924749" y="1066799"/>
                </a:lnTo>
                <a:lnTo>
                  <a:pt x="901765" y="1104899"/>
                </a:lnTo>
                <a:lnTo>
                  <a:pt x="879595" y="1155699"/>
                </a:lnTo>
                <a:lnTo>
                  <a:pt x="858256" y="1193799"/>
                </a:lnTo>
                <a:lnTo>
                  <a:pt x="879612" y="1244599"/>
                </a:lnTo>
                <a:lnTo>
                  <a:pt x="901822" y="1282699"/>
                </a:lnTo>
                <a:lnTo>
                  <a:pt x="924873" y="1320799"/>
                </a:lnTo>
                <a:lnTo>
                  <a:pt x="930842" y="1333499"/>
                </a:lnTo>
                <a:lnTo>
                  <a:pt x="797104" y="1333499"/>
                </a:lnTo>
                <a:lnTo>
                  <a:pt x="777120" y="1384299"/>
                </a:lnTo>
                <a:lnTo>
                  <a:pt x="758350" y="1422399"/>
                </a:lnTo>
                <a:lnTo>
                  <a:pt x="740822" y="1473199"/>
                </a:lnTo>
                <a:lnTo>
                  <a:pt x="724563" y="1523999"/>
                </a:lnTo>
                <a:lnTo>
                  <a:pt x="720822" y="1536699"/>
                </a:lnTo>
                <a:close/>
              </a:path>
              <a:path w="2700019" h="2400300">
                <a:moveTo>
                  <a:pt x="2411527" y="1536699"/>
                </a:moveTo>
                <a:lnTo>
                  <a:pt x="2118656" y="1536699"/>
                </a:lnTo>
                <a:lnTo>
                  <a:pt x="2130061" y="1523999"/>
                </a:lnTo>
                <a:lnTo>
                  <a:pt x="2152496" y="1523999"/>
                </a:lnTo>
                <a:lnTo>
                  <a:pt x="2217125" y="1498599"/>
                </a:lnTo>
                <a:lnTo>
                  <a:pt x="2277259" y="1473199"/>
                </a:lnTo>
                <a:lnTo>
                  <a:pt x="2332685" y="1447799"/>
                </a:lnTo>
                <a:lnTo>
                  <a:pt x="2383187" y="1422399"/>
                </a:lnTo>
                <a:lnTo>
                  <a:pt x="2428551" y="1396999"/>
                </a:lnTo>
                <a:lnTo>
                  <a:pt x="2468563" y="1358899"/>
                </a:lnTo>
                <a:lnTo>
                  <a:pt x="2503008" y="1333499"/>
                </a:lnTo>
                <a:lnTo>
                  <a:pt x="2531672" y="1308099"/>
                </a:lnTo>
                <a:lnTo>
                  <a:pt x="2554339" y="1269999"/>
                </a:lnTo>
                <a:lnTo>
                  <a:pt x="2570796" y="1244599"/>
                </a:lnTo>
                <a:lnTo>
                  <a:pt x="2580827" y="1219199"/>
                </a:lnTo>
                <a:lnTo>
                  <a:pt x="2584219" y="1193799"/>
                </a:lnTo>
                <a:lnTo>
                  <a:pt x="2580482" y="1168399"/>
                </a:lnTo>
                <a:lnTo>
                  <a:pt x="2569437" y="1142999"/>
                </a:lnTo>
                <a:lnTo>
                  <a:pt x="2551331" y="1104899"/>
                </a:lnTo>
                <a:lnTo>
                  <a:pt x="2526412" y="1079499"/>
                </a:lnTo>
                <a:lnTo>
                  <a:pt x="2494929" y="1041399"/>
                </a:lnTo>
                <a:lnTo>
                  <a:pt x="2457127" y="1015999"/>
                </a:lnTo>
                <a:lnTo>
                  <a:pt x="2413255" y="990599"/>
                </a:lnTo>
                <a:lnTo>
                  <a:pt x="2363562" y="965199"/>
                </a:lnTo>
                <a:lnTo>
                  <a:pt x="2308293" y="927099"/>
                </a:lnTo>
                <a:lnTo>
                  <a:pt x="2247697" y="901699"/>
                </a:lnTo>
                <a:lnTo>
                  <a:pt x="2182023" y="876299"/>
                </a:lnTo>
                <a:lnTo>
                  <a:pt x="2162469" y="876299"/>
                </a:lnTo>
                <a:lnTo>
                  <a:pt x="2142570" y="863599"/>
                </a:lnTo>
                <a:lnTo>
                  <a:pt x="2122335" y="863599"/>
                </a:lnTo>
                <a:lnTo>
                  <a:pt x="2101773" y="850899"/>
                </a:lnTo>
                <a:lnTo>
                  <a:pt x="2408719" y="850899"/>
                </a:lnTo>
                <a:lnTo>
                  <a:pt x="2442239" y="876299"/>
                </a:lnTo>
                <a:lnTo>
                  <a:pt x="2488616" y="901699"/>
                </a:lnTo>
                <a:lnTo>
                  <a:pt x="2530904" y="927099"/>
                </a:lnTo>
                <a:lnTo>
                  <a:pt x="2568915" y="965199"/>
                </a:lnTo>
                <a:lnTo>
                  <a:pt x="2602463" y="990599"/>
                </a:lnTo>
                <a:lnTo>
                  <a:pt x="2631361" y="1028699"/>
                </a:lnTo>
                <a:lnTo>
                  <a:pt x="2655424" y="1054099"/>
                </a:lnTo>
                <a:lnTo>
                  <a:pt x="2674464" y="1092199"/>
                </a:lnTo>
                <a:lnTo>
                  <a:pt x="2688295" y="1117599"/>
                </a:lnTo>
                <a:lnTo>
                  <a:pt x="2696730" y="1155699"/>
                </a:lnTo>
                <a:lnTo>
                  <a:pt x="2699583" y="1193799"/>
                </a:lnTo>
                <a:lnTo>
                  <a:pt x="2696927" y="1231899"/>
                </a:lnTo>
                <a:lnTo>
                  <a:pt x="2689068" y="1257299"/>
                </a:lnTo>
                <a:lnTo>
                  <a:pt x="2676171" y="1295399"/>
                </a:lnTo>
                <a:lnTo>
                  <a:pt x="2658403" y="1320799"/>
                </a:lnTo>
                <a:lnTo>
                  <a:pt x="2635929" y="1358899"/>
                </a:lnTo>
                <a:lnTo>
                  <a:pt x="2608914" y="1384299"/>
                </a:lnTo>
                <a:lnTo>
                  <a:pt x="2577525" y="1422399"/>
                </a:lnTo>
                <a:lnTo>
                  <a:pt x="2541926" y="1447799"/>
                </a:lnTo>
                <a:lnTo>
                  <a:pt x="2502283" y="1485899"/>
                </a:lnTo>
                <a:lnTo>
                  <a:pt x="2458761" y="1511299"/>
                </a:lnTo>
                <a:lnTo>
                  <a:pt x="2411527" y="1536699"/>
                </a:lnTo>
                <a:close/>
              </a:path>
              <a:path w="2700019" h="2400300">
                <a:moveTo>
                  <a:pt x="1398369" y="1435099"/>
                </a:moveTo>
                <a:lnTo>
                  <a:pt x="1301235" y="1435099"/>
                </a:lnTo>
                <a:lnTo>
                  <a:pt x="1255992" y="1409699"/>
                </a:lnTo>
                <a:lnTo>
                  <a:pt x="1215045" y="1396999"/>
                </a:lnTo>
                <a:lnTo>
                  <a:pt x="1179364" y="1358899"/>
                </a:lnTo>
                <a:lnTo>
                  <a:pt x="1149922" y="1333499"/>
                </a:lnTo>
                <a:lnTo>
                  <a:pt x="1127689" y="1282699"/>
                </a:lnTo>
                <a:lnTo>
                  <a:pt x="1113637" y="1244599"/>
                </a:lnTo>
                <a:lnTo>
                  <a:pt x="1108738" y="1193799"/>
                </a:lnTo>
                <a:lnTo>
                  <a:pt x="1113637" y="1142999"/>
                </a:lnTo>
                <a:lnTo>
                  <a:pt x="1127689" y="1104899"/>
                </a:lnTo>
                <a:lnTo>
                  <a:pt x="1149922" y="1054099"/>
                </a:lnTo>
                <a:lnTo>
                  <a:pt x="1179364" y="1015999"/>
                </a:lnTo>
                <a:lnTo>
                  <a:pt x="1215045" y="990599"/>
                </a:lnTo>
                <a:lnTo>
                  <a:pt x="1255992" y="965199"/>
                </a:lnTo>
                <a:lnTo>
                  <a:pt x="1301235" y="952499"/>
                </a:lnTo>
                <a:lnTo>
                  <a:pt x="1398369" y="952499"/>
                </a:lnTo>
                <a:lnTo>
                  <a:pt x="1443612" y="965199"/>
                </a:lnTo>
                <a:lnTo>
                  <a:pt x="1484559" y="990599"/>
                </a:lnTo>
                <a:lnTo>
                  <a:pt x="1520240" y="1015999"/>
                </a:lnTo>
                <a:lnTo>
                  <a:pt x="1549682" y="1054099"/>
                </a:lnTo>
                <a:lnTo>
                  <a:pt x="1571915" y="1104899"/>
                </a:lnTo>
                <a:lnTo>
                  <a:pt x="1585967" y="1142999"/>
                </a:lnTo>
                <a:lnTo>
                  <a:pt x="1590866" y="1193799"/>
                </a:lnTo>
                <a:lnTo>
                  <a:pt x="1585967" y="1244599"/>
                </a:lnTo>
                <a:lnTo>
                  <a:pt x="1571915" y="1282699"/>
                </a:lnTo>
                <a:lnTo>
                  <a:pt x="1549682" y="1333499"/>
                </a:lnTo>
                <a:lnTo>
                  <a:pt x="1520240" y="1358899"/>
                </a:lnTo>
                <a:lnTo>
                  <a:pt x="1484559" y="1396999"/>
                </a:lnTo>
                <a:lnTo>
                  <a:pt x="1443612" y="1409699"/>
                </a:lnTo>
                <a:lnTo>
                  <a:pt x="1398369" y="1435099"/>
                </a:lnTo>
                <a:close/>
              </a:path>
              <a:path w="2700019" h="2400300">
                <a:moveTo>
                  <a:pt x="2249202" y="1612899"/>
                </a:moveTo>
                <a:lnTo>
                  <a:pt x="1743562" y="1612899"/>
                </a:lnTo>
                <a:lnTo>
                  <a:pt x="1848117" y="1587499"/>
                </a:lnTo>
                <a:lnTo>
                  <a:pt x="1898572" y="1587499"/>
                </a:lnTo>
                <a:lnTo>
                  <a:pt x="1995382" y="1562099"/>
                </a:lnTo>
                <a:lnTo>
                  <a:pt x="1980140" y="1523999"/>
                </a:lnTo>
                <a:lnTo>
                  <a:pt x="1963414" y="1473199"/>
                </a:lnTo>
                <a:lnTo>
                  <a:pt x="1945241" y="1422399"/>
                </a:lnTo>
                <a:lnTo>
                  <a:pt x="1925655" y="1371599"/>
                </a:lnTo>
                <a:lnTo>
                  <a:pt x="1904693" y="1320799"/>
                </a:lnTo>
                <a:lnTo>
                  <a:pt x="2026709" y="1320799"/>
                </a:lnTo>
                <a:lnTo>
                  <a:pt x="2037182" y="1346199"/>
                </a:lnTo>
                <a:lnTo>
                  <a:pt x="2056773" y="1396999"/>
                </a:lnTo>
                <a:lnTo>
                  <a:pt x="2074982" y="1435099"/>
                </a:lnTo>
                <a:lnTo>
                  <a:pt x="2091783" y="1485899"/>
                </a:lnTo>
                <a:lnTo>
                  <a:pt x="2107151" y="1536699"/>
                </a:lnTo>
                <a:lnTo>
                  <a:pt x="2411527" y="1536699"/>
                </a:lnTo>
                <a:lnTo>
                  <a:pt x="2360745" y="1562099"/>
                </a:lnTo>
                <a:lnTo>
                  <a:pt x="2306582" y="1587499"/>
                </a:lnTo>
                <a:lnTo>
                  <a:pt x="2249202" y="1612899"/>
                </a:lnTo>
                <a:close/>
              </a:path>
              <a:path w="2700019" h="2400300">
                <a:moveTo>
                  <a:pt x="1096273" y="1612899"/>
                </a:moveTo>
                <a:lnTo>
                  <a:pt x="958394" y="1612899"/>
                </a:lnTo>
                <a:lnTo>
                  <a:pt x="936731" y="1574799"/>
                </a:lnTo>
                <a:lnTo>
                  <a:pt x="915369" y="1536699"/>
                </a:lnTo>
                <a:lnTo>
                  <a:pt x="894332" y="1511299"/>
                </a:lnTo>
                <a:lnTo>
                  <a:pt x="873631" y="1473199"/>
                </a:lnTo>
                <a:lnTo>
                  <a:pt x="853745" y="1435099"/>
                </a:lnTo>
                <a:lnTo>
                  <a:pt x="834359" y="1396999"/>
                </a:lnTo>
                <a:lnTo>
                  <a:pt x="815478" y="1371599"/>
                </a:lnTo>
                <a:lnTo>
                  <a:pt x="797104" y="1333499"/>
                </a:lnTo>
                <a:lnTo>
                  <a:pt x="930842" y="1333499"/>
                </a:lnTo>
                <a:lnTo>
                  <a:pt x="948751" y="1371599"/>
                </a:lnTo>
                <a:lnTo>
                  <a:pt x="973442" y="1409699"/>
                </a:lnTo>
                <a:lnTo>
                  <a:pt x="998859" y="1460499"/>
                </a:lnTo>
                <a:lnTo>
                  <a:pt x="1024804" y="1498599"/>
                </a:lnTo>
                <a:lnTo>
                  <a:pt x="1051227" y="1536699"/>
                </a:lnTo>
                <a:lnTo>
                  <a:pt x="1078093" y="1587499"/>
                </a:lnTo>
                <a:lnTo>
                  <a:pt x="1096273" y="1612899"/>
                </a:lnTo>
                <a:close/>
              </a:path>
              <a:path w="2700019" h="2400300">
                <a:moveTo>
                  <a:pt x="808326" y="2400299"/>
                </a:moveTo>
                <a:lnTo>
                  <a:pt x="771310" y="2400299"/>
                </a:lnTo>
                <a:lnTo>
                  <a:pt x="736357" y="2387599"/>
                </a:lnTo>
                <a:lnTo>
                  <a:pt x="673388" y="2362199"/>
                </a:lnTo>
                <a:lnTo>
                  <a:pt x="619153" y="2324099"/>
                </a:lnTo>
                <a:lnTo>
                  <a:pt x="596478" y="2285999"/>
                </a:lnTo>
                <a:lnTo>
                  <a:pt x="576777" y="2260599"/>
                </a:lnTo>
                <a:lnTo>
                  <a:pt x="560060" y="2222499"/>
                </a:lnTo>
                <a:lnTo>
                  <a:pt x="546336" y="2184399"/>
                </a:lnTo>
                <a:lnTo>
                  <a:pt x="535615" y="2133599"/>
                </a:lnTo>
                <a:lnTo>
                  <a:pt x="527906" y="2095499"/>
                </a:lnTo>
                <a:lnTo>
                  <a:pt x="523218" y="2044699"/>
                </a:lnTo>
                <a:lnTo>
                  <a:pt x="521561" y="1981199"/>
                </a:lnTo>
                <a:lnTo>
                  <a:pt x="522945" y="1930399"/>
                </a:lnTo>
                <a:lnTo>
                  <a:pt x="527378" y="1866899"/>
                </a:lnTo>
                <a:lnTo>
                  <a:pt x="534871" y="1816099"/>
                </a:lnTo>
                <a:lnTo>
                  <a:pt x="545432" y="1752599"/>
                </a:lnTo>
                <a:lnTo>
                  <a:pt x="555207" y="1701799"/>
                </a:lnTo>
                <a:lnTo>
                  <a:pt x="566627" y="1650999"/>
                </a:lnTo>
                <a:lnTo>
                  <a:pt x="547929" y="1650999"/>
                </a:lnTo>
                <a:lnTo>
                  <a:pt x="529523" y="1638299"/>
                </a:lnTo>
                <a:lnTo>
                  <a:pt x="2151328" y="1638299"/>
                </a:lnTo>
                <a:lnTo>
                  <a:pt x="2138576" y="1650999"/>
                </a:lnTo>
                <a:lnTo>
                  <a:pt x="2142980" y="1663699"/>
                </a:lnTo>
                <a:lnTo>
                  <a:pt x="2145069" y="1676399"/>
                </a:lnTo>
                <a:lnTo>
                  <a:pt x="678491" y="1676399"/>
                </a:lnTo>
                <a:lnTo>
                  <a:pt x="672987" y="1701799"/>
                </a:lnTo>
                <a:lnTo>
                  <a:pt x="667866" y="1727199"/>
                </a:lnTo>
                <a:lnTo>
                  <a:pt x="663130" y="1752599"/>
                </a:lnTo>
                <a:lnTo>
                  <a:pt x="658782" y="1765299"/>
                </a:lnTo>
                <a:lnTo>
                  <a:pt x="647663" y="1841499"/>
                </a:lnTo>
                <a:lnTo>
                  <a:pt x="640540" y="1904999"/>
                </a:lnTo>
                <a:lnTo>
                  <a:pt x="637261" y="1968499"/>
                </a:lnTo>
                <a:lnTo>
                  <a:pt x="637672" y="2019299"/>
                </a:lnTo>
                <a:lnTo>
                  <a:pt x="641622" y="2070099"/>
                </a:lnTo>
                <a:lnTo>
                  <a:pt x="648957" y="2120899"/>
                </a:lnTo>
                <a:lnTo>
                  <a:pt x="659523" y="2158999"/>
                </a:lnTo>
                <a:lnTo>
                  <a:pt x="673169" y="2197099"/>
                </a:lnTo>
                <a:lnTo>
                  <a:pt x="709084" y="2247899"/>
                </a:lnTo>
                <a:lnTo>
                  <a:pt x="765828" y="2273299"/>
                </a:lnTo>
                <a:lnTo>
                  <a:pt x="809557" y="2285999"/>
                </a:lnTo>
                <a:lnTo>
                  <a:pt x="1125182" y="2285999"/>
                </a:lnTo>
                <a:lnTo>
                  <a:pt x="1109576" y="2298699"/>
                </a:lnTo>
                <a:lnTo>
                  <a:pt x="1063329" y="2324099"/>
                </a:lnTo>
                <a:lnTo>
                  <a:pt x="1017842" y="2336799"/>
                </a:lnTo>
                <a:lnTo>
                  <a:pt x="973302" y="2362199"/>
                </a:lnTo>
                <a:lnTo>
                  <a:pt x="887804" y="2387599"/>
                </a:lnTo>
                <a:lnTo>
                  <a:pt x="847220" y="2387599"/>
                </a:lnTo>
                <a:lnTo>
                  <a:pt x="808326" y="2400299"/>
                </a:lnTo>
                <a:close/>
              </a:path>
              <a:path w="2700019" h="2400300">
                <a:moveTo>
                  <a:pt x="1824835" y="1714499"/>
                </a:moveTo>
                <a:lnTo>
                  <a:pt x="826908" y="1714499"/>
                </a:lnTo>
                <a:lnTo>
                  <a:pt x="776088" y="1701799"/>
                </a:lnTo>
                <a:lnTo>
                  <a:pt x="678491" y="1676399"/>
                </a:lnTo>
                <a:lnTo>
                  <a:pt x="2027007" y="1676399"/>
                </a:lnTo>
                <a:lnTo>
                  <a:pt x="1928415" y="1701799"/>
                </a:lnTo>
                <a:lnTo>
                  <a:pt x="1877212" y="1701799"/>
                </a:lnTo>
                <a:lnTo>
                  <a:pt x="1824835" y="1714499"/>
                </a:lnTo>
                <a:close/>
              </a:path>
              <a:path w="2700019" h="2400300">
                <a:moveTo>
                  <a:pt x="2105593" y="2285999"/>
                </a:moveTo>
                <a:lnTo>
                  <a:pt x="1910639" y="2285999"/>
                </a:lnTo>
                <a:lnTo>
                  <a:pt x="1940614" y="2273299"/>
                </a:lnTo>
                <a:lnTo>
                  <a:pt x="1966161" y="2260599"/>
                </a:lnTo>
                <a:lnTo>
                  <a:pt x="1994576" y="2235199"/>
                </a:lnTo>
                <a:lnTo>
                  <a:pt x="2039581" y="2158999"/>
                </a:lnTo>
                <a:lnTo>
                  <a:pt x="2054531" y="2095499"/>
                </a:lnTo>
                <a:lnTo>
                  <a:pt x="2060879" y="2057399"/>
                </a:lnTo>
                <a:lnTo>
                  <a:pt x="2064540" y="2006599"/>
                </a:lnTo>
                <a:lnTo>
                  <a:pt x="2065485" y="1955799"/>
                </a:lnTo>
                <a:lnTo>
                  <a:pt x="2063687" y="1904999"/>
                </a:lnTo>
                <a:lnTo>
                  <a:pt x="2059119" y="1854199"/>
                </a:lnTo>
                <a:lnTo>
                  <a:pt x="2051752" y="1803399"/>
                </a:lnTo>
                <a:lnTo>
                  <a:pt x="2041560" y="1739899"/>
                </a:lnTo>
                <a:lnTo>
                  <a:pt x="2034758" y="1714499"/>
                </a:lnTo>
                <a:lnTo>
                  <a:pt x="2031001" y="1689099"/>
                </a:lnTo>
                <a:lnTo>
                  <a:pt x="2027007" y="1676399"/>
                </a:lnTo>
                <a:lnTo>
                  <a:pt x="2145069" y="1676399"/>
                </a:lnTo>
                <a:lnTo>
                  <a:pt x="2147157" y="1689099"/>
                </a:lnTo>
                <a:lnTo>
                  <a:pt x="2151077" y="1701799"/>
                </a:lnTo>
                <a:lnTo>
                  <a:pt x="2165502" y="1777999"/>
                </a:lnTo>
                <a:lnTo>
                  <a:pt x="2173425" y="1841499"/>
                </a:lnTo>
                <a:lnTo>
                  <a:pt x="2178497" y="1892299"/>
                </a:lnTo>
                <a:lnTo>
                  <a:pt x="2180738" y="1955799"/>
                </a:lnTo>
                <a:lnTo>
                  <a:pt x="2180167" y="2006599"/>
                </a:lnTo>
                <a:lnTo>
                  <a:pt x="2176803" y="2057399"/>
                </a:lnTo>
                <a:lnTo>
                  <a:pt x="2170664" y="2108199"/>
                </a:lnTo>
                <a:lnTo>
                  <a:pt x="2161770" y="2146299"/>
                </a:lnTo>
                <a:lnTo>
                  <a:pt x="2150140" y="2184399"/>
                </a:lnTo>
                <a:lnTo>
                  <a:pt x="2135791" y="2235199"/>
                </a:lnTo>
                <a:lnTo>
                  <a:pt x="2118745" y="2260599"/>
                </a:lnTo>
                <a:lnTo>
                  <a:pt x="2105593" y="2285999"/>
                </a:lnTo>
                <a:close/>
              </a:path>
              <a:path w="2700019" h="2400300">
                <a:moveTo>
                  <a:pt x="1716857" y="1727199"/>
                </a:moveTo>
                <a:lnTo>
                  <a:pt x="932296" y="1727199"/>
                </a:lnTo>
                <a:lnTo>
                  <a:pt x="878997" y="1714499"/>
                </a:lnTo>
                <a:lnTo>
                  <a:pt x="1771359" y="1714499"/>
                </a:lnTo>
                <a:lnTo>
                  <a:pt x="1716857" y="1727199"/>
                </a:lnTo>
                <a:close/>
              </a:path>
              <a:path w="2700019" h="2400300">
                <a:moveTo>
                  <a:pt x="1125182" y="2285999"/>
                </a:moveTo>
                <a:lnTo>
                  <a:pt x="809557" y="2285999"/>
                </a:lnTo>
                <a:lnTo>
                  <a:pt x="861367" y="2273299"/>
                </a:lnTo>
                <a:lnTo>
                  <a:pt x="920389" y="2260599"/>
                </a:lnTo>
                <a:lnTo>
                  <a:pt x="960758" y="2235199"/>
                </a:lnTo>
                <a:lnTo>
                  <a:pt x="1002429" y="2222499"/>
                </a:lnTo>
                <a:lnTo>
                  <a:pt x="1045180" y="2197099"/>
                </a:lnTo>
                <a:lnTo>
                  <a:pt x="1088790" y="2171699"/>
                </a:lnTo>
                <a:lnTo>
                  <a:pt x="1133036" y="2133599"/>
                </a:lnTo>
                <a:lnTo>
                  <a:pt x="1177698" y="2108199"/>
                </a:lnTo>
                <a:lnTo>
                  <a:pt x="1222552" y="2070099"/>
                </a:lnTo>
                <a:lnTo>
                  <a:pt x="1274013" y="2019299"/>
                </a:lnTo>
                <a:lnTo>
                  <a:pt x="1240294" y="1981199"/>
                </a:lnTo>
                <a:lnTo>
                  <a:pt x="1140051" y="1866899"/>
                </a:lnTo>
                <a:lnTo>
                  <a:pt x="1107116" y="1816099"/>
                </a:lnTo>
                <a:lnTo>
                  <a:pt x="1074509" y="1777999"/>
                </a:lnTo>
                <a:lnTo>
                  <a:pt x="1042281" y="1739899"/>
                </a:lnTo>
                <a:lnTo>
                  <a:pt x="986743" y="1727199"/>
                </a:lnTo>
                <a:lnTo>
                  <a:pt x="1661404" y="1727199"/>
                </a:lnTo>
                <a:lnTo>
                  <a:pt x="1653423" y="1739899"/>
                </a:lnTo>
                <a:lnTo>
                  <a:pt x="1191834" y="1739899"/>
                </a:lnTo>
                <a:lnTo>
                  <a:pt x="1223929" y="1777999"/>
                </a:lnTo>
                <a:lnTo>
                  <a:pt x="1256272" y="1828799"/>
                </a:lnTo>
                <a:lnTo>
                  <a:pt x="1354231" y="1943099"/>
                </a:lnTo>
                <a:lnTo>
                  <a:pt x="1500230" y="1943099"/>
                </a:lnTo>
                <a:lnTo>
                  <a:pt x="1435102" y="2019299"/>
                </a:lnTo>
                <a:lnTo>
                  <a:pt x="1452105" y="2031999"/>
                </a:lnTo>
                <a:lnTo>
                  <a:pt x="1469098" y="2057399"/>
                </a:lnTo>
                <a:lnTo>
                  <a:pt x="1503014" y="2082799"/>
                </a:lnTo>
                <a:lnTo>
                  <a:pt x="1538399" y="2108199"/>
                </a:lnTo>
                <a:lnTo>
                  <a:pt x="1354748" y="2108199"/>
                </a:lnTo>
                <a:lnTo>
                  <a:pt x="1298436" y="2158999"/>
                </a:lnTo>
                <a:lnTo>
                  <a:pt x="1203603" y="2235199"/>
                </a:lnTo>
                <a:lnTo>
                  <a:pt x="1156396" y="2260599"/>
                </a:lnTo>
                <a:lnTo>
                  <a:pt x="1125182" y="2285999"/>
                </a:lnTo>
                <a:close/>
              </a:path>
              <a:path w="2700019" h="2400300">
                <a:moveTo>
                  <a:pt x="1500230" y="1943099"/>
                </a:moveTo>
                <a:lnTo>
                  <a:pt x="1354231" y="1943099"/>
                </a:lnTo>
                <a:lnTo>
                  <a:pt x="1449465" y="1828799"/>
                </a:lnTo>
                <a:lnTo>
                  <a:pt x="1481149" y="1777999"/>
                </a:lnTo>
                <a:lnTo>
                  <a:pt x="1512726" y="1739899"/>
                </a:lnTo>
                <a:lnTo>
                  <a:pt x="1653423" y="1739899"/>
                </a:lnTo>
                <a:lnTo>
                  <a:pt x="1629482" y="1777999"/>
                </a:lnTo>
                <a:lnTo>
                  <a:pt x="1597373" y="1816099"/>
                </a:lnTo>
                <a:lnTo>
                  <a:pt x="1565107" y="1866899"/>
                </a:lnTo>
                <a:lnTo>
                  <a:pt x="1500230" y="1943099"/>
                </a:lnTo>
                <a:close/>
              </a:path>
              <a:path w="2700019" h="2400300">
                <a:moveTo>
                  <a:pt x="1922766" y="2400299"/>
                </a:moveTo>
                <a:lnTo>
                  <a:pt x="1884598" y="2400299"/>
                </a:lnTo>
                <a:lnTo>
                  <a:pt x="1844513" y="2387599"/>
                </a:lnTo>
                <a:lnTo>
                  <a:pt x="1802696" y="2387599"/>
                </a:lnTo>
                <a:lnTo>
                  <a:pt x="1759329" y="2374899"/>
                </a:lnTo>
                <a:lnTo>
                  <a:pt x="1714595" y="2349499"/>
                </a:lnTo>
                <a:lnTo>
                  <a:pt x="1668677" y="2336799"/>
                </a:lnTo>
                <a:lnTo>
                  <a:pt x="1621757" y="2311399"/>
                </a:lnTo>
                <a:lnTo>
                  <a:pt x="1574019" y="2273299"/>
                </a:lnTo>
                <a:lnTo>
                  <a:pt x="1525645" y="2247899"/>
                </a:lnTo>
                <a:lnTo>
                  <a:pt x="1427721" y="2171699"/>
                </a:lnTo>
                <a:lnTo>
                  <a:pt x="1409572" y="2158999"/>
                </a:lnTo>
                <a:lnTo>
                  <a:pt x="1391353" y="2133599"/>
                </a:lnTo>
                <a:lnTo>
                  <a:pt x="1354748" y="2108199"/>
                </a:lnTo>
                <a:lnTo>
                  <a:pt x="1538399" y="2108199"/>
                </a:lnTo>
                <a:lnTo>
                  <a:pt x="1556092" y="2120899"/>
                </a:lnTo>
                <a:lnTo>
                  <a:pt x="1608092" y="2158999"/>
                </a:lnTo>
                <a:lnTo>
                  <a:pt x="1658642" y="2197099"/>
                </a:lnTo>
                <a:lnTo>
                  <a:pt x="1707369" y="2222499"/>
                </a:lnTo>
                <a:lnTo>
                  <a:pt x="1753901" y="2247899"/>
                </a:lnTo>
                <a:lnTo>
                  <a:pt x="1797867" y="2260599"/>
                </a:lnTo>
                <a:lnTo>
                  <a:pt x="1838893" y="2273299"/>
                </a:lnTo>
                <a:lnTo>
                  <a:pt x="1876607" y="2285999"/>
                </a:lnTo>
                <a:lnTo>
                  <a:pt x="2105593" y="2285999"/>
                </a:lnTo>
                <a:lnTo>
                  <a:pt x="2099018" y="2298699"/>
                </a:lnTo>
                <a:lnTo>
                  <a:pt x="2051601" y="2349499"/>
                </a:lnTo>
                <a:lnTo>
                  <a:pt x="1992625" y="2374899"/>
                </a:lnTo>
                <a:lnTo>
                  <a:pt x="1958836" y="2387599"/>
                </a:lnTo>
                <a:lnTo>
                  <a:pt x="1922766" y="2400299"/>
                </a:lnTo>
                <a:close/>
              </a:path>
            </a:pathLst>
          </a:custGeom>
          <a:solidFill>
            <a:srgbClr val="00D8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9143402" y="3494205"/>
            <a:ext cx="2106295" cy="2386965"/>
            <a:chOff x="9143402" y="3494205"/>
            <a:chExt cx="2106295" cy="2386965"/>
          </a:xfrm>
        </p:grpSpPr>
        <p:sp>
          <p:nvSpPr>
            <p:cNvPr id="16" name="object 16"/>
            <p:cNvSpPr/>
            <p:nvPr/>
          </p:nvSpPr>
          <p:spPr>
            <a:xfrm>
              <a:off x="9143402" y="3494205"/>
              <a:ext cx="2106295" cy="2386965"/>
            </a:xfrm>
            <a:custGeom>
              <a:avLst/>
              <a:gdLst/>
              <a:ahLst/>
              <a:cxnLst/>
              <a:rect l="l" t="t" r="r" b="b"/>
              <a:pathLst>
                <a:path w="2106295" h="2386965">
                  <a:moveTo>
                    <a:pt x="1051766" y="2386811"/>
                  </a:moveTo>
                  <a:lnTo>
                    <a:pt x="191691" y="2148271"/>
                  </a:lnTo>
                  <a:lnTo>
                    <a:pt x="0" y="0"/>
                  </a:lnTo>
                  <a:lnTo>
                    <a:pt x="2106219" y="0"/>
                  </a:lnTo>
                  <a:lnTo>
                    <a:pt x="1914378" y="2147973"/>
                  </a:lnTo>
                  <a:lnTo>
                    <a:pt x="1051766" y="2386811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196512" y="3669865"/>
              <a:ext cx="861060" cy="2028825"/>
            </a:xfrm>
            <a:custGeom>
              <a:avLst/>
              <a:gdLst/>
              <a:ahLst/>
              <a:cxnLst/>
              <a:rect l="l" t="t" r="r" b="b"/>
              <a:pathLst>
                <a:path w="861059" h="2028825">
                  <a:moveTo>
                    <a:pt x="0" y="2028629"/>
                  </a:moveTo>
                  <a:lnTo>
                    <a:pt x="0" y="0"/>
                  </a:lnTo>
                  <a:lnTo>
                    <a:pt x="860970" y="0"/>
                  </a:lnTo>
                  <a:lnTo>
                    <a:pt x="696972" y="1835515"/>
                  </a:lnTo>
                  <a:lnTo>
                    <a:pt x="0" y="2028629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535295" y="3933318"/>
              <a:ext cx="661670" cy="1490980"/>
            </a:xfrm>
            <a:custGeom>
              <a:avLst/>
              <a:gdLst/>
              <a:ahLst/>
              <a:cxnLst/>
              <a:rect l="l" t="t" r="r" b="b"/>
              <a:pathLst>
                <a:path w="661670" h="1490979">
                  <a:moveTo>
                    <a:pt x="661216" y="796772"/>
                  </a:moveTo>
                  <a:lnTo>
                    <a:pt x="71137" y="796772"/>
                  </a:lnTo>
                  <a:lnTo>
                    <a:pt x="0" y="0"/>
                  </a:lnTo>
                  <a:lnTo>
                    <a:pt x="661216" y="0"/>
                  </a:lnTo>
                  <a:lnTo>
                    <a:pt x="661216" y="263527"/>
                  </a:lnTo>
                  <a:lnTo>
                    <a:pt x="288209" y="263527"/>
                  </a:lnTo>
                  <a:lnTo>
                    <a:pt x="312320" y="533319"/>
                  </a:lnTo>
                  <a:lnTo>
                    <a:pt x="661216" y="533319"/>
                  </a:lnTo>
                  <a:lnTo>
                    <a:pt x="661216" y="796772"/>
                  </a:lnTo>
                  <a:close/>
                </a:path>
                <a:path w="661670" h="1490979">
                  <a:moveTo>
                    <a:pt x="660022" y="1490535"/>
                  </a:moveTo>
                  <a:lnTo>
                    <a:pt x="119881" y="1341355"/>
                  </a:lnTo>
                  <a:lnTo>
                    <a:pt x="82931" y="927678"/>
                  </a:lnTo>
                  <a:lnTo>
                    <a:pt x="347776" y="927678"/>
                  </a:lnTo>
                  <a:lnTo>
                    <a:pt x="366438" y="1137798"/>
                  </a:lnTo>
                  <a:lnTo>
                    <a:pt x="660096" y="1217013"/>
                  </a:lnTo>
                  <a:lnTo>
                    <a:pt x="661216" y="1217013"/>
                  </a:lnTo>
                  <a:lnTo>
                    <a:pt x="661216" y="1490162"/>
                  </a:lnTo>
                  <a:lnTo>
                    <a:pt x="660022" y="1490535"/>
                  </a:lnTo>
                  <a:close/>
                </a:path>
                <a:path w="661670" h="1490979">
                  <a:moveTo>
                    <a:pt x="661216" y="1217013"/>
                  </a:moveTo>
                  <a:lnTo>
                    <a:pt x="660096" y="1217013"/>
                  </a:lnTo>
                  <a:lnTo>
                    <a:pt x="661216" y="1216715"/>
                  </a:lnTo>
                  <a:lnTo>
                    <a:pt x="661216" y="1217013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195466" y="3933318"/>
              <a:ext cx="661035" cy="1492250"/>
            </a:xfrm>
            <a:custGeom>
              <a:avLst/>
              <a:gdLst/>
              <a:ahLst/>
              <a:cxnLst/>
              <a:rect l="l" t="t" r="r" b="b"/>
              <a:pathLst>
                <a:path w="661034" h="1492250">
                  <a:moveTo>
                    <a:pt x="895" y="1491803"/>
                  </a:moveTo>
                  <a:lnTo>
                    <a:pt x="895" y="1217684"/>
                  </a:lnTo>
                  <a:lnTo>
                    <a:pt x="295002" y="1138395"/>
                  </a:lnTo>
                  <a:lnTo>
                    <a:pt x="324860" y="796772"/>
                  </a:lnTo>
                  <a:lnTo>
                    <a:pt x="149" y="796772"/>
                  </a:lnTo>
                  <a:lnTo>
                    <a:pt x="1045" y="533170"/>
                  </a:lnTo>
                  <a:lnTo>
                    <a:pt x="613891" y="533170"/>
                  </a:lnTo>
                  <a:lnTo>
                    <a:pt x="541484" y="1342101"/>
                  </a:lnTo>
                  <a:lnTo>
                    <a:pt x="895" y="1491803"/>
                  </a:lnTo>
                  <a:close/>
                </a:path>
                <a:path w="661034" h="1492250">
                  <a:moveTo>
                    <a:pt x="636882" y="263452"/>
                  </a:moveTo>
                  <a:lnTo>
                    <a:pt x="0" y="263452"/>
                  </a:lnTo>
                  <a:lnTo>
                    <a:pt x="0" y="0"/>
                  </a:lnTo>
                  <a:lnTo>
                    <a:pt x="660619" y="0"/>
                  </a:lnTo>
                  <a:lnTo>
                    <a:pt x="654349" y="70711"/>
                  </a:lnTo>
                  <a:lnTo>
                    <a:pt x="642107" y="204227"/>
                  </a:lnTo>
                  <a:lnTo>
                    <a:pt x="636882" y="2634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5496399" y="7132747"/>
            <a:ext cx="1722755" cy="1951989"/>
            <a:chOff x="15496399" y="7132747"/>
            <a:chExt cx="1722755" cy="1951989"/>
          </a:xfrm>
        </p:grpSpPr>
        <p:sp>
          <p:nvSpPr>
            <p:cNvPr id="21" name="object 21"/>
            <p:cNvSpPr/>
            <p:nvPr/>
          </p:nvSpPr>
          <p:spPr>
            <a:xfrm>
              <a:off x="15496399" y="7132747"/>
              <a:ext cx="1722755" cy="1951989"/>
            </a:xfrm>
            <a:custGeom>
              <a:avLst/>
              <a:gdLst/>
              <a:ahLst/>
              <a:cxnLst/>
              <a:rect l="l" t="t" r="r" b="b"/>
              <a:pathLst>
                <a:path w="1722755" h="1951990">
                  <a:moveTo>
                    <a:pt x="860136" y="1951490"/>
                  </a:moveTo>
                  <a:lnTo>
                    <a:pt x="156741" y="1756425"/>
                  </a:lnTo>
                  <a:lnTo>
                    <a:pt x="0" y="26"/>
                  </a:lnTo>
                  <a:lnTo>
                    <a:pt x="1722366" y="0"/>
                  </a:lnTo>
                  <a:lnTo>
                    <a:pt x="1565523" y="1756128"/>
                  </a:lnTo>
                  <a:lnTo>
                    <a:pt x="860170" y="1951463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6357616" y="7276355"/>
              <a:ext cx="704215" cy="1658620"/>
            </a:xfrm>
            <a:custGeom>
              <a:avLst/>
              <a:gdLst/>
              <a:ahLst/>
              <a:cxnLst/>
              <a:rect l="l" t="t" r="r" b="b"/>
              <a:pathLst>
                <a:path w="704215" h="1658620">
                  <a:moveTo>
                    <a:pt x="0" y="1658528"/>
                  </a:moveTo>
                  <a:lnTo>
                    <a:pt x="0" y="0"/>
                  </a:lnTo>
                  <a:lnTo>
                    <a:pt x="704070" y="20"/>
                  </a:lnTo>
                  <a:lnTo>
                    <a:pt x="569981" y="1500695"/>
                  </a:lnTo>
                  <a:lnTo>
                    <a:pt x="0" y="1658528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816910" y="7491754"/>
              <a:ext cx="541020" cy="1220470"/>
            </a:xfrm>
            <a:custGeom>
              <a:avLst/>
              <a:gdLst/>
              <a:ahLst/>
              <a:cxnLst/>
              <a:rect l="l" t="t" r="r" b="b"/>
              <a:pathLst>
                <a:path w="541019" h="1220470">
                  <a:moveTo>
                    <a:pt x="540702" y="995489"/>
                  </a:moveTo>
                  <a:lnTo>
                    <a:pt x="539750" y="995756"/>
                  </a:lnTo>
                  <a:lnTo>
                    <a:pt x="299605" y="930935"/>
                  </a:lnTo>
                  <a:lnTo>
                    <a:pt x="284251" y="759142"/>
                  </a:lnTo>
                  <a:lnTo>
                    <a:pt x="67792" y="759142"/>
                  </a:lnTo>
                  <a:lnTo>
                    <a:pt x="98005" y="1097407"/>
                  </a:lnTo>
                  <a:lnTo>
                    <a:pt x="539686" y="1219898"/>
                  </a:lnTo>
                  <a:lnTo>
                    <a:pt x="540702" y="1219631"/>
                  </a:lnTo>
                  <a:lnTo>
                    <a:pt x="540702" y="995756"/>
                  </a:lnTo>
                  <a:lnTo>
                    <a:pt x="540702" y="995489"/>
                  </a:lnTo>
                  <a:close/>
                </a:path>
                <a:path w="541019" h="1220470">
                  <a:moveTo>
                    <a:pt x="540702" y="436054"/>
                  </a:moveTo>
                  <a:lnTo>
                    <a:pt x="38836" y="436054"/>
                  </a:lnTo>
                  <a:lnTo>
                    <a:pt x="58166" y="651421"/>
                  </a:lnTo>
                  <a:lnTo>
                    <a:pt x="540702" y="651421"/>
                  </a:lnTo>
                  <a:lnTo>
                    <a:pt x="540702" y="436054"/>
                  </a:lnTo>
                  <a:close/>
                </a:path>
                <a:path w="541019" h="1220470">
                  <a:moveTo>
                    <a:pt x="540702" y="0"/>
                  </a:moveTo>
                  <a:lnTo>
                    <a:pt x="0" y="0"/>
                  </a:lnTo>
                  <a:lnTo>
                    <a:pt x="19596" y="215430"/>
                  </a:lnTo>
                  <a:lnTo>
                    <a:pt x="540702" y="215430"/>
                  </a:lnTo>
                  <a:lnTo>
                    <a:pt x="54070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/>
          <p:nvPr/>
        </p:nvSpPr>
        <p:spPr>
          <a:xfrm>
            <a:off x="15901759" y="6655434"/>
            <a:ext cx="261620" cy="327660"/>
          </a:xfrm>
          <a:custGeom>
            <a:avLst/>
            <a:gdLst/>
            <a:ahLst/>
            <a:cxnLst/>
            <a:rect l="l" t="t" r="r" b="b"/>
            <a:pathLst>
              <a:path w="261619" h="327659">
                <a:moveTo>
                  <a:pt x="261162" y="0"/>
                </a:moveTo>
                <a:lnTo>
                  <a:pt x="0" y="0"/>
                </a:lnTo>
                <a:lnTo>
                  <a:pt x="0" y="109169"/>
                </a:lnTo>
                <a:lnTo>
                  <a:pt x="0" y="218338"/>
                </a:lnTo>
                <a:lnTo>
                  <a:pt x="0" y="327494"/>
                </a:lnTo>
                <a:lnTo>
                  <a:pt x="261162" y="327494"/>
                </a:lnTo>
                <a:lnTo>
                  <a:pt x="261162" y="218338"/>
                </a:lnTo>
                <a:lnTo>
                  <a:pt x="109207" y="218338"/>
                </a:lnTo>
                <a:lnTo>
                  <a:pt x="109207" y="109169"/>
                </a:lnTo>
                <a:lnTo>
                  <a:pt x="261162" y="109169"/>
                </a:lnTo>
                <a:lnTo>
                  <a:pt x="26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215145" y="6655434"/>
            <a:ext cx="261620" cy="332740"/>
          </a:xfrm>
          <a:custGeom>
            <a:avLst/>
            <a:gdLst/>
            <a:ahLst/>
            <a:cxnLst/>
            <a:rect l="l" t="t" r="r" b="b"/>
            <a:pathLst>
              <a:path w="261619" h="332740">
                <a:moveTo>
                  <a:pt x="261162" y="0"/>
                </a:moveTo>
                <a:lnTo>
                  <a:pt x="0" y="0"/>
                </a:lnTo>
                <a:lnTo>
                  <a:pt x="0" y="95199"/>
                </a:lnTo>
                <a:lnTo>
                  <a:pt x="0" y="114249"/>
                </a:lnTo>
                <a:lnTo>
                  <a:pt x="0" y="213258"/>
                </a:lnTo>
                <a:lnTo>
                  <a:pt x="151980" y="213258"/>
                </a:lnTo>
                <a:lnTo>
                  <a:pt x="151980" y="232295"/>
                </a:lnTo>
                <a:lnTo>
                  <a:pt x="0" y="232295"/>
                </a:lnTo>
                <a:lnTo>
                  <a:pt x="0" y="332574"/>
                </a:lnTo>
                <a:lnTo>
                  <a:pt x="261162" y="332574"/>
                </a:lnTo>
                <a:lnTo>
                  <a:pt x="261162" y="232295"/>
                </a:lnTo>
                <a:lnTo>
                  <a:pt x="261162" y="213258"/>
                </a:lnTo>
                <a:lnTo>
                  <a:pt x="261162" y="114249"/>
                </a:lnTo>
                <a:lnTo>
                  <a:pt x="109245" y="114249"/>
                </a:lnTo>
                <a:lnTo>
                  <a:pt x="109245" y="95199"/>
                </a:lnTo>
                <a:lnTo>
                  <a:pt x="261162" y="95199"/>
                </a:lnTo>
                <a:lnTo>
                  <a:pt x="26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528567" y="6655434"/>
            <a:ext cx="261620" cy="332740"/>
          </a:xfrm>
          <a:custGeom>
            <a:avLst/>
            <a:gdLst/>
            <a:ahLst/>
            <a:cxnLst/>
            <a:rect l="l" t="t" r="r" b="b"/>
            <a:pathLst>
              <a:path w="261619" h="332740">
                <a:moveTo>
                  <a:pt x="261150" y="0"/>
                </a:moveTo>
                <a:lnTo>
                  <a:pt x="0" y="0"/>
                </a:lnTo>
                <a:lnTo>
                  <a:pt x="0" y="95199"/>
                </a:lnTo>
                <a:lnTo>
                  <a:pt x="0" y="114249"/>
                </a:lnTo>
                <a:lnTo>
                  <a:pt x="0" y="213258"/>
                </a:lnTo>
                <a:lnTo>
                  <a:pt x="151917" y="213258"/>
                </a:lnTo>
                <a:lnTo>
                  <a:pt x="151917" y="232295"/>
                </a:lnTo>
                <a:lnTo>
                  <a:pt x="0" y="232295"/>
                </a:lnTo>
                <a:lnTo>
                  <a:pt x="0" y="332574"/>
                </a:lnTo>
                <a:lnTo>
                  <a:pt x="261150" y="332574"/>
                </a:lnTo>
                <a:lnTo>
                  <a:pt x="261150" y="232295"/>
                </a:lnTo>
                <a:lnTo>
                  <a:pt x="261150" y="213258"/>
                </a:lnTo>
                <a:lnTo>
                  <a:pt x="261150" y="114249"/>
                </a:lnTo>
                <a:lnTo>
                  <a:pt x="109169" y="114249"/>
                </a:lnTo>
                <a:lnTo>
                  <a:pt x="109169" y="95199"/>
                </a:lnTo>
                <a:lnTo>
                  <a:pt x="261150" y="95199"/>
                </a:lnTo>
                <a:lnTo>
                  <a:pt x="2611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356874" y="7491743"/>
            <a:ext cx="540385" cy="1219835"/>
          </a:xfrm>
          <a:custGeom>
            <a:avLst/>
            <a:gdLst/>
            <a:ahLst/>
            <a:cxnLst/>
            <a:rect l="l" t="t" r="r" b="b"/>
            <a:pathLst>
              <a:path w="540384" h="1219834">
                <a:moveTo>
                  <a:pt x="0" y="1219765"/>
                </a:moveTo>
                <a:lnTo>
                  <a:pt x="0" y="995696"/>
                </a:lnTo>
                <a:lnTo>
                  <a:pt x="240496" y="930810"/>
                </a:lnTo>
                <a:lnTo>
                  <a:pt x="265545" y="651432"/>
                </a:lnTo>
                <a:lnTo>
                  <a:pt x="0" y="651432"/>
                </a:lnTo>
                <a:lnTo>
                  <a:pt x="0" y="436064"/>
                </a:lnTo>
                <a:lnTo>
                  <a:pt x="284247" y="436064"/>
                </a:lnTo>
                <a:lnTo>
                  <a:pt x="303827" y="215435"/>
                </a:lnTo>
                <a:lnTo>
                  <a:pt x="0" y="215435"/>
                </a:lnTo>
                <a:lnTo>
                  <a:pt x="0" y="0"/>
                </a:lnTo>
                <a:lnTo>
                  <a:pt x="540138" y="0"/>
                </a:lnTo>
                <a:lnTo>
                  <a:pt x="501248" y="436064"/>
                </a:lnTo>
                <a:lnTo>
                  <a:pt x="495982" y="493869"/>
                </a:lnTo>
                <a:lnTo>
                  <a:pt x="442035" y="1097411"/>
                </a:lnTo>
                <a:lnTo>
                  <a:pt x="0" y="12197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10847716" y="6922280"/>
            <a:ext cx="1895475" cy="1895475"/>
            <a:chOff x="10847716" y="6922280"/>
            <a:chExt cx="1895475" cy="1895475"/>
          </a:xfrm>
        </p:grpSpPr>
        <p:sp>
          <p:nvSpPr>
            <p:cNvPr id="29" name="object 29"/>
            <p:cNvSpPr/>
            <p:nvPr/>
          </p:nvSpPr>
          <p:spPr>
            <a:xfrm>
              <a:off x="10847716" y="6922280"/>
              <a:ext cx="1895475" cy="1895475"/>
            </a:xfrm>
            <a:custGeom>
              <a:avLst/>
              <a:gdLst/>
              <a:ahLst/>
              <a:cxnLst/>
              <a:rect l="l" t="t" r="r" b="b"/>
              <a:pathLst>
                <a:path w="1895475" h="1895475">
                  <a:moveTo>
                    <a:pt x="1895475" y="1895475"/>
                  </a:moveTo>
                  <a:lnTo>
                    <a:pt x="0" y="1895475"/>
                  </a:lnTo>
                  <a:lnTo>
                    <a:pt x="0" y="0"/>
                  </a:lnTo>
                  <a:lnTo>
                    <a:pt x="1895475" y="0"/>
                  </a:lnTo>
                  <a:lnTo>
                    <a:pt x="1895475" y="1895475"/>
                  </a:lnTo>
                  <a:close/>
                </a:path>
              </a:pathLst>
            </a:custGeom>
            <a:solidFill>
              <a:srgbClr val="F6DE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1346104" y="7782280"/>
              <a:ext cx="1249680" cy="887094"/>
            </a:xfrm>
            <a:custGeom>
              <a:avLst/>
              <a:gdLst/>
              <a:ahLst/>
              <a:cxnLst/>
              <a:rect l="l" t="t" r="r" b="b"/>
              <a:pathLst>
                <a:path w="1249679" h="887095">
                  <a:moveTo>
                    <a:pt x="533082" y="10223"/>
                  </a:moveTo>
                  <a:lnTo>
                    <a:pt x="355015" y="10223"/>
                  </a:lnTo>
                  <a:lnTo>
                    <a:pt x="355015" y="615886"/>
                  </a:lnTo>
                  <a:lnTo>
                    <a:pt x="348322" y="670928"/>
                  </a:lnTo>
                  <a:lnTo>
                    <a:pt x="329234" y="705231"/>
                  </a:lnTo>
                  <a:lnTo>
                    <a:pt x="299161" y="722858"/>
                  </a:lnTo>
                  <a:lnTo>
                    <a:pt x="259575" y="727837"/>
                  </a:lnTo>
                  <a:lnTo>
                    <a:pt x="219849" y="720496"/>
                  </a:lnTo>
                  <a:lnTo>
                    <a:pt x="189903" y="700646"/>
                  </a:lnTo>
                  <a:lnTo>
                    <a:pt x="166166" y="671487"/>
                  </a:lnTo>
                  <a:lnTo>
                    <a:pt x="145059" y="636244"/>
                  </a:lnTo>
                  <a:lnTo>
                    <a:pt x="0" y="723988"/>
                  </a:lnTo>
                  <a:lnTo>
                    <a:pt x="20535" y="761060"/>
                  </a:lnTo>
                  <a:lnTo>
                    <a:pt x="46393" y="795235"/>
                  </a:lnTo>
                  <a:lnTo>
                    <a:pt x="77914" y="825487"/>
                  </a:lnTo>
                  <a:lnTo>
                    <a:pt x="115417" y="850811"/>
                  </a:lnTo>
                  <a:lnTo>
                    <a:pt x="159245" y="870165"/>
                  </a:lnTo>
                  <a:lnTo>
                    <a:pt x="209727" y="882535"/>
                  </a:lnTo>
                  <a:lnTo>
                    <a:pt x="267195" y="886879"/>
                  </a:lnTo>
                  <a:lnTo>
                    <a:pt x="317868" y="883742"/>
                  </a:lnTo>
                  <a:lnTo>
                    <a:pt x="364388" y="874255"/>
                  </a:lnTo>
                  <a:lnTo>
                    <a:pt x="406260" y="858266"/>
                  </a:lnTo>
                  <a:lnTo>
                    <a:pt x="443014" y="835647"/>
                  </a:lnTo>
                  <a:lnTo>
                    <a:pt x="474154" y="806259"/>
                  </a:lnTo>
                  <a:lnTo>
                    <a:pt x="499211" y="769975"/>
                  </a:lnTo>
                  <a:lnTo>
                    <a:pt x="517715" y="726668"/>
                  </a:lnTo>
                  <a:lnTo>
                    <a:pt x="529158" y="676186"/>
                  </a:lnTo>
                  <a:lnTo>
                    <a:pt x="533082" y="618401"/>
                  </a:lnTo>
                  <a:lnTo>
                    <a:pt x="533082" y="10223"/>
                  </a:lnTo>
                  <a:close/>
                </a:path>
                <a:path w="1249679" h="887095">
                  <a:moveTo>
                    <a:pt x="1249514" y="638759"/>
                  </a:moveTo>
                  <a:lnTo>
                    <a:pt x="1245552" y="586651"/>
                  </a:lnTo>
                  <a:lnTo>
                    <a:pt x="1233817" y="541337"/>
                  </a:lnTo>
                  <a:lnTo>
                    <a:pt x="1214539" y="501878"/>
                  </a:lnTo>
                  <a:lnTo>
                    <a:pt x="1187945" y="467296"/>
                  </a:lnTo>
                  <a:lnTo>
                    <a:pt x="1154239" y="436664"/>
                  </a:lnTo>
                  <a:lnTo>
                    <a:pt x="1113663" y="409016"/>
                  </a:lnTo>
                  <a:lnTo>
                    <a:pt x="1066444" y="383374"/>
                  </a:lnTo>
                  <a:lnTo>
                    <a:pt x="1012799" y="358813"/>
                  </a:lnTo>
                  <a:lnTo>
                    <a:pt x="968298" y="339788"/>
                  </a:lnTo>
                  <a:lnTo>
                    <a:pt x="918997" y="316433"/>
                  </a:lnTo>
                  <a:lnTo>
                    <a:pt x="884961" y="293331"/>
                  </a:lnTo>
                  <a:lnTo>
                    <a:pt x="865238" y="266407"/>
                  </a:lnTo>
                  <a:lnTo>
                    <a:pt x="858875" y="231609"/>
                  </a:lnTo>
                  <a:lnTo>
                    <a:pt x="864857" y="201434"/>
                  </a:lnTo>
                  <a:lnTo>
                    <a:pt x="881938" y="177228"/>
                  </a:lnTo>
                  <a:lnTo>
                    <a:pt x="908812" y="161112"/>
                  </a:lnTo>
                  <a:lnTo>
                    <a:pt x="944168" y="155270"/>
                  </a:lnTo>
                  <a:lnTo>
                    <a:pt x="979220" y="159499"/>
                  </a:lnTo>
                  <a:lnTo>
                    <a:pt x="1009040" y="172923"/>
                  </a:lnTo>
                  <a:lnTo>
                    <a:pt x="1035037" y="196596"/>
                  </a:lnTo>
                  <a:lnTo>
                    <a:pt x="1058633" y="231609"/>
                  </a:lnTo>
                  <a:lnTo>
                    <a:pt x="1197317" y="142532"/>
                  </a:lnTo>
                  <a:lnTo>
                    <a:pt x="1166114" y="96189"/>
                  </a:lnTo>
                  <a:lnTo>
                    <a:pt x="1130846" y="59778"/>
                  </a:lnTo>
                  <a:lnTo>
                    <a:pt x="1091260" y="32613"/>
                  </a:lnTo>
                  <a:lnTo>
                    <a:pt x="1047115" y="14058"/>
                  </a:lnTo>
                  <a:lnTo>
                    <a:pt x="998169" y="3403"/>
                  </a:lnTo>
                  <a:lnTo>
                    <a:pt x="944168" y="0"/>
                  </a:lnTo>
                  <a:lnTo>
                    <a:pt x="893318" y="3683"/>
                  </a:lnTo>
                  <a:lnTo>
                    <a:pt x="847077" y="14312"/>
                  </a:lnTo>
                  <a:lnTo>
                    <a:pt x="805815" y="31343"/>
                  </a:lnTo>
                  <a:lnTo>
                    <a:pt x="769912" y="54190"/>
                  </a:lnTo>
                  <a:lnTo>
                    <a:pt x="739711" y="82257"/>
                  </a:lnTo>
                  <a:lnTo>
                    <a:pt x="715581" y="114998"/>
                  </a:lnTo>
                  <a:lnTo>
                    <a:pt x="697903" y="151815"/>
                  </a:lnTo>
                  <a:lnTo>
                    <a:pt x="687019" y="192138"/>
                  </a:lnTo>
                  <a:lnTo>
                    <a:pt x="683310" y="235381"/>
                  </a:lnTo>
                  <a:lnTo>
                    <a:pt x="687235" y="286346"/>
                  </a:lnTo>
                  <a:lnTo>
                    <a:pt x="698639" y="330860"/>
                  </a:lnTo>
                  <a:lnTo>
                    <a:pt x="717054" y="369684"/>
                  </a:lnTo>
                  <a:lnTo>
                    <a:pt x="741997" y="403529"/>
                  </a:lnTo>
                  <a:lnTo>
                    <a:pt x="772960" y="433133"/>
                  </a:lnTo>
                  <a:lnTo>
                    <a:pt x="809447" y="459232"/>
                  </a:lnTo>
                  <a:lnTo>
                    <a:pt x="850988" y="482561"/>
                  </a:lnTo>
                  <a:lnTo>
                    <a:pt x="897077" y="503859"/>
                  </a:lnTo>
                  <a:lnTo>
                    <a:pt x="941578" y="522960"/>
                  </a:lnTo>
                  <a:lnTo>
                    <a:pt x="996213" y="547890"/>
                  </a:lnTo>
                  <a:lnTo>
                    <a:pt x="1037018" y="572566"/>
                  </a:lnTo>
                  <a:lnTo>
                    <a:pt x="1062545" y="602030"/>
                  </a:lnTo>
                  <a:lnTo>
                    <a:pt x="1071372" y="641286"/>
                  </a:lnTo>
                  <a:lnTo>
                    <a:pt x="1062863" y="676490"/>
                  </a:lnTo>
                  <a:lnTo>
                    <a:pt x="1038593" y="704291"/>
                  </a:lnTo>
                  <a:lnTo>
                    <a:pt x="1000493" y="722541"/>
                  </a:lnTo>
                  <a:lnTo>
                    <a:pt x="950455" y="729094"/>
                  </a:lnTo>
                  <a:lnTo>
                    <a:pt x="891387" y="720966"/>
                  </a:lnTo>
                  <a:lnTo>
                    <a:pt x="844105" y="698385"/>
                  </a:lnTo>
                  <a:lnTo>
                    <a:pt x="806119" y="664121"/>
                  </a:lnTo>
                  <a:lnTo>
                    <a:pt x="774903" y="620915"/>
                  </a:lnTo>
                  <a:lnTo>
                    <a:pt x="629856" y="704888"/>
                  </a:lnTo>
                  <a:lnTo>
                    <a:pt x="652005" y="742289"/>
                  </a:lnTo>
                  <a:lnTo>
                    <a:pt x="679310" y="776795"/>
                  </a:lnTo>
                  <a:lnTo>
                    <a:pt x="711847" y="807758"/>
                  </a:lnTo>
                  <a:lnTo>
                    <a:pt x="749630" y="834529"/>
                  </a:lnTo>
                  <a:lnTo>
                    <a:pt x="792721" y="856475"/>
                  </a:lnTo>
                  <a:lnTo>
                    <a:pt x="841171" y="872934"/>
                  </a:lnTo>
                  <a:lnTo>
                    <a:pt x="895019" y="883285"/>
                  </a:lnTo>
                  <a:lnTo>
                    <a:pt x="954316" y="886879"/>
                  </a:lnTo>
                  <a:lnTo>
                    <a:pt x="1003706" y="884262"/>
                  </a:lnTo>
                  <a:lnTo>
                    <a:pt x="1050010" y="876465"/>
                  </a:lnTo>
                  <a:lnTo>
                    <a:pt x="1092720" y="863587"/>
                  </a:lnTo>
                  <a:lnTo>
                    <a:pt x="1131341" y="845705"/>
                  </a:lnTo>
                  <a:lnTo>
                    <a:pt x="1165390" y="822934"/>
                  </a:lnTo>
                  <a:lnTo>
                    <a:pt x="1194346" y="795350"/>
                  </a:lnTo>
                  <a:lnTo>
                    <a:pt x="1217739" y="763054"/>
                  </a:lnTo>
                  <a:lnTo>
                    <a:pt x="1235062" y="726122"/>
                  </a:lnTo>
                  <a:lnTo>
                    <a:pt x="1245819" y="684669"/>
                  </a:lnTo>
                  <a:lnTo>
                    <a:pt x="1249514" y="638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3794887" y="2639719"/>
            <a:ext cx="840105" cy="28575"/>
          </a:xfrm>
          <a:custGeom>
            <a:avLst/>
            <a:gdLst/>
            <a:ahLst/>
            <a:cxnLst/>
            <a:rect l="l" t="t" r="r" b="b"/>
            <a:pathLst>
              <a:path w="840104" h="28575">
                <a:moveTo>
                  <a:pt x="839838" y="0"/>
                </a:moveTo>
                <a:lnTo>
                  <a:pt x="770636" y="0"/>
                </a:lnTo>
                <a:lnTo>
                  <a:pt x="0" y="0"/>
                </a:lnTo>
                <a:lnTo>
                  <a:pt x="0" y="28575"/>
                </a:lnTo>
                <a:lnTo>
                  <a:pt x="770636" y="28575"/>
                </a:lnTo>
                <a:lnTo>
                  <a:pt x="839838" y="28575"/>
                </a:lnTo>
                <a:lnTo>
                  <a:pt x="8398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62397" y="3058819"/>
            <a:ext cx="188595" cy="28575"/>
          </a:xfrm>
          <a:custGeom>
            <a:avLst/>
            <a:gdLst/>
            <a:ahLst/>
            <a:cxnLst/>
            <a:rect l="l" t="t" r="r" b="b"/>
            <a:pathLst>
              <a:path w="188595" h="28575">
                <a:moveTo>
                  <a:pt x="188146" y="28574"/>
                </a:moveTo>
                <a:lnTo>
                  <a:pt x="0" y="28574"/>
                </a:lnTo>
                <a:lnTo>
                  <a:pt x="0" y="0"/>
                </a:lnTo>
                <a:lnTo>
                  <a:pt x="188146" y="0"/>
                </a:lnTo>
                <a:lnTo>
                  <a:pt x="18814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8235" y="3058819"/>
            <a:ext cx="1409065" cy="28575"/>
          </a:xfrm>
          <a:custGeom>
            <a:avLst/>
            <a:gdLst/>
            <a:ahLst/>
            <a:cxnLst/>
            <a:rect l="l" t="t" r="r" b="b"/>
            <a:pathLst>
              <a:path w="1409064" h="28575">
                <a:moveTo>
                  <a:pt x="1408976" y="0"/>
                </a:moveTo>
                <a:lnTo>
                  <a:pt x="186944" y="0"/>
                </a:lnTo>
                <a:lnTo>
                  <a:pt x="0" y="0"/>
                </a:lnTo>
                <a:lnTo>
                  <a:pt x="0" y="28575"/>
                </a:lnTo>
                <a:lnTo>
                  <a:pt x="186944" y="28575"/>
                </a:lnTo>
                <a:lnTo>
                  <a:pt x="1408976" y="28575"/>
                </a:lnTo>
                <a:lnTo>
                  <a:pt x="14089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349697" y="2249200"/>
            <a:ext cx="1730375" cy="8636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R="60960">
              <a:lnSpc>
                <a:spcPct val="100000"/>
              </a:lnSpc>
              <a:spcBef>
                <a:spcPts val="575"/>
              </a:spcBef>
            </a:pPr>
            <a:r>
              <a:rPr dirty="0" sz="2350" spc="-35" b="1">
                <a:latin typeface="Tahoma"/>
                <a:cs typeface="Tahoma"/>
              </a:rPr>
              <a:t>SAAS</a:t>
            </a:r>
            <a:endParaRPr sz="23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dirty="0" sz="2350" spc="5" b="1">
                <a:latin typeface="Tahoma"/>
                <a:cs typeface="Tahoma"/>
              </a:rPr>
              <a:t>Application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61924" y="8931819"/>
            <a:ext cx="963930" cy="28575"/>
          </a:xfrm>
          <a:custGeom>
            <a:avLst/>
            <a:gdLst/>
            <a:ahLst/>
            <a:cxnLst/>
            <a:rect l="l" t="t" r="r" b="b"/>
            <a:pathLst>
              <a:path w="963930" h="28575">
                <a:moveTo>
                  <a:pt x="963513" y="28574"/>
                </a:moveTo>
                <a:lnTo>
                  <a:pt x="0" y="28574"/>
                </a:lnTo>
                <a:lnTo>
                  <a:pt x="0" y="0"/>
                </a:lnTo>
                <a:lnTo>
                  <a:pt x="963513" y="0"/>
                </a:lnTo>
                <a:lnTo>
                  <a:pt x="96351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49224" y="8531928"/>
            <a:ext cx="989330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320" b="1">
                <a:latin typeface="Trebuchet MS"/>
                <a:cs typeface="Trebuchet MS"/>
              </a:rPr>
              <a:t>S</a:t>
            </a:r>
            <a:r>
              <a:rPr dirty="0" sz="2900" spc="140" b="1">
                <a:latin typeface="Trebuchet MS"/>
                <a:cs typeface="Trebuchet MS"/>
              </a:rPr>
              <a:t>AA</a:t>
            </a:r>
            <a:r>
              <a:rPr dirty="0" sz="2900" spc="325" b="1">
                <a:latin typeface="Trebuchet MS"/>
                <a:cs typeface="Trebuchet MS"/>
              </a:rPr>
              <a:t>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7216" y="9446169"/>
            <a:ext cx="1533525" cy="28575"/>
          </a:xfrm>
          <a:custGeom>
            <a:avLst/>
            <a:gdLst/>
            <a:ahLst/>
            <a:cxnLst/>
            <a:rect l="l" t="t" r="r" b="b"/>
            <a:pathLst>
              <a:path w="1533525" h="28575">
                <a:moveTo>
                  <a:pt x="1532929" y="28574"/>
                </a:moveTo>
                <a:lnTo>
                  <a:pt x="0" y="28574"/>
                </a:lnTo>
                <a:lnTo>
                  <a:pt x="0" y="0"/>
                </a:lnTo>
                <a:lnTo>
                  <a:pt x="1532929" y="0"/>
                </a:lnTo>
                <a:lnTo>
                  <a:pt x="1532929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64516" y="9046278"/>
            <a:ext cx="1558925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900" spc="10" b="1">
                <a:latin typeface="Trebuchet MS"/>
                <a:cs typeface="Trebuchet MS"/>
              </a:rPr>
              <a:t>Features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96448" y="9219579"/>
            <a:ext cx="1586865" cy="28575"/>
          </a:xfrm>
          <a:custGeom>
            <a:avLst/>
            <a:gdLst/>
            <a:ahLst/>
            <a:cxnLst/>
            <a:rect l="l" t="t" r="r" b="b"/>
            <a:pathLst>
              <a:path w="1586864" h="28575">
                <a:moveTo>
                  <a:pt x="1586358" y="28574"/>
                </a:moveTo>
                <a:lnTo>
                  <a:pt x="0" y="28574"/>
                </a:lnTo>
                <a:lnTo>
                  <a:pt x="0" y="0"/>
                </a:lnTo>
                <a:lnTo>
                  <a:pt x="1586358" y="0"/>
                </a:lnTo>
                <a:lnTo>
                  <a:pt x="1586358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383748" y="8819306"/>
            <a:ext cx="161226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95" b="1">
                <a:latin typeface="Tahoma"/>
                <a:cs typeface="Tahoma"/>
              </a:rPr>
              <a:t>Frontend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58667" y="9215905"/>
            <a:ext cx="1551940" cy="28575"/>
          </a:xfrm>
          <a:custGeom>
            <a:avLst/>
            <a:gdLst/>
            <a:ahLst/>
            <a:cxnLst/>
            <a:rect l="l" t="t" r="r" b="b"/>
            <a:pathLst>
              <a:path w="1551940" h="28575">
                <a:moveTo>
                  <a:pt x="1551533" y="28574"/>
                </a:moveTo>
                <a:lnTo>
                  <a:pt x="0" y="28574"/>
                </a:lnTo>
                <a:lnTo>
                  <a:pt x="0" y="0"/>
                </a:lnTo>
                <a:lnTo>
                  <a:pt x="1551533" y="0"/>
                </a:lnTo>
                <a:lnTo>
                  <a:pt x="1551533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445967" y="8812109"/>
            <a:ext cx="1577340" cy="4724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-35" b="1">
                <a:latin typeface="Tahoma"/>
                <a:cs typeface="Tahoma"/>
              </a:rPr>
              <a:t>Backend</a:t>
            </a:r>
            <a:endParaRPr sz="2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4596" y="756526"/>
            <a:ext cx="8603391" cy="95302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918" y="184118"/>
            <a:ext cx="2819399" cy="1685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4778" y="983061"/>
            <a:ext cx="10878820" cy="78930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5000" spc="9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Software</a:t>
            </a:r>
            <a:r>
              <a:rPr dirty="0" u="heavy" sz="5000" spc="-3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5000" spc="2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Requirement</a:t>
            </a:r>
            <a:r>
              <a:rPr dirty="0" u="heavy" sz="5000" spc="-3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5000" spc="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Specification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218" y="2137488"/>
            <a:ext cx="14505940" cy="6769734"/>
          </a:xfrm>
          <a:prstGeom prst="rect">
            <a:avLst/>
          </a:prstGeom>
        </p:spPr>
        <p:txBody>
          <a:bodyPr wrap="square" lIns="0" tIns="239395" rIns="0" bIns="0" rtlCol="0" vert="horz">
            <a:spAutoFit/>
          </a:bodyPr>
          <a:lstStyle/>
          <a:p>
            <a:pPr marL="635635" indent="-462915">
              <a:lnSpc>
                <a:spcPct val="100000"/>
              </a:lnSpc>
              <a:spcBef>
                <a:spcPts val="1885"/>
              </a:spcBef>
              <a:buSzPct val="97500"/>
              <a:buAutoNum type="arabicPeriod"/>
              <a:tabLst>
                <a:tab pos="636270" algn="l"/>
              </a:tabLst>
            </a:pPr>
            <a:r>
              <a:rPr dirty="0" u="heavy" sz="4000" spc="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Introduction:</a:t>
            </a:r>
            <a:endParaRPr sz="4000">
              <a:latin typeface="Trebuchet MS"/>
              <a:cs typeface="Trebuchet MS"/>
            </a:endParaRPr>
          </a:p>
          <a:p>
            <a:pPr lvl="1" marL="797560" indent="-625475">
              <a:lnSpc>
                <a:spcPct val="100000"/>
              </a:lnSpc>
              <a:spcBef>
                <a:spcPts val="1465"/>
              </a:spcBef>
              <a:buSzPct val="96923"/>
              <a:buAutoNum type="arabicPeriod"/>
              <a:tabLst>
                <a:tab pos="798195" algn="l"/>
              </a:tabLst>
            </a:pPr>
            <a:r>
              <a:rPr dirty="0" sz="3250" spc="60" b="1">
                <a:latin typeface="Trebuchet MS"/>
                <a:cs typeface="Trebuchet MS"/>
              </a:rPr>
              <a:t>Purpose</a:t>
            </a:r>
            <a:endParaRPr sz="3250">
              <a:latin typeface="Trebuchet MS"/>
              <a:cs typeface="Trebuchet MS"/>
            </a:endParaRPr>
          </a:p>
          <a:p>
            <a:pPr algn="ctr" marL="21590" marR="399415" indent="85725">
              <a:lnSpc>
                <a:spcPct val="116700"/>
              </a:lnSpc>
              <a:spcBef>
                <a:spcPts val="1110"/>
              </a:spcBef>
            </a:pPr>
            <a:r>
              <a:rPr dirty="0" sz="2250" spc="10">
                <a:latin typeface="Comic Sans MS"/>
                <a:cs typeface="Comic Sans MS"/>
              </a:rPr>
              <a:t>The </a:t>
            </a:r>
            <a:r>
              <a:rPr dirty="0" sz="2250" spc="5">
                <a:latin typeface="Comic Sans MS"/>
                <a:cs typeface="Comic Sans MS"/>
              </a:rPr>
              <a:t>purpose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of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this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web </a:t>
            </a:r>
            <a:r>
              <a:rPr dirty="0" sz="2250" spc="5">
                <a:latin typeface="Comic Sans MS"/>
                <a:cs typeface="Comic Sans MS"/>
              </a:rPr>
              <a:t>application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is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to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provide</a:t>
            </a:r>
            <a:r>
              <a:rPr dirty="0" sz="2250" spc="10">
                <a:latin typeface="Comic Sans MS"/>
                <a:cs typeface="Comic Sans MS"/>
              </a:rPr>
              <a:t> an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online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platform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for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Uttarakhand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Police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to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better 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manage their </a:t>
            </a:r>
            <a:r>
              <a:rPr dirty="0" sz="2250" spc="5" b="1">
                <a:latin typeface="Comic Sans MS"/>
                <a:cs typeface="Comic Sans MS"/>
              </a:rPr>
              <a:t>operations </a:t>
            </a:r>
            <a:r>
              <a:rPr dirty="0" sz="2250" spc="10">
                <a:latin typeface="Comic Sans MS"/>
                <a:cs typeface="Comic Sans MS"/>
              </a:rPr>
              <a:t>and </a:t>
            </a:r>
            <a:r>
              <a:rPr dirty="0" sz="2250" spc="5">
                <a:latin typeface="Comic Sans MS"/>
                <a:cs typeface="Comic Sans MS"/>
              </a:rPr>
              <a:t>improve </a:t>
            </a:r>
            <a:r>
              <a:rPr dirty="0" sz="2250" spc="5" b="1">
                <a:latin typeface="Comic Sans MS"/>
                <a:cs typeface="Comic Sans MS"/>
              </a:rPr>
              <a:t>communication </a:t>
            </a:r>
            <a:r>
              <a:rPr dirty="0" sz="2250" spc="10">
                <a:latin typeface="Comic Sans MS"/>
                <a:cs typeface="Comic Sans MS"/>
              </a:rPr>
              <a:t>with </a:t>
            </a:r>
            <a:r>
              <a:rPr dirty="0" sz="2250" spc="5">
                <a:latin typeface="Comic Sans MS"/>
                <a:cs typeface="Comic Sans MS"/>
              </a:rPr>
              <a:t>the public for the betterment </a:t>
            </a:r>
            <a:r>
              <a:rPr dirty="0" sz="2250" spc="10">
                <a:latin typeface="Comic Sans MS"/>
                <a:cs typeface="Comic Sans MS"/>
              </a:rPr>
              <a:t>of </a:t>
            </a:r>
            <a:r>
              <a:rPr dirty="0" sz="2250" spc="5">
                <a:latin typeface="Comic Sans MS"/>
                <a:cs typeface="Comic Sans MS"/>
              </a:rPr>
              <a:t>the society. </a:t>
            </a:r>
            <a:r>
              <a:rPr dirty="0" sz="2250" spc="10">
                <a:latin typeface="Comic Sans MS"/>
                <a:cs typeface="Comic Sans MS"/>
              </a:rPr>
              <a:t> This web </a:t>
            </a:r>
            <a:r>
              <a:rPr dirty="0" sz="2250" spc="5">
                <a:latin typeface="Comic Sans MS"/>
                <a:cs typeface="Comic Sans MS"/>
              </a:rPr>
              <a:t>application will provide access to </a:t>
            </a:r>
            <a:r>
              <a:rPr dirty="0" sz="2250" spc="10">
                <a:latin typeface="Comic Sans MS"/>
                <a:cs typeface="Comic Sans MS"/>
              </a:rPr>
              <a:t>a </a:t>
            </a:r>
            <a:r>
              <a:rPr dirty="0" sz="2250" spc="5" b="1">
                <a:latin typeface="Comic Sans MS"/>
                <a:cs typeface="Comic Sans MS"/>
              </a:rPr>
              <a:t>range </a:t>
            </a:r>
            <a:r>
              <a:rPr dirty="0" sz="2250" spc="10" b="1">
                <a:latin typeface="Comic Sans MS"/>
                <a:cs typeface="Comic Sans MS"/>
              </a:rPr>
              <a:t>of </a:t>
            </a:r>
            <a:r>
              <a:rPr dirty="0" sz="2250" spc="5" b="1">
                <a:latin typeface="Comic Sans MS"/>
                <a:cs typeface="Comic Sans MS"/>
              </a:rPr>
              <a:t>features </a:t>
            </a:r>
            <a:r>
              <a:rPr dirty="0" sz="2250" spc="10">
                <a:latin typeface="Comic Sans MS"/>
                <a:cs typeface="Comic Sans MS"/>
              </a:rPr>
              <a:t>and </a:t>
            </a:r>
            <a:r>
              <a:rPr dirty="0" sz="2250" spc="5">
                <a:latin typeface="Comic Sans MS"/>
                <a:cs typeface="Comic Sans MS"/>
              </a:rPr>
              <a:t>tools to help police officers perform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their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duties </a:t>
            </a:r>
            <a:r>
              <a:rPr dirty="0" sz="2250" spc="10">
                <a:latin typeface="Comic Sans MS"/>
                <a:cs typeface="Comic Sans MS"/>
              </a:rPr>
              <a:t>more</a:t>
            </a:r>
            <a:r>
              <a:rPr dirty="0" sz="2250" spc="5">
                <a:latin typeface="Comic Sans MS"/>
                <a:cs typeface="Comic Sans MS"/>
              </a:rPr>
              <a:t> effectively.</a:t>
            </a:r>
            <a:endParaRPr sz="22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omic Sans MS"/>
              <a:cs typeface="Comic Sans MS"/>
            </a:endParaRPr>
          </a:p>
          <a:p>
            <a:pPr lvl="1" marL="894080" indent="-721995">
              <a:lnSpc>
                <a:spcPct val="100000"/>
              </a:lnSpc>
              <a:buSzPct val="96923"/>
              <a:buAutoNum type="arabicPeriod" startAt="2"/>
              <a:tabLst>
                <a:tab pos="894715" algn="l"/>
              </a:tabLst>
            </a:pPr>
            <a:r>
              <a:rPr dirty="0" sz="3250" spc="225" b="1">
                <a:latin typeface="Trebuchet MS"/>
                <a:cs typeface="Trebuchet MS"/>
              </a:rPr>
              <a:t>P</a:t>
            </a:r>
            <a:r>
              <a:rPr dirty="0" sz="3250" spc="-75" b="1">
                <a:latin typeface="Trebuchet MS"/>
                <a:cs typeface="Trebuchet MS"/>
              </a:rPr>
              <a:t>r</a:t>
            </a:r>
            <a:r>
              <a:rPr dirty="0" sz="3250" spc="-5" b="1">
                <a:latin typeface="Trebuchet MS"/>
                <a:cs typeface="Trebuchet MS"/>
              </a:rPr>
              <a:t>o</a:t>
            </a:r>
            <a:r>
              <a:rPr dirty="0" sz="3250" spc="-265" b="1">
                <a:latin typeface="Trebuchet MS"/>
                <a:cs typeface="Trebuchet MS"/>
              </a:rPr>
              <a:t>j</a:t>
            </a:r>
            <a:r>
              <a:rPr dirty="0" sz="3250" spc="-40" b="1">
                <a:latin typeface="Trebuchet MS"/>
                <a:cs typeface="Trebuchet MS"/>
              </a:rPr>
              <a:t>e</a:t>
            </a:r>
            <a:r>
              <a:rPr dirty="0" sz="3250" spc="15" b="1">
                <a:latin typeface="Trebuchet MS"/>
                <a:cs typeface="Trebuchet MS"/>
              </a:rPr>
              <a:t>c</a:t>
            </a:r>
            <a:r>
              <a:rPr dirty="0" sz="3250" spc="-45" b="1">
                <a:latin typeface="Trebuchet MS"/>
                <a:cs typeface="Trebuchet MS"/>
              </a:rPr>
              <a:t>t</a:t>
            </a:r>
            <a:r>
              <a:rPr dirty="0" sz="3250" spc="-215" b="1">
                <a:latin typeface="Trebuchet MS"/>
                <a:cs typeface="Trebuchet MS"/>
              </a:rPr>
              <a:t> </a:t>
            </a:r>
            <a:r>
              <a:rPr dirty="0" sz="3250" spc="365" b="1">
                <a:latin typeface="Trebuchet MS"/>
                <a:cs typeface="Trebuchet MS"/>
              </a:rPr>
              <a:t>S</a:t>
            </a:r>
            <a:r>
              <a:rPr dirty="0" sz="3250" spc="15" b="1">
                <a:latin typeface="Trebuchet MS"/>
                <a:cs typeface="Trebuchet MS"/>
              </a:rPr>
              <a:t>c</a:t>
            </a:r>
            <a:r>
              <a:rPr dirty="0" sz="3250" spc="-5" b="1">
                <a:latin typeface="Trebuchet MS"/>
                <a:cs typeface="Trebuchet MS"/>
              </a:rPr>
              <a:t>o</a:t>
            </a:r>
            <a:r>
              <a:rPr dirty="0" sz="3250" spc="80" b="1">
                <a:latin typeface="Trebuchet MS"/>
                <a:cs typeface="Trebuchet MS"/>
              </a:rPr>
              <a:t>p</a:t>
            </a:r>
            <a:r>
              <a:rPr dirty="0" sz="3250" spc="-40" b="1">
                <a:latin typeface="Trebuchet MS"/>
                <a:cs typeface="Trebuchet MS"/>
              </a:rPr>
              <a:t>e</a:t>
            </a:r>
            <a:endParaRPr sz="3250">
              <a:latin typeface="Trebuchet MS"/>
              <a:cs typeface="Trebuchet MS"/>
            </a:endParaRPr>
          </a:p>
          <a:p>
            <a:pPr marL="104139" marR="5080" indent="-92075">
              <a:lnSpc>
                <a:spcPct val="116500"/>
              </a:lnSpc>
              <a:spcBef>
                <a:spcPts val="1085"/>
              </a:spcBef>
            </a:pPr>
            <a:r>
              <a:rPr dirty="0" sz="2200" spc="-5">
                <a:latin typeface="Comic Sans MS"/>
                <a:cs typeface="Comic Sans MS"/>
              </a:rPr>
              <a:t>This project will be </a:t>
            </a:r>
            <a:r>
              <a:rPr dirty="0" sz="2200">
                <a:latin typeface="Comic Sans MS"/>
                <a:cs typeface="Comic Sans MS"/>
              </a:rPr>
              <a:t>a </a:t>
            </a:r>
            <a:r>
              <a:rPr dirty="0" sz="2200" spc="-5">
                <a:latin typeface="Comic Sans MS"/>
                <a:cs typeface="Comic Sans MS"/>
              </a:rPr>
              <a:t>prototype for the Uttarakhand Police.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If anyone sees </a:t>
            </a:r>
            <a:r>
              <a:rPr dirty="0" sz="2200">
                <a:latin typeface="Comic Sans MS"/>
                <a:cs typeface="Comic Sans MS"/>
              </a:rPr>
              <a:t>a</a:t>
            </a:r>
            <a:r>
              <a:rPr dirty="0" sz="2200" spc="-5">
                <a:latin typeface="Comic Sans MS"/>
                <a:cs typeface="Comic Sans MS"/>
              </a:rPr>
              <a:t> crime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and want to </a:t>
            </a:r>
            <a:r>
              <a:rPr dirty="0" sz="2200" spc="-5" b="1">
                <a:latin typeface="Comic Sans MS"/>
                <a:cs typeface="Comic Sans MS"/>
              </a:rPr>
              <a:t>file</a:t>
            </a:r>
            <a:r>
              <a:rPr dirty="0" sz="2200" b="1">
                <a:latin typeface="Comic Sans MS"/>
                <a:cs typeface="Comic Sans MS"/>
              </a:rPr>
              <a:t> a</a:t>
            </a:r>
            <a:r>
              <a:rPr dirty="0" sz="2200" spc="-5" b="1">
                <a:latin typeface="Comic Sans MS"/>
                <a:cs typeface="Comic Sans MS"/>
              </a:rPr>
              <a:t> FRI </a:t>
            </a:r>
            <a:r>
              <a:rPr dirty="0" sz="2200" b="1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against it. He/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She can directly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visit the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web app on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any browser. </a:t>
            </a:r>
            <a:r>
              <a:rPr dirty="0" sz="2200">
                <a:latin typeface="Comic Sans MS"/>
                <a:cs typeface="Comic Sans MS"/>
              </a:rPr>
              <a:t>A </a:t>
            </a:r>
            <a:r>
              <a:rPr dirty="0" sz="2200" spc="-5">
                <a:latin typeface="Comic Sans MS"/>
                <a:cs typeface="Comic Sans MS"/>
              </a:rPr>
              <a:t>web application</a:t>
            </a:r>
            <a:r>
              <a:rPr dirty="0" sz="2200">
                <a:latin typeface="Comic Sans MS"/>
                <a:cs typeface="Comic Sans MS"/>
              </a:rPr>
              <a:t> is</a:t>
            </a:r>
            <a:r>
              <a:rPr dirty="0" sz="2200" spc="-5">
                <a:latin typeface="Comic Sans MS"/>
                <a:cs typeface="Comic Sans MS"/>
              </a:rPr>
              <a:t> much preferred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since </a:t>
            </a:r>
            <a:r>
              <a:rPr dirty="0" sz="2200">
                <a:latin typeface="Comic Sans MS"/>
                <a:cs typeface="Comic Sans MS"/>
              </a:rPr>
              <a:t>it </a:t>
            </a:r>
            <a:r>
              <a:rPr dirty="0" sz="2200" spc="5">
                <a:latin typeface="Comic Sans MS"/>
                <a:cs typeface="Comic Sans MS"/>
              </a:rPr>
              <a:t> </a:t>
            </a:r>
            <a:r>
              <a:rPr dirty="0" sz="2200">
                <a:latin typeface="Comic Sans MS"/>
                <a:cs typeface="Comic Sans MS"/>
              </a:rPr>
              <a:t>is</a:t>
            </a:r>
            <a:r>
              <a:rPr dirty="0" sz="2200" spc="-5">
                <a:latin typeface="Comic Sans MS"/>
                <a:cs typeface="Comic Sans MS"/>
              </a:rPr>
              <a:t> more accessible and more convenient to the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users and all the user required </a:t>
            </a:r>
            <a:r>
              <a:rPr dirty="0" sz="2200">
                <a:latin typeface="Comic Sans MS"/>
                <a:cs typeface="Comic Sans MS"/>
              </a:rPr>
              <a:t>is </a:t>
            </a:r>
            <a:r>
              <a:rPr dirty="0" sz="2200" spc="-5">
                <a:latin typeface="Comic Sans MS"/>
                <a:cs typeface="Comic Sans MS"/>
              </a:rPr>
              <a:t>just an </a:t>
            </a:r>
            <a:r>
              <a:rPr dirty="0" sz="2200" spc="-5" b="1">
                <a:latin typeface="Comic Sans MS"/>
                <a:cs typeface="Comic Sans MS"/>
              </a:rPr>
              <a:t>Internet Connection</a:t>
            </a:r>
            <a:r>
              <a:rPr dirty="0" sz="2200" spc="-5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 algn="ctr" marL="104139" marR="5080">
              <a:lnSpc>
                <a:spcPct val="116500"/>
              </a:lnSpc>
            </a:pPr>
            <a:r>
              <a:rPr dirty="0" sz="2200" spc="-5">
                <a:latin typeface="Comic Sans MS"/>
                <a:cs typeface="Comic Sans MS"/>
              </a:rPr>
              <a:t>One has to login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through Aadhar Id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and Phone Number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then an image or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video </a:t>
            </a:r>
            <a:r>
              <a:rPr dirty="0" sz="2200">
                <a:latin typeface="Comic Sans MS"/>
                <a:cs typeface="Comic Sans MS"/>
              </a:rPr>
              <a:t>is</a:t>
            </a:r>
            <a:r>
              <a:rPr dirty="0" sz="2200" spc="-5">
                <a:latin typeface="Comic Sans MS"/>
                <a:cs typeface="Comic Sans MS"/>
              </a:rPr>
              <a:t> required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for the confirmation </a:t>
            </a:r>
            <a:r>
              <a:rPr dirty="0" sz="2200" spc="-64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of </a:t>
            </a:r>
            <a:r>
              <a:rPr dirty="0" sz="2200">
                <a:latin typeface="Comic Sans MS"/>
                <a:cs typeface="Comic Sans MS"/>
              </a:rPr>
              <a:t>a</a:t>
            </a:r>
            <a:r>
              <a:rPr dirty="0" sz="2200" spc="-5">
                <a:latin typeface="Comic Sans MS"/>
                <a:cs typeface="Comic Sans MS"/>
              </a:rPr>
              <a:t> crime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so that police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officers can take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action against it.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Once the web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application will be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deployed </a:t>
            </a:r>
            <a:r>
              <a:rPr dirty="0" sz="2200">
                <a:latin typeface="Comic Sans MS"/>
                <a:cs typeface="Comic Sans MS"/>
              </a:rPr>
              <a:t> </a:t>
            </a:r>
            <a:r>
              <a:rPr dirty="0" sz="2200" spc="-5">
                <a:latin typeface="Comic Sans MS"/>
                <a:cs typeface="Comic Sans MS"/>
              </a:rPr>
              <a:t>successfully then I'll try to bring an Application for more easiness of users.</a:t>
            </a:r>
            <a:endParaRPr sz="2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9862" y="9124922"/>
            <a:ext cx="133354" cy="2280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918" y="184121"/>
            <a:ext cx="2819399" cy="1685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9263" y="1832854"/>
            <a:ext cx="613600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3600" spc="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dirty="0" u="heavy" sz="3600" spc="-204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600" spc="-2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6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600" spc="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600" spc="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600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60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60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600" spc="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1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600" spc="3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600" spc="-2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600" spc="2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60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600" spc="8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</a:t>
            </a:r>
            <a:r>
              <a:rPr dirty="0" u="heavy" sz="3600" spc="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60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600" spc="-9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60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600" spc="12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600" spc="-5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600" spc="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-5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600" spc="26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600" spc="-13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4596" y="756529"/>
            <a:ext cx="8603391" cy="95302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9635" y="2408247"/>
            <a:ext cx="13587094" cy="7301865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430"/>
              </a:spcBef>
            </a:pP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following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are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functional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requirements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for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this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web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application:</a:t>
            </a:r>
            <a:endParaRPr sz="2250">
              <a:latin typeface="Comic Sans MS"/>
              <a:cs typeface="Comic Sans MS"/>
            </a:endParaRPr>
          </a:p>
          <a:p>
            <a:pPr marL="234315" marR="598170" indent="60960">
              <a:lnSpc>
                <a:spcPct val="116700"/>
              </a:lnSpc>
              <a:spcBef>
                <a:spcPts val="885"/>
              </a:spcBef>
              <a:buAutoNum type="alphaLcPeriod"/>
              <a:tabLst>
                <a:tab pos="707390" algn="l"/>
              </a:tabLst>
            </a:pPr>
            <a:r>
              <a:rPr dirty="0" sz="2250" spc="10" b="1">
                <a:latin typeface="Comic Sans MS"/>
                <a:cs typeface="Comic Sans MS"/>
              </a:rPr>
              <a:t>User Management: </a:t>
            </a:r>
            <a:r>
              <a:rPr dirty="0" sz="2250" spc="10">
                <a:latin typeface="Comic Sans MS"/>
                <a:cs typeface="Comic Sans MS"/>
              </a:rPr>
              <a:t>The web </a:t>
            </a:r>
            <a:r>
              <a:rPr dirty="0" sz="2250" spc="5">
                <a:latin typeface="Comic Sans MS"/>
                <a:cs typeface="Comic Sans MS"/>
              </a:rPr>
              <a:t>application </a:t>
            </a:r>
            <a:r>
              <a:rPr dirty="0" sz="2250" spc="10">
                <a:latin typeface="Comic Sans MS"/>
                <a:cs typeface="Comic Sans MS"/>
              </a:rPr>
              <a:t>should provide </a:t>
            </a:r>
            <a:r>
              <a:rPr dirty="0" sz="2250" spc="15">
                <a:latin typeface="Comic Sans MS"/>
                <a:cs typeface="Comic Sans MS"/>
              </a:rPr>
              <a:t>a </a:t>
            </a:r>
            <a:r>
              <a:rPr dirty="0" sz="2250" spc="10">
                <a:latin typeface="Comic Sans MS"/>
                <a:cs typeface="Comic Sans MS"/>
              </a:rPr>
              <a:t>user management system to </a:t>
            </a:r>
            <a:r>
              <a:rPr dirty="0" sz="2250" spc="5">
                <a:latin typeface="Comic Sans MS"/>
                <a:cs typeface="Comic Sans MS"/>
              </a:rPr>
              <a:t>allow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police </a:t>
            </a:r>
            <a:r>
              <a:rPr dirty="0" sz="2250" spc="10">
                <a:latin typeface="Comic Sans MS"/>
                <a:cs typeface="Comic Sans MS"/>
              </a:rPr>
              <a:t>officers to create and manage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their </a:t>
            </a:r>
            <a:r>
              <a:rPr dirty="0" sz="2250" spc="5">
                <a:latin typeface="Comic Sans MS"/>
                <a:cs typeface="Comic Sans MS"/>
              </a:rPr>
              <a:t>profiles.</a:t>
            </a:r>
            <a:r>
              <a:rPr dirty="0" sz="2250" spc="10">
                <a:latin typeface="Comic Sans MS"/>
                <a:cs typeface="Comic Sans MS"/>
              </a:rPr>
              <a:t> The system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should </a:t>
            </a:r>
            <a:r>
              <a:rPr dirty="0" sz="2250" spc="5">
                <a:latin typeface="Comic Sans MS"/>
                <a:cs typeface="Comic Sans MS"/>
              </a:rPr>
              <a:t>also</a:t>
            </a:r>
            <a:r>
              <a:rPr dirty="0" sz="2250" spc="10">
                <a:latin typeface="Comic Sans MS"/>
                <a:cs typeface="Comic Sans MS"/>
              </a:rPr>
              <a:t> provide role-based</a:t>
            </a:r>
            <a:endParaRPr sz="2250">
              <a:latin typeface="Comic Sans MS"/>
              <a:cs typeface="Comic Sans MS"/>
            </a:endParaRPr>
          </a:p>
          <a:p>
            <a:pPr marL="5385435" marR="1007110" indent="-4743450">
              <a:lnSpc>
                <a:spcPct val="116700"/>
              </a:lnSpc>
            </a:pPr>
            <a:r>
              <a:rPr dirty="0" sz="2250" spc="10">
                <a:latin typeface="Comic Sans MS"/>
                <a:cs typeface="Comic Sans MS"/>
              </a:rPr>
              <a:t>access </a:t>
            </a:r>
            <a:r>
              <a:rPr dirty="0" sz="2250" spc="5">
                <a:latin typeface="Comic Sans MS"/>
                <a:cs typeface="Comic Sans MS"/>
              </a:rPr>
              <a:t>control </a:t>
            </a:r>
            <a:r>
              <a:rPr dirty="0" sz="2250" spc="10">
                <a:latin typeface="Comic Sans MS"/>
                <a:cs typeface="Comic Sans MS"/>
              </a:rPr>
              <a:t>to ensure that users can only access the features and resources they are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authorized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</a:t>
            </a:r>
            <a:r>
              <a:rPr dirty="0" sz="2250" spc="5">
                <a:latin typeface="Comic Sans MS"/>
                <a:cs typeface="Comic Sans MS"/>
              </a:rPr>
              <a:t> use.</a:t>
            </a:r>
            <a:endParaRPr sz="2250">
              <a:latin typeface="Comic Sans MS"/>
              <a:cs typeface="Comic Sans MS"/>
            </a:endParaRPr>
          </a:p>
          <a:p>
            <a:pPr marL="730885" indent="-423545">
              <a:lnSpc>
                <a:spcPts val="2695"/>
              </a:lnSpc>
              <a:buAutoNum type="alphaLcPeriod" startAt="2"/>
              <a:tabLst>
                <a:tab pos="731520" algn="l"/>
              </a:tabLst>
            </a:pPr>
            <a:r>
              <a:rPr dirty="0" sz="2250" spc="10" b="1">
                <a:latin typeface="Comic Sans MS"/>
                <a:cs typeface="Comic Sans MS"/>
              </a:rPr>
              <a:t>Incident</a:t>
            </a:r>
            <a:r>
              <a:rPr dirty="0" sz="2250" spc="20" b="1">
                <a:latin typeface="Comic Sans MS"/>
                <a:cs typeface="Comic Sans MS"/>
              </a:rPr>
              <a:t> </a:t>
            </a:r>
            <a:r>
              <a:rPr dirty="0" sz="2250" spc="10" b="1">
                <a:latin typeface="Comic Sans MS"/>
                <a:cs typeface="Comic Sans MS"/>
              </a:rPr>
              <a:t>Management:</a:t>
            </a:r>
            <a:r>
              <a:rPr dirty="0" sz="2250" spc="-290" b="1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web </a:t>
            </a:r>
            <a:r>
              <a:rPr dirty="0" sz="2250" spc="5">
                <a:latin typeface="Comic Sans MS"/>
                <a:cs typeface="Comic Sans MS"/>
              </a:rPr>
              <a:t>application</a:t>
            </a:r>
            <a:r>
              <a:rPr dirty="0" sz="2250" spc="10">
                <a:latin typeface="Comic Sans MS"/>
                <a:cs typeface="Comic Sans MS"/>
              </a:rPr>
              <a:t> should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allow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police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officers to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report and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manage</a:t>
            </a:r>
            <a:endParaRPr sz="2250">
              <a:latin typeface="Comic Sans MS"/>
              <a:cs typeface="Comic Sans MS"/>
            </a:endParaRPr>
          </a:p>
          <a:p>
            <a:pPr algn="ctr" marL="285115" marR="226695">
              <a:lnSpc>
                <a:spcPct val="116700"/>
              </a:lnSpc>
            </a:pPr>
            <a:r>
              <a:rPr dirty="0" sz="2250" spc="5">
                <a:latin typeface="Comic Sans MS"/>
                <a:cs typeface="Comic Sans MS"/>
              </a:rPr>
              <a:t>incidents</a:t>
            </a:r>
            <a:r>
              <a:rPr dirty="0" sz="2250" spc="10">
                <a:latin typeface="Comic Sans MS"/>
                <a:cs typeface="Comic Sans MS"/>
              </a:rPr>
              <a:t> such as crimes, </a:t>
            </a:r>
            <a:r>
              <a:rPr dirty="0" sz="2250" spc="5">
                <a:latin typeface="Comic Sans MS"/>
                <a:cs typeface="Comic Sans MS"/>
              </a:rPr>
              <a:t>accidents,</a:t>
            </a:r>
            <a:r>
              <a:rPr dirty="0" sz="2250" spc="10">
                <a:latin typeface="Comic Sans MS"/>
                <a:cs typeface="Comic Sans MS"/>
              </a:rPr>
              <a:t> and other emergencies. The system should provide </a:t>
            </a:r>
            <a:r>
              <a:rPr dirty="0" sz="2250" spc="15">
                <a:latin typeface="Comic Sans MS"/>
                <a:cs typeface="Comic Sans MS"/>
              </a:rPr>
              <a:t>a </a:t>
            </a:r>
            <a:r>
              <a:rPr dirty="0" sz="2250" spc="10">
                <a:latin typeface="Comic Sans MS"/>
                <a:cs typeface="Comic Sans MS"/>
              </a:rPr>
              <a:t>form to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capture </a:t>
            </a:r>
            <a:r>
              <a:rPr dirty="0" sz="2250" spc="5">
                <a:latin typeface="Comic Sans MS"/>
                <a:cs typeface="Comic Sans MS"/>
              </a:rPr>
              <a:t>incident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details,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including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location,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type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of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incident,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and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any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additional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information 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needed.</a:t>
            </a:r>
            <a:endParaRPr sz="2250">
              <a:latin typeface="Comic Sans MS"/>
              <a:cs typeface="Comic Sans MS"/>
            </a:endParaRPr>
          </a:p>
          <a:p>
            <a:pPr marL="584200" indent="-400050">
              <a:lnSpc>
                <a:spcPts val="2695"/>
              </a:lnSpc>
              <a:buAutoNum type="alphaLcPeriod" startAt="3"/>
              <a:tabLst>
                <a:tab pos="584200" algn="l"/>
              </a:tabLst>
            </a:pPr>
            <a:r>
              <a:rPr dirty="0" sz="2250" spc="10" b="1">
                <a:latin typeface="Comic Sans MS"/>
                <a:cs typeface="Comic Sans MS"/>
              </a:rPr>
              <a:t>Crime</a:t>
            </a:r>
            <a:r>
              <a:rPr dirty="0" sz="2250" spc="20" b="1">
                <a:latin typeface="Comic Sans MS"/>
                <a:cs typeface="Comic Sans MS"/>
              </a:rPr>
              <a:t> </a:t>
            </a:r>
            <a:r>
              <a:rPr dirty="0" sz="2250" spc="5" b="1">
                <a:latin typeface="Comic Sans MS"/>
                <a:cs typeface="Comic Sans MS"/>
              </a:rPr>
              <a:t>Statistics:</a:t>
            </a:r>
            <a:r>
              <a:rPr dirty="0" sz="2250" spc="-290" b="1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web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application</a:t>
            </a:r>
            <a:r>
              <a:rPr dirty="0" sz="2250" spc="10">
                <a:latin typeface="Comic Sans MS"/>
                <a:cs typeface="Comic Sans MS"/>
              </a:rPr>
              <a:t> should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provide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access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crime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statistics</a:t>
            </a:r>
            <a:r>
              <a:rPr dirty="0" sz="2250" spc="10">
                <a:latin typeface="Comic Sans MS"/>
                <a:cs typeface="Comic Sans MS"/>
              </a:rPr>
              <a:t> to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help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police</a:t>
            </a:r>
            <a:endParaRPr sz="2250">
              <a:latin typeface="Comic Sans MS"/>
              <a:cs typeface="Comic Sans MS"/>
            </a:endParaRPr>
          </a:p>
          <a:p>
            <a:pPr marL="3646804" marR="374015" indent="-3173095">
              <a:lnSpc>
                <a:spcPct val="116700"/>
              </a:lnSpc>
            </a:pPr>
            <a:r>
              <a:rPr dirty="0" sz="2250" spc="10">
                <a:latin typeface="Comic Sans MS"/>
                <a:cs typeface="Comic Sans MS"/>
              </a:rPr>
              <a:t>officers analyze and track crime trends over </a:t>
            </a:r>
            <a:r>
              <a:rPr dirty="0" sz="2250" spc="5">
                <a:latin typeface="Comic Sans MS"/>
                <a:cs typeface="Comic Sans MS"/>
              </a:rPr>
              <a:t>time. </a:t>
            </a:r>
            <a:r>
              <a:rPr dirty="0" sz="2250" spc="10">
                <a:latin typeface="Comic Sans MS"/>
                <a:cs typeface="Comic Sans MS"/>
              </a:rPr>
              <a:t>The system should </a:t>
            </a:r>
            <a:r>
              <a:rPr dirty="0" sz="2250" spc="5">
                <a:latin typeface="Comic Sans MS"/>
                <a:cs typeface="Comic Sans MS"/>
              </a:rPr>
              <a:t>allow </a:t>
            </a:r>
            <a:r>
              <a:rPr dirty="0" sz="2250" spc="10">
                <a:latin typeface="Comic Sans MS"/>
                <a:cs typeface="Comic Sans MS"/>
              </a:rPr>
              <a:t>users to </a:t>
            </a:r>
            <a:r>
              <a:rPr dirty="0" sz="2250" spc="5">
                <a:latin typeface="Comic Sans MS"/>
                <a:cs typeface="Comic Sans MS"/>
              </a:rPr>
              <a:t>filter </a:t>
            </a:r>
            <a:r>
              <a:rPr dirty="0" sz="2250" spc="10">
                <a:latin typeface="Comic Sans MS"/>
                <a:cs typeface="Comic Sans MS"/>
              </a:rPr>
              <a:t>the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data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by</a:t>
            </a:r>
            <a:r>
              <a:rPr dirty="0" sz="2250" spc="5">
                <a:latin typeface="Comic Sans MS"/>
                <a:cs typeface="Comic Sans MS"/>
              </a:rPr>
              <a:t> location, </a:t>
            </a:r>
            <a:r>
              <a:rPr dirty="0" sz="2250" spc="10">
                <a:latin typeface="Comic Sans MS"/>
                <a:cs typeface="Comic Sans MS"/>
              </a:rPr>
              <a:t>date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range,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and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type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of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crime.</a:t>
            </a:r>
            <a:endParaRPr sz="2250">
              <a:latin typeface="Comic Sans MS"/>
              <a:cs typeface="Comic Sans MS"/>
            </a:endParaRPr>
          </a:p>
          <a:p>
            <a:pPr marL="605155" indent="-421640">
              <a:lnSpc>
                <a:spcPts val="2695"/>
              </a:lnSpc>
              <a:buAutoNum type="alphaLcPeriod" startAt="4"/>
              <a:tabLst>
                <a:tab pos="605790" algn="l"/>
              </a:tabLst>
            </a:pPr>
            <a:r>
              <a:rPr dirty="0" sz="2250" spc="10" b="1">
                <a:latin typeface="Comic Sans MS"/>
                <a:cs typeface="Comic Sans MS"/>
              </a:rPr>
              <a:t>Resource</a:t>
            </a:r>
            <a:r>
              <a:rPr dirty="0" sz="2250" spc="20" b="1">
                <a:latin typeface="Comic Sans MS"/>
                <a:cs typeface="Comic Sans MS"/>
              </a:rPr>
              <a:t> </a:t>
            </a:r>
            <a:r>
              <a:rPr dirty="0" sz="2250" spc="10" b="1">
                <a:latin typeface="Comic Sans MS"/>
                <a:cs typeface="Comic Sans MS"/>
              </a:rPr>
              <a:t>Management:</a:t>
            </a:r>
            <a:r>
              <a:rPr dirty="0" sz="2250" spc="-295" b="1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web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application</a:t>
            </a:r>
            <a:r>
              <a:rPr dirty="0" sz="2250" spc="10">
                <a:latin typeface="Comic Sans MS"/>
                <a:cs typeface="Comic Sans MS"/>
              </a:rPr>
              <a:t> should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allow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police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officers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 manage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and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share</a:t>
            </a:r>
            <a:endParaRPr sz="2250">
              <a:latin typeface="Comic Sans MS"/>
              <a:cs typeface="Comic Sans MS"/>
            </a:endParaRPr>
          </a:p>
          <a:p>
            <a:pPr marL="1167130" marR="5080" indent="-951230">
              <a:lnSpc>
                <a:spcPct val="116700"/>
              </a:lnSpc>
            </a:pPr>
            <a:r>
              <a:rPr dirty="0" sz="2250" spc="10">
                <a:latin typeface="Comic Sans MS"/>
                <a:cs typeface="Comic Sans MS"/>
              </a:rPr>
              <a:t>resources such as </a:t>
            </a:r>
            <a:r>
              <a:rPr dirty="0" sz="2250" spc="5">
                <a:latin typeface="Comic Sans MS"/>
                <a:cs typeface="Comic Sans MS"/>
              </a:rPr>
              <a:t>vehicles, </a:t>
            </a:r>
            <a:r>
              <a:rPr dirty="0" sz="2250" spc="10">
                <a:latin typeface="Comic Sans MS"/>
                <a:cs typeface="Comic Sans MS"/>
              </a:rPr>
              <a:t>equipment, and </a:t>
            </a:r>
            <a:r>
              <a:rPr dirty="0" sz="2250" spc="5">
                <a:latin typeface="Comic Sans MS"/>
                <a:cs typeface="Comic Sans MS"/>
              </a:rPr>
              <a:t>personnel. </a:t>
            </a:r>
            <a:r>
              <a:rPr dirty="0" sz="2250" spc="10">
                <a:latin typeface="Comic Sans MS"/>
                <a:cs typeface="Comic Sans MS"/>
              </a:rPr>
              <a:t>The system should provide </a:t>
            </a:r>
            <a:r>
              <a:rPr dirty="0" sz="2250" spc="15">
                <a:latin typeface="Comic Sans MS"/>
                <a:cs typeface="Comic Sans MS"/>
              </a:rPr>
              <a:t>a </a:t>
            </a:r>
            <a:r>
              <a:rPr dirty="0" sz="2250" spc="10">
                <a:latin typeface="Comic Sans MS"/>
                <a:cs typeface="Comic Sans MS"/>
              </a:rPr>
              <a:t>calendar view to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show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5">
                <a:latin typeface="Comic Sans MS"/>
                <a:cs typeface="Comic Sans MS"/>
              </a:rPr>
              <a:t> availability </a:t>
            </a:r>
            <a:r>
              <a:rPr dirty="0" sz="2250" spc="10">
                <a:latin typeface="Comic Sans MS"/>
                <a:cs typeface="Comic Sans MS"/>
              </a:rPr>
              <a:t>of resources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and</a:t>
            </a:r>
            <a:r>
              <a:rPr dirty="0" sz="2250" spc="5">
                <a:latin typeface="Comic Sans MS"/>
                <a:cs typeface="Comic Sans MS"/>
              </a:rPr>
              <a:t> allow</a:t>
            </a:r>
            <a:r>
              <a:rPr dirty="0" sz="2250" spc="10">
                <a:latin typeface="Comic Sans MS"/>
                <a:cs typeface="Comic Sans MS"/>
              </a:rPr>
              <a:t> officers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reserve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resources as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needed.</a:t>
            </a:r>
            <a:endParaRPr sz="2250">
              <a:latin typeface="Comic Sans MS"/>
              <a:cs typeface="Comic Sans MS"/>
            </a:endParaRPr>
          </a:p>
          <a:p>
            <a:pPr marL="12700" marR="266065" indent="234315">
              <a:lnSpc>
                <a:spcPct val="116700"/>
              </a:lnSpc>
              <a:spcBef>
                <a:spcPts val="180"/>
              </a:spcBef>
              <a:buAutoNum type="alphaLcPeriod" startAt="5"/>
              <a:tabLst>
                <a:tab pos="660400" algn="l"/>
              </a:tabLst>
            </a:pPr>
            <a:r>
              <a:rPr dirty="0" sz="2250" spc="10" b="1">
                <a:latin typeface="Comic Sans MS"/>
                <a:cs typeface="Comic Sans MS"/>
              </a:rPr>
              <a:t>Communication: </a:t>
            </a:r>
            <a:r>
              <a:rPr dirty="0" sz="2250" spc="10">
                <a:latin typeface="Comic Sans MS"/>
                <a:cs typeface="Comic Sans MS"/>
              </a:rPr>
              <a:t>The web </a:t>
            </a:r>
            <a:r>
              <a:rPr dirty="0" sz="2250" spc="5">
                <a:latin typeface="Comic Sans MS"/>
                <a:cs typeface="Comic Sans MS"/>
              </a:rPr>
              <a:t>application </a:t>
            </a:r>
            <a:r>
              <a:rPr dirty="0" sz="2250" spc="10">
                <a:latin typeface="Comic Sans MS"/>
                <a:cs typeface="Comic Sans MS"/>
              </a:rPr>
              <a:t>should provide </a:t>
            </a:r>
            <a:r>
              <a:rPr dirty="0" sz="2250" spc="15">
                <a:latin typeface="Comic Sans MS"/>
                <a:cs typeface="Comic Sans MS"/>
              </a:rPr>
              <a:t>a </a:t>
            </a:r>
            <a:r>
              <a:rPr dirty="0" sz="2250" spc="10">
                <a:latin typeface="Comic Sans MS"/>
                <a:cs typeface="Comic Sans MS"/>
              </a:rPr>
              <a:t>communication platform to </a:t>
            </a:r>
            <a:r>
              <a:rPr dirty="0" sz="2250" spc="5">
                <a:latin typeface="Comic Sans MS"/>
                <a:cs typeface="Comic Sans MS"/>
              </a:rPr>
              <a:t>allow police </a:t>
            </a:r>
            <a:r>
              <a:rPr dirty="0" sz="2250" spc="10">
                <a:latin typeface="Comic Sans MS"/>
                <a:cs typeface="Comic Sans MS"/>
              </a:rPr>
              <a:t> officers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 communicate with each other and with the </a:t>
            </a:r>
            <a:r>
              <a:rPr dirty="0" sz="2250" spc="5">
                <a:latin typeface="Comic Sans MS"/>
                <a:cs typeface="Comic Sans MS"/>
              </a:rPr>
              <a:t>public.</a:t>
            </a:r>
            <a:r>
              <a:rPr dirty="0" sz="2250" spc="10">
                <a:latin typeface="Comic Sans MS"/>
                <a:cs typeface="Comic Sans MS"/>
              </a:rPr>
              <a:t> The system should </a:t>
            </a:r>
            <a:r>
              <a:rPr dirty="0" sz="2250" spc="5">
                <a:latin typeface="Comic Sans MS"/>
                <a:cs typeface="Comic Sans MS"/>
              </a:rPr>
              <a:t>include</a:t>
            </a:r>
            <a:r>
              <a:rPr dirty="0" sz="2250" spc="10">
                <a:latin typeface="Comic Sans MS"/>
                <a:cs typeface="Comic Sans MS"/>
              </a:rPr>
              <a:t> messaging</a:t>
            </a:r>
            <a:endParaRPr sz="2250">
              <a:latin typeface="Comic Sans MS"/>
              <a:cs typeface="Comic Sans MS"/>
            </a:endParaRPr>
          </a:p>
          <a:p>
            <a:pPr marL="748030">
              <a:lnSpc>
                <a:spcPct val="100000"/>
              </a:lnSpc>
              <a:spcBef>
                <a:spcPts val="450"/>
              </a:spcBef>
            </a:pPr>
            <a:r>
              <a:rPr dirty="0" sz="2250" spc="10">
                <a:latin typeface="Comic Sans MS"/>
                <a:cs typeface="Comic Sans MS"/>
              </a:rPr>
              <a:t>features,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both </a:t>
            </a:r>
            <a:r>
              <a:rPr dirty="0" sz="2250" spc="5">
                <a:latin typeface="Comic Sans MS"/>
                <a:cs typeface="Comic Sans MS"/>
              </a:rPr>
              <a:t>within </a:t>
            </a:r>
            <a:r>
              <a:rPr dirty="0" sz="2250" spc="10">
                <a:latin typeface="Comic Sans MS"/>
                <a:cs typeface="Comic Sans MS"/>
              </a:rPr>
              <a:t>the </a:t>
            </a:r>
            <a:r>
              <a:rPr dirty="0" sz="2250" spc="5">
                <a:latin typeface="Comic Sans MS"/>
                <a:cs typeface="Comic Sans MS"/>
              </a:rPr>
              <a:t>application</a:t>
            </a:r>
            <a:r>
              <a:rPr dirty="0" sz="2250" spc="10">
                <a:latin typeface="Comic Sans MS"/>
                <a:cs typeface="Comic Sans MS"/>
              </a:rPr>
              <a:t> and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through external channels</a:t>
            </a:r>
            <a:r>
              <a:rPr dirty="0" sz="2250" spc="5">
                <a:latin typeface="Comic Sans MS"/>
                <a:cs typeface="Comic Sans MS"/>
              </a:rPr>
              <a:t> like</a:t>
            </a:r>
            <a:r>
              <a:rPr dirty="0" sz="2250" spc="10">
                <a:latin typeface="Comic Sans MS"/>
                <a:cs typeface="Comic Sans MS"/>
              </a:rPr>
              <a:t> email and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5">
                <a:latin typeface="Comic Sans MS"/>
                <a:cs typeface="Comic Sans MS"/>
              </a:rPr>
              <a:t>SMS.</a:t>
            </a:r>
            <a:endParaRPr sz="22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30697"/>
            <a:ext cx="9875270" cy="195630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1845" y="8030140"/>
            <a:ext cx="7496155" cy="2247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918" y="184118"/>
            <a:ext cx="2819399" cy="16859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022" y="1521199"/>
            <a:ext cx="16986885" cy="68141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90855" marR="884555" indent="-464820">
              <a:lnSpc>
                <a:spcPct val="116700"/>
              </a:lnSpc>
              <a:spcBef>
                <a:spcPts val="90"/>
              </a:spcBef>
            </a:pPr>
            <a:r>
              <a:rPr dirty="0" sz="2250" spc="10" b="1">
                <a:latin typeface="Comic Sans MS"/>
                <a:cs typeface="Comic Sans MS"/>
              </a:rPr>
              <a:t>f. Reporting: </a:t>
            </a:r>
            <a:r>
              <a:rPr dirty="0" sz="2250" spc="10">
                <a:latin typeface="Comic Sans MS"/>
                <a:cs typeface="Comic Sans MS"/>
              </a:rPr>
              <a:t>The web </a:t>
            </a:r>
            <a:r>
              <a:rPr dirty="0" sz="2250" spc="5">
                <a:latin typeface="Comic Sans MS"/>
                <a:cs typeface="Comic Sans MS"/>
              </a:rPr>
              <a:t>application </a:t>
            </a:r>
            <a:r>
              <a:rPr dirty="0" sz="2250" spc="10">
                <a:latin typeface="Comic Sans MS"/>
                <a:cs typeface="Comic Sans MS"/>
              </a:rPr>
              <a:t>should provide reporting features to </a:t>
            </a:r>
            <a:r>
              <a:rPr dirty="0" sz="2250" spc="5">
                <a:latin typeface="Comic Sans MS"/>
                <a:cs typeface="Comic Sans MS"/>
              </a:rPr>
              <a:t>allow police </a:t>
            </a:r>
            <a:r>
              <a:rPr dirty="0" sz="2250" spc="10">
                <a:latin typeface="Comic Sans MS"/>
                <a:cs typeface="Comic Sans MS"/>
              </a:rPr>
              <a:t>officers to generate reports on 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incidents,</a:t>
            </a:r>
            <a:r>
              <a:rPr dirty="0" sz="2250" spc="10">
                <a:latin typeface="Comic Sans MS"/>
                <a:cs typeface="Comic Sans MS"/>
              </a:rPr>
              <a:t> resources, and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other data. 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system should </a:t>
            </a:r>
            <a:r>
              <a:rPr dirty="0" sz="2250" spc="5">
                <a:latin typeface="Comic Sans MS"/>
                <a:cs typeface="Comic Sans MS"/>
              </a:rPr>
              <a:t>include</a:t>
            </a:r>
            <a:r>
              <a:rPr dirty="0" sz="2250" spc="15">
                <a:latin typeface="Comic Sans MS"/>
                <a:cs typeface="Comic Sans MS"/>
              </a:rPr>
              <a:t> a</a:t>
            </a:r>
            <a:r>
              <a:rPr dirty="0" sz="2250" spc="10">
                <a:latin typeface="Comic Sans MS"/>
                <a:cs typeface="Comic Sans MS"/>
              </a:rPr>
              <a:t> range of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pre-built</a:t>
            </a:r>
            <a:r>
              <a:rPr dirty="0" sz="2250" spc="10">
                <a:latin typeface="Comic Sans MS"/>
                <a:cs typeface="Comic Sans MS"/>
              </a:rPr>
              <a:t> report templates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as </a:t>
            </a:r>
            <a:r>
              <a:rPr dirty="0" sz="2250" spc="5">
                <a:latin typeface="Comic Sans MS"/>
                <a:cs typeface="Comic Sans MS"/>
              </a:rPr>
              <a:t>well</a:t>
            </a:r>
            <a:r>
              <a:rPr dirty="0" sz="2250" spc="10">
                <a:latin typeface="Comic Sans MS"/>
                <a:cs typeface="Comic Sans MS"/>
              </a:rPr>
              <a:t> as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endParaRPr sz="2250">
              <a:latin typeface="Comic Sans MS"/>
              <a:cs typeface="Comic Sans MS"/>
            </a:endParaRPr>
          </a:p>
          <a:p>
            <a:pPr marL="6039485">
              <a:lnSpc>
                <a:spcPct val="100000"/>
              </a:lnSpc>
              <a:spcBef>
                <a:spcPts val="450"/>
              </a:spcBef>
            </a:pPr>
            <a:r>
              <a:rPr dirty="0" sz="2250" spc="5">
                <a:latin typeface="Comic Sans MS"/>
                <a:cs typeface="Comic Sans MS"/>
              </a:rPr>
              <a:t>ability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create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custom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reports.</a:t>
            </a:r>
            <a:endParaRPr sz="2250">
              <a:latin typeface="Comic Sans MS"/>
              <a:cs typeface="Comic Sans MS"/>
            </a:endParaRPr>
          </a:p>
          <a:p>
            <a:pPr marL="83820">
              <a:lnSpc>
                <a:spcPct val="100000"/>
              </a:lnSpc>
              <a:spcBef>
                <a:spcPts val="1125"/>
              </a:spcBef>
            </a:pPr>
            <a:r>
              <a:rPr dirty="0" u="heavy" sz="3600" spc="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</a:t>
            </a:r>
            <a:r>
              <a:rPr dirty="0" u="heavy" sz="3600" spc="-204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.</a:t>
            </a:r>
            <a:r>
              <a:rPr dirty="0" u="heavy" sz="3600" spc="-2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600" spc="204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600" spc="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1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-</a:t>
            </a:r>
            <a:r>
              <a:rPr dirty="0" u="heavy" sz="3600" spc="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heavy" sz="3600" spc="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600" spc="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600" spc="-1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3600" spc="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1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heavy" sz="3600" spc="3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3600" spc="-2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3600" spc="2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600" spc="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q</a:t>
            </a:r>
            <a:r>
              <a:rPr dirty="0" u="heavy" sz="3600" spc="1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3600" spc="-8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600" spc="12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3600" spc="2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3600" spc="-5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3600" spc="260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3600" spc="-135" b="1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:</a:t>
            </a:r>
            <a:endParaRPr sz="3600">
              <a:latin typeface="Trebuchet MS"/>
              <a:cs typeface="Trebuchet MS"/>
            </a:endParaRPr>
          </a:p>
          <a:p>
            <a:pPr marL="605790">
              <a:lnSpc>
                <a:spcPct val="100000"/>
              </a:lnSpc>
              <a:spcBef>
                <a:spcPts val="1540"/>
              </a:spcBef>
            </a:pP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following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are</a:t>
            </a:r>
            <a:r>
              <a:rPr dirty="0" sz="2250" spc="2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non-functional</a:t>
            </a:r>
            <a:r>
              <a:rPr dirty="0" sz="2250" spc="2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requirements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for</a:t>
            </a:r>
            <a:r>
              <a:rPr dirty="0" sz="2250" spc="2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this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web</a:t>
            </a:r>
            <a:r>
              <a:rPr dirty="0" sz="2250" spc="2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application:</a:t>
            </a:r>
            <a:endParaRPr sz="2250">
              <a:latin typeface="Comic Sans MS"/>
              <a:cs typeface="Comic Sans MS"/>
            </a:endParaRPr>
          </a:p>
          <a:p>
            <a:pPr marL="152400" marR="5080" indent="-30480">
              <a:lnSpc>
                <a:spcPct val="116700"/>
              </a:lnSpc>
              <a:spcBef>
                <a:spcPts val="890"/>
              </a:spcBef>
              <a:buAutoNum type="alphaLcPeriod"/>
              <a:tabLst>
                <a:tab pos="534670" algn="l"/>
              </a:tabLst>
            </a:pPr>
            <a:r>
              <a:rPr dirty="0" sz="2250" spc="10" b="1">
                <a:latin typeface="Comic Sans MS"/>
                <a:cs typeface="Comic Sans MS"/>
              </a:rPr>
              <a:t>Security: </a:t>
            </a:r>
            <a:r>
              <a:rPr dirty="0" sz="2250" spc="10">
                <a:latin typeface="Comic Sans MS"/>
                <a:cs typeface="Comic Sans MS"/>
              </a:rPr>
              <a:t>The web </a:t>
            </a:r>
            <a:r>
              <a:rPr dirty="0" sz="2250" spc="5">
                <a:latin typeface="Comic Sans MS"/>
                <a:cs typeface="Comic Sans MS"/>
              </a:rPr>
              <a:t>application </a:t>
            </a:r>
            <a:r>
              <a:rPr dirty="0" sz="2250" spc="10">
                <a:latin typeface="Comic Sans MS"/>
                <a:cs typeface="Comic Sans MS"/>
              </a:rPr>
              <a:t>should be secure, with appropriate measures </a:t>
            </a:r>
            <a:r>
              <a:rPr dirty="0" sz="2250" spc="5">
                <a:latin typeface="Comic Sans MS"/>
                <a:cs typeface="Comic Sans MS"/>
              </a:rPr>
              <a:t>in </a:t>
            </a:r>
            <a:r>
              <a:rPr dirty="0" sz="2250" spc="10">
                <a:latin typeface="Comic Sans MS"/>
                <a:cs typeface="Comic Sans MS"/>
              </a:rPr>
              <a:t>place to protect user data and prevent 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unauthorized </a:t>
            </a:r>
            <a:r>
              <a:rPr dirty="0" sz="2250" spc="5">
                <a:latin typeface="Comic Sans MS"/>
                <a:cs typeface="Comic Sans MS"/>
              </a:rPr>
              <a:t>access.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 system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should use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encryption to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protect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sensitive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information,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and should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provide strong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password</a:t>
            </a:r>
            <a:endParaRPr sz="2250">
              <a:latin typeface="Comic Sans MS"/>
              <a:cs typeface="Comic Sans MS"/>
            </a:endParaRPr>
          </a:p>
          <a:p>
            <a:pPr marL="5907405">
              <a:lnSpc>
                <a:spcPct val="100000"/>
              </a:lnSpc>
              <a:spcBef>
                <a:spcPts val="450"/>
              </a:spcBef>
            </a:pPr>
            <a:r>
              <a:rPr dirty="0" sz="2250" spc="5">
                <a:latin typeface="Comic Sans MS"/>
                <a:cs typeface="Comic Sans MS"/>
              </a:rPr>
              <a:t>policies </a:t>
            </a:r>
            <a:r>
              <a:rPr dirty="0" sz="2250" spc="10">
                <a:latin typeface="Comic Sans MS"/>
                <a:cs typeface="Comic Sans MS"/>
              </a:rPr>
              <a:t>and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two-factor </a:t>
            </a:r>
            <a:r>
              <a:rPr dirty="0" sz="2250" spc="5">
                <a:latin typeface="Comic Sans MS"/>
                <a:cs typeface="Comic Sans MS"/>
              </a:rPr>
              <a:t>authentication.</a:t>
            </a:r>
            <a:endParaRPr sz="2250">
              <a:latin typeface="Comic Sans MS"/>
              <a:cs typeface="Comic Sans MS"/>
            </a:endParaRPr>
          </a:p>
          <a:p>
            <a:pPr marL="435609" marR="90170" indent="-435609">
              <a:lnSpc>
                <a:spcPct val="116700"/>
              </a:lnSpc>
              <a:spcBef>
                <a:spcPts val="140"/>
              </a:spcBef>
              <a:buAutoNum type="alphaLcPeriod" startAt="2"/>
              <a:tabLst>
                <a:tab pos="435609" algn="l"/>
              </a:tabLst>
            </a:pPr>
            <a:r>
              <a:rPr dirty="0" sz="2250" spc="10" b="1">
                <a:latin typeface="Comic Sans MS"/>
                <a:cs typeface="Comic Sans MS"/>
              </a:rPr>
              <a:t>Performance: </a:t>
            </a:r>
            <a:r>
              <a:rPr dirty="0" sz="2250" spc="10">
                <a:latin typeface="Comic Sans MS"/>
                <a:cs typeface="Comic Sans MS"/>
              </a:rPr>
              <a:t>The web </a:t>
            </a:r>
            <a:r>
              <a:rPr dirty="0" sz="2250" spc="5">
                <a:latin typeface="Comic Sans MS"/>
                <a:cs typeface="Comic Sans MS"/>
              </a:rPr>
              <a:t>application </a:t>
            </a:r>
            <a:r>
              <a:rPr dirty="0" sz="2250" spc="10">
                <a:latin typeface="Comic Sans MS"/>
                <a:cs typeface="Comic Sans MS"/>
              </a:rPr>
              <a:t>should be fast and </a:t>
            </a:r>
            <a:r>
              <a:rPr dirty="0" sz="2250" spc="5">
                <a:latin typeface="Comic Sans MS"/>
                <a:cs typeface="Comic Sans MS"/>
              </a:rPr>
              <a:t>responsive, </a:t>
            </a:r>
            <a:r>
              <a:rPr dirty="0" sz="2250" spc="10">
                <a:latin typeface="Comic Sans MS"/>
                <a:cs typeface="Comic Sans MS"/>
              </a:rPr>
              <a:t>with minimal load times and high </a:t>
            </a:r>
            <a:r>
              <a:rPr dirty="0" sz="2250" spc="5">
                <a:latin typeface="Comic Sans MS"/>
                <a:cs typeface="Comic Sans MS"/>
              </a:rPr>
              <a:t>availability. </a:t>
            </a:r>
            <a:r>
              <a:rPr dirty="0" sz="2250" spc="10">
                <a:latin typeface="Comic Sans MS"/>
                <a:cs typeface="Comic Sans MS"/>
              </a:rPr>
              <a:t>The system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should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be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able to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handle large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amounts of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data and</a:t>
            </a:r>
            <a:r>
              <a:rPr dirty="0" sz="2250" spc="5">
                <a:latin typeface="Comic Sans MS"/>
                <a:cs typeface="Comic Sans MS"/>
              </a:rPr>
              <a:t> traffic</a:t>
            </a:r>
            <a:r>
              <a:rPr dirty="0" sz="2250" spc="10">
                <a:latin typeface="Comic Sans MS"/>
                <a:cs typeface="Comic Sans MS"/>
              </a:rPr>
              <a:t> without</a:t>
            </a:r>
            <a:r>
              <a:rPr dirty="0" sz="2250" spc="5">
                <a:latin typeface="Comic Sans MS"/>
                <a:cs typeface="Comic Sans MS"/>
              </a:rPr>
              <a:t> slowing</a:t>
            </a:r>
            <a:r>
              <a:rPr dirty="0" sz="2250" spc="10">
                <a:latin typeface="Comic Sans MS"/>
                <a:cs typeface="Comic Sans MS"/>
              </a:rPr>
              <a:t> down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or </a:t>
            </a:r>
            <a:r>
              <a:rPr dirty="0" sz="2250" spc="5">
                <a:latin typeface="Comic Sans MS"/>
                <a:cs typeface="Comic Sans MS"/>
              </a:rPr>
              <a:t>crashing.</a:t>
            </a:r>
            <a:endParaRPr sz="2250">
              <a:latin typeface="Comic Sans MS"/>
              <a:cs typeface="Comic Sans MS"/>
            </a:endParaRPr>
          </a:p>
          <a:p>
            <a:pPr marL="506095" marR="748665" indent="-506095">
              <a:lnSpc>
                <a:spcPct val="116700"/>
              </a:lnSpc>
              <a:spcBef>
                <a:spcPts val="890"/>
              </a:spcBef>
              <a:buAutoNum type="alphaLcPeriod" startAt="2"/>
              <a:tabLst>
                <a:tab pos="506095" algn="l"/>
              </a:tabLst>
            </a:pPr>
            <a:r>
              <a:rPr dirty="0" sz="2250" spc="5" b="1">
                <a:latin typeface="Comic Sans MS"/>
                <a:cs typeface="Comic Sans MS"/>
              </a:rPr>
              <a:t>Scalability: </a:t>
            </a:r>
            <a:r>
              <a:rPr dirty="0" sz="2250" spc="10">
                <a:latin typeface="Comic Sans MS"/>
                <a:cs typeface="Comic Sans MS"/>
              </a:rPr>
              <a:t>The web </a:t>
            </a:r>
            <a:r>
              <a:rPr dirty="0" sz="2250" spc="5">
                <a:latin typeface="Comic Sans MS"/>
                <a:cs typeface="Comic Sans MS"/>
              </a:rPr>
              <a:t>application </a:t>
            </a:r>
            <a:r>
              <a:rPr dirty="0" sz="2250" spc="10">
                <a:latin typeface="Comic Sans MS"/>
                <a:cs typeface="Comic Sans MS"/>
              </a:rPr>
              <a:t>should be </a:t>
            </a:r>
            <a:r>
              <a:rPr dirty="0" sz="2250" spc="5">
                <a:latin typeface="Comic Sans MS"/>
                <a:cs typeface="Comic Sans MS"/>
              </a:rPr>
              <a:t>scalable, </a:t>
            </a:r>
            <a:r>
              <a:rPr dirty="0" sz="2250" spc="10">
                <a:latin typeface="Comic Sans MS"/>
                <a:cs typeface="Comic Sans MS"/>
              </a:rPr>
              <a:t>with the </a:t>
            </a:r>
            <a:r>
              <a:rPr dirty="0" sz="2250" spc="5">
                <a:latin typeface="Comic Sans MS"/>
                <a:cs typeface="Comic Sans MS"/>
              </a:rPr>
              <a:t>ability </a:t>
            </a:r>
            <a:r>
              <a:rPr dirty="0" sz="2250" spc="10">
                <a:latin typeface="Comic Sans MS"/>
                <a:cs typeface="Comic Sans MS"/>
              </a:rPr>
              <a:t>to handle </a:t>
            </a:r>
            <a:r>
              <a:rPr dirty="0" sz="2250" spc="5">
                <a:latin typeface="Comic Sans MS"/>
                <a:cs typeface="Comic Sans MS"/>
              </a:rPr>
              <a:t>increasing </a:t>
            </a:r>
            <a:r>
              <a:rPr dirty="0" sz="2250" spc="10">
                <a:latin typeface="Comic Sans MS"/>
                <a:cs typeface="Comic Sans MS"/>
              </a:rPr>
              <a:t>amounts of data and </a:t>
            </a:r>
            <a:r>
              <a:rPr dirty="0" sz="2250" spc="5">
                <a:latin typeface="Comic Sans MS"/>
                <a:cs typeface="Comic Sans MS"/>
              </a:rPr>
              <a:t>traffic </a:t>
            </a:r>
            <a:r>
              <a:rPr dirty="0" sz="2250" spc="-66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as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 user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base grows.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 system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should be designed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 scale</a:t>
            </a:r>
            <a:r>
              <a:rPr dirty="0" sz="2250" spc="5">
                <a:latin typeface="Comic Sans MS"/>
                <a:cs typeface="Comic Sans MS"/>
              </a:rPr>
              <a:t> horizontally</a:t>
            </a:r>
            <a:r>
              <a:rPr dirty="0" sz="2250" spc="10">
                <a:latin typeface="Comic Sans MS"/>
                <a:cs typeface="Comic Sans MS"/>
              </a:rPr>
              <a:t> or</a:t>
            </a:r>
            <a:r>
              <a:rPr dirty="0" sz="2250" spc="5">
                <a:latin typeface="Comic Sans MS"/>
                <a:cs typeface="Comic Sans MS"/>
              </a:rPr>
              <a:t> vertically</a:t>
            </a:r>
            <a:r>
              <a:rPr dirty="0" sz="2250" spc="10">
                <a:latin typeface="Comic Sans MS"/>
                <a:cs typeface="Comic Sans MS"/>
              </a:rPr>
              <a:t> as</a:t>
            </a:r>
            <a:r>
              <a:rPr dirty="0" sz="2250" spc="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needed.</a:t>
            </a:r>
            <a:endParaRPr sz="2250">
              <a:latin typeface="Comic Sans MS"/>
              <a:cs typeface="Comic Sans MS"/>
            </a:endParaRPr>
          </a:p>
          <a:p>
            <a:pPr marL="194310" marR="357505" indent="-102870">
              <a:lnSpc>
                <a:spcPct val="116700"/>
              </a:lnSpc>
              <a:spcBef>
                <a:spcPts val="894"/>
              </a:spcBef>
              <a:buAutoNum type="alphaLcPeriod" startAt="2"/>
              <a:tabLst>
                <a:tab pos="513080" algn="l"/>
              </a:tabLst>
            </a:pPr>
            <a:r>
              <a:rPr dirty="0" sz="2250" spc="5" b="1">
                <a:latin typeface="Comic Sans MS"/>
                <a:cs typeface="Comic Sans MS"/>
              </a:rPr>
              <a:t>Accessibility: </a:t>
            </a:r>
            <a:r>
              <a:rPr dirty="0" sz="2250" spc="10">
                <a:latin typeface="Comic Sans MS"/>
                <a:cs typeface="Comic Sans MS"/>
              </a:rPr>
              <a:t>The web </a:t>
            </a:r>
            <a:r>
              <a:rPr dirty="0" sz="2250" spc="5">
                <a:latin typeface="Comic Sans MS"/>
                <a:cs typeface="Comic Sans MS"/>
              </a:rPr>
              <a:t>application </a:t>
            </a:r>
            <a:r>
              <a:rPr dirty="0" sz="2250" spc="10">
                <a:latin typeface="Comic Sans MS"/>
                <a:cs typeface="Comic Sans MS"/>
              </a:rPr>
              <a:t>should be </a:t>
            </a:r>
            <a:r>
              <a:rPr dirty="0" sz="2250" spc="5">
                <a:latin typeface="Comic Sans MS"/>
                <a:cs typeface="Comic Sans MS"/>
              </a:rPr>
              <a:t>accessible </a:t>
            </a:r>
            <a:r>
              <a:rPr dirty="0" sz="2250" spc="10">
                <a:latin typeface="Comic Sans MS"/>
                <a:cs typeface="Comic Sans MS"/>
              </a:rPr>
              <a:t>to users with </a:t>
            </a:r>
            <a:r>
              <a:rPr dirty="0" sz="2250" spc="5">
                <a:latin typeface="Comic Sans MS"/>
                <a:cs typeface="Comic Sans MS"/>
              </a:rPr>
              <a:t>disabilities, including </a:t>
            </a:r>
            <a:r>
              <a:rPr dirty="0" sz="2250" spc="10">
                <a:latin typeface="Comic Sans MS"/>
                <a:cs typeface="Comic Sans MS"/>
              </a:rPr>
              <a:t>those who use </a:t>
            </a:r>
            <a:r>
              <a:rPr dirty="0" sz="2250" spc="5">
                <a:latin typeface="Comic Sans MS"/>
                <a:cs typeface="Comic Sans MS"/>
              </a:rPr>
              <a:t>assistive 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technologies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like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screen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readers. The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system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should comply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with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accessibility</a:t>
            </a:r>
            <a:r>
              <a:rPr dirty="0" sz="2250" spc="10">
                <a:latin typeface="Comic Sans MS"/>
                <a:cs typeface="Comic Sans MS"/>
              </a:rPr>
              <a:t> standards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such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as</a:t>
            </a:r>
            <a:r>
              <a:rPr dirty="0" sz="2250" spc="15">
                <a:latin typeface="Comic Sans MS"/>
                <a:cs typeface="Comic Sans MS"/>
              </a:rPr>
              <a:t> WCAG</a:t>
            </a:r>
            <a:r>
              <a:rPr dirty="0" sz="2250" spc="1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2.1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to</a:t>
            </a:r>
            <a:r>
              <a:rPr dirty="0" sz="2250" spc="15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ensure that</a:t>
            </a:r>
            <a:endParaRPr sz="2250">
              <a:latin typeface="Comic Sans MS"/>
              <a:cs typeface="Comic Sans MS"/>
            </a:endParaRPr>
          </a:p>
          <a:p>
            <a:pPr marL="5977255">
              <a:lnSpc>
                <a:spcPct val="100000"/>
              </a:lnSpc>
              <a:spcBef>
                <a:spcPts val="450"/>
              </a:spcBef>
            </a:pPr>
            <a:r>
              <a:rPr dirty="0" sz="2250" spc="5">
                <a:latin typeface="Comic Sans MS"/>
                <a:cs typeface="Comic Sans MS"/>
              </a:rPr>
              <a:t>all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users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can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access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10">
                <a:latin typeface="Comic Sans MS"/>
                <a:cs typeface="Comic Sans MS"/>
              </a:rPr>
              <a:t>the</a:t>
            </a:r>
            <a:r>
              <a:rPr dirty="0" sz="2250">
                <a:latin typeface="Comic Sans MS"/>
                <a:cs typeface="Comic Sans MS"/>
              </a:rPr>
              <a:t> </a:t>
            </a:r>
            <a:r>
              <a:rPr dirty="0" sz="2250" spc="5">
                <a:latin typeface="Comic Sans MS"/>
                <a:cs typeface="Comic Sans MS"/>
              </a:rPr>
              <a:t>application.</a:t>
            </a:r>
            <a:endParaRPr sz="22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" y="7514952"/>
              <a:ext cx="8910611" cy="277192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3534" y="0"/>
            <a:ext cx="5721859" cy="43860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085" y="239587"/>
            <a:ext cx="2628899" cy="15811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867" y="2894881"/>
            <a:ext cx="17169765" cy="34734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49060" marR="5080" indent="-6436995">
              <a:lnSpc>
                <a:spcPct val="116599"/>
              </a:lnSpc>
              <a:spcBef>
                <a:spcPts val="100"/>
              </a:spcBef>
            </a:pPr>
            <a:r>
              <a:rPr dirty="0" sz="9700" b="0">
                <a:latin typeface="Comic Sans MS"/>
                <a:cs typeface="Comic Sans MS"/>
              </a:rPr>
              <a:t>Technology Stack Used in the </a:t>
            </a:r>
            <a:r>
              <a:rPr dirty="0" sz="9700" spc="-2885" b="0">
                <a:latin typeface="Comic Sans MS"/>
                <a:cs typeface="Comic Sans MS"/>
              </a:rPr>
              <a:t> </a:t>
            </a:r>
            <a:r>
              <a:rPr dirty="0" sz="9700" b="0">
                <a:latin typeface="Comic Sans MS"/>
                <a:cs typeface="Comic Sans MS"/>
              </a:rPr>
              <a:t>Project</a:t>
            </a:r>
            <a:endParaRPr sz="97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656"/>
            <a:ext cx="3429543" cy="51433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6"/>
            <a:ext cx="2628899" cy="1581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639445" y="4225829"/>
            <a:ext cx="1913255" cy="2165985"/>
            <a:chOff x="15639445" y="4225829"/>
            <a:chExt cx="1913255" cy="2165985"/>
          </a:xfrm>
        </p:grpSpPr>
        <p:sp>
          <p:nvSpPr>
            <p:cNvPr id="5" name="object 5"/>
            <p:cNvSpPr/>
            <p:nvPr/>
          </p:nvSpPr>
          <p:spPr>
            <a:xfrm>
              <a:off x="15639445" y="4225829"/>
              <a:ext cx="1913255" cy="2165985"/>
            </a:xfrm>
            <a:custGeom>
              <a:avLst/>
              <a:gdLst/>
              <a:ahLst/>
              <a:cxnLst/>
              <a:rect l="l" t="t" r="r" b="b"/>
              <a:pathLst>
                <a:path w="1913255" h="2165985">
                  <a:moveTo>
                    <a:pt x="955174" y="2165742"/>
                  </a:moveTo>
                  <a:lnTo>
                    <a:pt x="174060" y="1949257"/>
                  </a:lnTo>
                  <a:lnTo>
                    <a:pt x="0" y="0"/>
                  </a:lnTo>
                  <a:lnTo>
                    <a:pt x="1912711" y="0"/>
                  </a:lnTo>
                  <a:lnTo>
                    <a:pt x="1738464" y="1948958"/>
                  </a:lnTo>
                  <a:lnTo>
                    <a:pt x="955174" y="2165742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95819" y="4385206"/>
              <a:ext cx="782320" cy="1840864"/>
            </a:xfrm>
            <a:custGeom>
              <a:avLst/>
              <a:gdLst/>
              <a:ahLst/>
              <a:cxnLst/>
              <a:rect l="l" t="t" r="r" b="b"/>
              <a:pathLst>
                <a:path w="782319" h="1840864">
                  <a:moveTo>
                    <a:pt x="0" y="1840641"/>
                  </a:moveTo>
                  <a:lnTo>
                    <a:pt x="0" y="0"/>
                  </a:lnTo>
                  <a:lnTo>
                    <a:pt x="781864" y="22"/>
                  </a:lnTo>
                  <a:lnTo>
                    <a:pt x="632959" y="1665500"/>
                  </a:lnTo>
                  <a:lnTo>
                    <a:pt x="0" y="1840663"/>
                  </a:lnTo>
                  <a:close/>
                </a:path>
              </a:pathLst>
            </a:custGeom>
            <a:solidFill>
              <a:srgbClr val="F165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995371" y="4624247"/>
              <a:ext cx="600710" cy="1354455"/>
            </a:xfrm>
            <a:custGeom>
              <a:avLst/>
              <a:gdLst/>
              <a:ahLst/>
              <a:cxnLst/>
              <a:rect l="l" t="t" r="r" b="b"/>
              <a:pathLst>
                <a:path w="600709" h="1354454">
                  <a:moveTo>
                    <a:pt x="600443" y="1104811"/>
                  </a:moveTo>
                  <a:lnTo>
                    <a:pt x="599389" y="1105103"/>
                  </a:lnTo>
                  <a:lnTo>
                    <a:pt x="332714" y="1033170"/>
                  </a:lnTo>
                  <a:lnTo>
                    <a:pt x="315658" y="842505"/>
                  </a:lnTo>
                  <a:lnTo>
                    <a:pt x="75285" y="842505"/>
                  </a:lnTo>
                  <a:lnTo>
                    <a:pt x="108826" y="1217917"/>
                  </a:lnTo>
                  <a:lnTo>
                    <a:pt x="599313" y="1353858"/>
                  </a:lnTo>
                  <a:lnTo>
                    <a:pt x="600443" y="1353553"/>
                  </a:lnTo>
                  <a:lnTo>
                    <a:pt x="600443" y="1104811"/>
                  </a:lnTo>
                  <a:close/>
                </a:path>
                <a:path w="600709" h="1354454">
                  <a:moveTo>
                    <a:pt x="600443" y="0"/>
                  </a:moveTo>
                  <a:lnTo>
                    <a:pt x="0" y="0"/>
                  </a:lnTo>
                  <a:lnTo>
                    <a:pt x="64592" y="722960"/>
                  </a:lnTo>
                  <a:lnTo>
                    <a:pt x="600443" y="722960"/>
                  </a:lnTo>
                  <a:lnTo>
                    <a:pt x="600443" y="483946"/>
                  </a:lnTo>
                  <a:lnTo>
                    <a:pt x="283578" y="483946"/>
                  </a:lnTo>
                  <a:lnTo>
                    <a:pt x="261696" y="239090"/>
                  </a:lnTo>
                  <a:lnTo>
                    <a:pt x="600443" y="239090"/>
                  </a:lnTo>
                  <a:lnTo>
                    <a:pt x="600443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5817411" y="3696101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0" y="0"/>
                </a:moveTo>
                <a:lnTo>
                  <a:pt x="121688" y="0"/>
                </a:lnTo>
                <a:lnTo>
                  <a:pt x="121688" y="120552"/>
                </a:lnTo>
                <a:lnTo>
                  <a:pt x="0" y="1205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817406" y="3696105"/>
            <a:ext cx="354965" cy="363220"/>
          </a:xfrm>
          <a:custGeom>
            <a:avLst/>
            <a:gdLst/>
            <a:ahLst/>
            <a:cxnLst/>
            <a:rect l="l" t="t" r="r" b="b"/>
            <a:pathLst>
              <a:path w="354965" h="363220">
                <a:moveTo>
                  <a:pt x="354698" y="0"/>
                </a:moveTo>
                <a:lnTo>
                  <a:pt x="232994" y="0"/>
                </a:lnTo>
                <a:lnTo>
                  <a:pt x="232994" y="120548"/>
                </a:lnTo>
                <a:lnTo>
                  <a:pt x="0" y="120548"/>
                </a:lnTo>
                <a:lnTo>
                  <a:pt x="0" y="242379"/>
                </a:lnTo>
                <a:lnTo>
                  <a:pt x="0" y="362927"/>
                </a:lnTo>
                <a:lnTo>
                  <a:pt x="121691" y="362927"/>
                </a:lnTo>
                <a:lnTo>
                  <a:pt x="121691" y="242379"/>
                </a:lnTo>
                <a:lnTo>
                  <a:pt x="233006" y="242379"/>
                </a:lnTo>
                <a:lnTo>
                  <a:pt x="233006" y="362927"/>
                </a:lnTo>
                <a:lnTo>
                  <a:pt x="354698" y="362927"/>
                </a:lnTo>
                <a:lnTo>
                  <a:pt x="354698" y="242379"/>
                </a:lnTo>
                <a:lnTo>
                  <a:pt x="354698" y="120548"/>
                </a:lnTo>
                <a:lnTo>
                  <a:pt x="3546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225000" y="3696105"/>
            <a:ext cx="336550" cy="363220"/>
          </a:xfrm>
          <a:custGeom>
            <a:avLst/>
            <a:gdLst/>
            <a:ahLst/>
            <a:cxnLst/>
            <a:rect l="l" t="t" r="r" b="b"/>
            <a:pathLst>
              <a:path w="336550" h="363220">
                <a:moveTo>
                  <a:pt x="336029" y="0"/>
                </a:moveTo>
                <a:lnTo>
                  <a:pt x="0" y="0"/>
                </a:lnTo>
                <a:lnTo>
                  <a:pt x="0" y="120548"/>
                </a:lnTo>
                <a:lnTo>
                  <a:pt x="107124" y="120548"/>
                </a:lnTo>
                <a:lnTo>
                  <a:pt x="107124" y="362927"/>
                </a:lnTo>
                <a:lnTo>
                  <a:pt x="228803" y="362927"/>
                </a:lnTo>
                <a:lnTo>
                  <a:pt x="228803" y="120548"/>
                </a:lnTo>
                <a:lnTo>
                  <a:pt x="336029" y="120548"/>
                </a:lnTo>
                <a:lnTo>
                  <a:pt x="336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614339" y="3696101"/>
            <a:ext cx="410209" cy="363855"/>
          </a:xfrm>
          <a:custGeom>
            <a:avLst/>
            <a:gdLst/>
            <a:ahLst/>
            <a:cxnLst/>
            <a:rect l="l" t="t" r="r" b="b"/>
            <a:pathLst>
              <a:path w="410209" h="363854">
                <a:moveTo>
                  <a:pt x="409826" y="363487"/>
                </a:moveTo>
                <a:lnTo>
                  <a:pt x="288663" y="363487"/>
                </a:lnTo>
                <a:lnTo>
                  <a:pt x="288663" y="183323"/>
                </a:lnTo>
                <a:lnTo>
                  <a:pt x="204913" y="312562"/>
                </a:lnTo>
                <a:lnTo>
                  <a:pt x="202813" y="312562"/>
                </a:lnTo>
                <a:lnTo>
                  <a:pt x="119064" y="183323"/>
                </a:lnTo>
                <a:lnTo>
                  <a:pt x="119064" y="363487"/>
                </a:lnTo>
                <a:lnTo>
                  <a:pt x="0" y="363487"/>
                </a:lnTo>
                <a:lnTo>
                  <a:pt x="0" y="0"/>
                </a:lnTo>
                <a:lnTo>
                  <a:pt x="126861" y="0"/>
                </a:lnTo>
                <a:lnTo>
                  <a:pt x="204913" y="127719"/>
                </a:lnTo>
                <a:lnTo>
                  <a:pt x="282889" y="0"/>
                </a:lnTo>
                <a:lnTo>
                  <a:pt x="409826" y="0"/>
                </a:lnTo>
                <a:lnTo>
                  <a:pt x="409826" y="3634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084738" y="3696105"/>
            <a:ext cx="293370" cy="363220"/>
          </a:xfrm>
          <a:custGeom>
            <a:avLst/>
            <a:gdLst/>
            <a:ahLst/>
            <a:cxnLst/>
            <a:rect l="l" t="t" r="r" b="b"/>
            <a:pathLst>
              <a:path w="293369" h="363220">
                <a:moveTo>
                  <a:pt x="292862" y="243649"/>
                </a:moveTo>
                <a:lnTo>
                  <a:pt x="121691" y="243649"/>
                </a:lnTo>
                <a:lnTo>
                  <a:pt x="121691" y="0"/>
                </a:lnTo>
                <a:lnTo>
                  <a:pt x="0" y="0"/>
                </a:lnTo>
                <a:lnTo>
                  <a:pt x="0" y="243649"/>
                </a:lnTo>
                <a:lnTo>
                  <a:pt x="0" y="362927"/>
                </a:lnTo>
                <a:lnTo>
                  <a:pt x="292862" y="362927"/>
                </a:lnTo>
                <a:lnTo>
                  <a:pt x="292862" y="243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594994" y="5108190"/>
            <a:ext cx="556895" cy="869950"/>
          </a:xfrm>
          <a:custGeom>
            <a:avLst/>
            <a:gdLst/>
            <a:ahLst/>
            <a:cxnLst/>
            <a:rect l="l" t="t" r="r" b="b"/>
            <a:pathLst>
              <a:path w="556894" h="869950">
                <a:moveTo>
                  <a:pt x="0" y="869755"/>
                </a:moveTo>
                <a:lnTo>
                  <a:pt x="0" y="621082"/>
                </a:lnTo>
                <a:lnTo>
                  <a:pt x="267069" y="549070"/>
                </a:lnTo>
                <a:lnTo>
                  <a:pt x="294886" y="239016"/>
                </a:lnTo>
                <a:lnTo>
                  <a:pt x="0" y="239016"/>
                </a:lnTo>
                <a:lnTo>
                  <a:pt x="0" y="0"/>
                </a:lnTo>
                <a:lnTo>
                  <a:pt x="556632" y="0"/>
                </a:lnTo>
                <a:lnTo>
                  <a:pt x="550784" y="64151"/>
                </a:lnTo>
                <a:lnTo>
                  <a:pt x="490877" y="733965"/>
                </a:lnTo>
                <a:lnTo>
                  <a:pt x="0" y="869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594994" y="4624244"/>
            <a:ext cx="600075" cy="239395"/>
          </a:xfrm>
          <a:custGeom>
            <a:avLst/>
            <a:gdLst/>
            <a:ahLst/>
            <a:cxnLst/>
            <a:rect l="l" t="t" r="r" b="b"/>
            <a:pathLst>
              <a:path w="600075" h="239395">
                <a:moveTo>
                  <a:pt x="578375" y="239090"/>
                </a:moveTo>
                <a:lnTo>
                  <a:pt x="0" y="239090"/>
                </a:lnTo>
                <a:lnTo>
                  <a:pt x="0" y="238492"/>
                </a:lnTo>
                <a:lnTo>
                  <a:pt x="0" y="0"/>
                </a:lnTo>
                <a:lnTo>
                  <a:pt x="599819" y="0"/>
                </a:lnTo>
                <a:lnTo>
                  <a:pt x="578375" y="239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571730" y="812380"/>
            <a:ext cx="3145155" cy="1434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250" spc="50">
                <a:latin typeface="Trebuchet MS"/>
                <a:cs typeface="Trebuchet MS"/>
              </a:rPr>
              <a:t>HT</a:t>
            </a:r>
            <a:r>
              <a:rPr dirty="0" sz="9250" spc="675">
                <a:latin typeface="Trebuchet MS"/>
                <a:cs typeface="Trebuchet MS"/>
              </a:rPr>
              <a:t>M</a:t>
            </a:r>
            <a:r>
              <a:rPr dirty="0" sz="9250" spc="-215">
                <a:latin typeface="Trebuchet MS"/>
                <a:cs typeface="Trebuchet MS"/>
              </a:rPr>
              <a:t>L</a:t>
            </a:r>
            <a:endParaRPr sz="92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8379" y="2615066"/>
            <a:ext cx="14472285" cy="631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9385" marR="151765" indent="-635">
              <a:lnSpc>
                <a:spcPct val="114599"/>
              </a:lnSpc>
              <a:spcBef>
                <a:spcPts val="100"/>
              </a:spcBef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HTM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L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 b="1">
                <a:solidFill>
                  <a:srgbClr val="FFFFFF"/>
                </a:solidFill>
                <a:latin typeface="Comic Sans MS"/>
                <a:cs typeface="Comic Sans MS"/>
              </a:rPr>
              <a:t>(Hypertex</a:t>
            </a:r>
            <a:r>
              <a:rPr dirty="0" sz="3000" b="1">
                <a:solidFill>
                  <a:srgbClr val="FFFFFF"/>
                </a:solidFill>
                <a:latin typeface="Comic Sans MS"/>
                <a:cs typeface="Comic Sans MS"/>
              </a:rPr>
              <a:t>t</a:t>
            </a:r>
            <a:r>
              <a:rPr dirty="0" sz="3000" spc="-5" b="1">
                <a:solidFill>
                  <a:srgbClr val="FFFFFF"/>
                </a:solidFill>
                <a:latin typeface="Comic Sans MS"/>
                <a:cs typeface="Comic Sans MS"/>
              </a:rPr>
              <a:t> Marku</a:t>
            </a:r>
            <a:r>
              <a:rPr dirty="0" sz="3000" b="1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z="3000" spc="-5" b="1">
                <a:solidFill>
                  <a:srgbClr val="FFFFFF"/>
                </a:solidFill>
                <a:latin typeface="Comic Sans MS"/>
                <a:cs typeface="Comic Sans MS"/>
              </a:rPr>
              <a:t> Language</a:t>
            </a:r>
            <a:r>
              <a:rPr dirty="0" sz="3000" b="1">
                <a:solidFill>
                  <a:srgbClr val="FFFFFF"/>
                </a:solidFill>
                <a:latin typeface="Comic Sans MS"/>
                <a:cs typeface="Comic Sans MS"/>
              </a:rPr>
              <a:t>)</a:t>
            </a:r>
            <a:r>
              <a:rPr dirty="0" sz="3000" spc="-409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i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s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marku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p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languag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use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d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t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o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creat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e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an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d 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design web pages. It is the standard language used for creating documents on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the World Wide Web. HTML allows web developers to define the structure and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content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of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web page, including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text, images, videos,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and hyperlinks.</a:t>
            </a:r>
            <a:endParaRPr sz="3000">
              <a:latin typeface="Comic Sans MS"/>
              <a:cs typeface="Comic Sans MS"/>
            </a:endParaRPr>
          </a:p>
          <a:p>
            <a:pPr algn="ctr" marL="135255" marR="127635" indent="-635">
              <a:lnSpc>
                <a:spcPct val="114599"/>
              </a:lnSpc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HTML consists of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series of tags and attributes, which are used to specify the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various elements of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web page. For example, the &lt;head&gt; tag is used to define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the header section of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web page, while the &lt;p&gt; tag is used to define paragraphs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of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text.</a:t>
            </a:r>
            <a:endParaRPr sz="3000">
              <a:latin typeface="Comic Sans MS"/>
              <a:cs typeface="Comic Sans MS"/>
            </a:endParaRPr>
          </a:p>
          <a:p>
            <a:pPr algn="ctr" marL="12065" marR="5080" indent="-635">
              <a:lnSpc>
                <a:spcPct val="114599"/>
              </a:lnSpc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When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user visits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web page, the web browser uses the HTML code to render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the page in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format that can be read and interacted with. HTML is often used in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conjunction with other web development technologies like CSS and JavaScript to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create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more complex and interactive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web pages.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653"/>
            <a:ext cx="3429546" cy="51433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085" y="239586"/>
            <a:ext cx="2628899" cy="15811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5423763" y="4272211"/>
            <a:ext cx="2036445" cy="2303780"/>
            <a:chOff x="15423763" y="4272211"/>
            <a:chExt cx="2036445" cy="2303780"/>
          </a:xfrm>
        </p:grpSpPr>
        <p:sp>
          <p:nvSpPr>
            <p:cNvPr id="5" name="object 5"/>
            <p:cNvSpPr/>
            <p:nvPr/>
          </p:nvSpPr>
          <p:spPr>
            <a:xfrm>
              <a:off x="15423763" y="4272211"/>
              <a:ext cx="2036445" cy="2303780"/>
            </a:xfrm>
            <a:custGeom>
              <a:avLst/>
              <a:gdLst/>
              <a:ahLst/>
              <a:cxnLst/>
              <a:rect l="l" t="t" r="r" b="b"/>
              <a:pathLst>
                <a:path w="2036444" h="2303779">
                  <a:moveTo>
                    <a:pt x="1016985" y="2303524"/>
                  </a:moveTo>
                  <a:lnTo>
                    <a:pt x="185323" y="2073270"/>
                  </a:lnTo>
                  <a:lnTo>
                    <a:pt x="0" y="31"/>
                  </a:lnTo>
                  <a:lnTo>
                    <a:pt x="2036445" y="0"/>
                  </a:lnTo>
                  <a:lnTo>
                    <a:pt x="1851002" y="2072920"/>
                  </a:lnTo>
                  <a:lnTo>
                    <a:pt x="1017025" y="2303492"/>
                  </a:lnTo>
                  <a:close/>
                </a:path>
              </a:pathLst>
            </a:custGeom>
            <a:solidFill>
              <a:srgbClr val="254D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442026" y="4441725"/>
              <a:ext cx="832485" cy="1958339"/>
            </a:xfrm>
            <a:custGeom>
              <a:avLst/>
              <a:gdLst/>
              <a:ahLst/>
              <a:cxnLst/>
              <a:rect l="l" t="t" r="r" b="b"/>
              <a:pathLst>
                <a:path w="832484" h="1958339">
                  <a:moveTo>
                    <a:pt x="0" y="1957713"/>
                  </a:moveTo>
                  <a:lnTo>
                    <a:pt x="0" y="0"/>
                  </a:lnTo>
                  <a:lnTo>
                    <a:pt x="832460" y="23"/>
                  </a:lnTo>
                  <a:lnTo>
                    <a:pt x="673919" y="1771409"/>
                  </a:lnTo>
                  <a:lnTo>
                    <a:pt x="0" y="1957713"/>
                  </a:lnTo>
                  <a:close/>
                </a:path>
              </a:pathLst>
            </a:custGeom>
            <a:solidFill>
              <a:srgbClr val="2965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802724" y="4695976"/>
              <a:ext cx="639445" cy="1440180"/>
            </a:xfrm>
            <a:custGeom>
              <a:avLst/>
              <a:gdLst/>
              <a:ahLst/>
              <a:cxnLst/>
              <a:rect l="l" t="t" r="r" b="b"/>
              <a:pathLst>
                <a:path w="639444" h="1440179">
                  <a:moveTo>
                    <a:pt x="639292" y="1175067"/>
                  </a:moveTo>
                  <a:lnTo>
                    <a:pt x="638175" y="1175385"/>
                  </a:lnTo>
                  <a:lnTo>
                    <a:pt x="354241" y="1098880"/>
                  </a:lnTo>
                  <a:lnTo>
                    <a:pt x="336092" y="896086"/>
                  </a:lnTo>
                  <a:lnTo>
                    <a:pt x="80162" y="896086"/>
                  </a:lnTo>
                  <a:lnTo>
                    <a:pt x="115874" y="1295374"/>
                  </a:lnTo>
                  <a:lnTo>
                    <a:pt x="638098" y="1439964"/>
                  </a:lnTo>
                  <a:lnTo>
                    <a:pt x="639292" y="1439633"/>
                  </a:lnTo>
                  <a:lnTo>
                    <a:pt x="639292" y="1175385"/>
                  </a:lnTo>
                  <a:lnTo>
                    <a:pt x="639292" y="1175067"/>
                  </a:lnTo>
                  <a:close/>
                </a:path>
                <a:path w="639444" h="1440179">
                  <a:moveTo>
                    <a:pt x="639292" y="514718"/>
                  </a:moveTo>
                  <a:lnTo>
                    <a:pt x="45923" y="514718"/>
                  </a:lnTo>
                  <a:lnTo>
                    <a:pt x="68770" y="768946"/>
                  </a:lnTo>
                  <a:lnTo>
                    <a:pt x="639292" y="768946"/>
                  </a:lnTo>
                  <a:lnTo>
                    <a:pt x="639292" y="514718"/>
                  </a:lnTo>
                  <a:close/>
                </a:path>
                <a:path w="639444" h="1440179">
                  <a:moveTo>
                    <a:pt x="639292" y="0"/>
                  </a:moveTo>
                  <a:lnTo>
                    <a:pt x="0" y="0"/>
                  </a:lnTo>
                  <a:lnTo>
                    <a:pt x="23177" y="254292"/>
                  </a:lnTo>
                  <a:lnTo>
                    <a:pt x="639292" y="254292"/>
                  </a:lnTo>
                  <a:lnTo>
                    <a:pt x="63929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441148" y="4695967"/>
              <a:ext cx="638810" cy="1440180"/>
            </a:xfrm>
            <a:custGeom>
              <a:avLst/>
              <a:gdLst/>
              <a:ahLst/>
              <a:cxnLst/>
              <a:rect l="l" t="t" r="r" b="b"/>
              <a:pathLst>
                <a:path w="638809" h="1440179">
                  <a:moveTo>
                    <a:pt x="0" y="1439802"/>
                  </a:moveTo>
                  <a:lnTo>
                    <a:pt x="0" y="1175312"/>
                  </a:lnTo>
                  <a:lnTo>
                    <a:pt x="284351" y="1098720"/>
                  </a:lnTo>
                  <a:lnTo>
                    <a:pt x="313968" y="768945"/>
                  </a:lnTo>
                  <a:lnTo>
                    <a:pt x="0" y="768945"/>
                  </a:lnTo>
                  <a:lnTo>
                    <a:pt x="0" y="514726"/>
                  </a:lnTo>
                  <a:lnTo>
                    <a:pt x="336081" y="514726"/>
                  </a:lnTo>
                  <a:lnTo>
                    <a:pt x="359231" y="254298"/>
                  </a:lnTo>
                  <a:lnTo>
                    <a:pt x="0" y="254298"/>
                  </a:lnTo>
                  <a:lnTo>
                    <a:pt x="0" y="0"/>
                  </a:lnTo>
                  <a:lnTo>
                    <a:pt x="638634" y="0"/>
                  </a:lnTo>
                  <a:lnTo>
                    <a:pt x="592652" y="514726"/>
                  </a:lnTo>
                  <a:lnTo>
                    <a:pt x="586426" y="582959"/>
                  </a:lnTo>
                  <a:lnTo>
                    <a:pt x="522642" y="1295376"/>
                  </a:lnTo>
                  <a:lnTo>
                    <a:pt x="0" y="1439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903052" y="3708790"/>
          <a:ext cx="1050290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"/>
                <a:gridCol w="210185"/>
                <a:gridCol w="370205"/>
                <a:gridCol w="339089"/>
              </a:tblGrid>
              <a:tr h="123026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40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  <a:tr h="12873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016626" y="812379"/>
            <a:ext cx="2254885" cy="14344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250" spc="695">
                <a:latin typeface="Trebuchet MS"/>
                <a:cs typeface="Trebuchet MS"/>
              </a:rPr>
              <a:t>CS</a:t>
            </a:r>
            <a:r>
              <a:rPr dirty="0" sz="9250" spc="1035">
                <a:latin typeface="Trebuchet MS"/>
                <a:cs typeface="Trebuchet MS"/>
              </a:rPr>
              <a:t>S</a:t>
            </a:r>
            <a:endParaRPr sz="9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242" y="2615064"/>
            <a:ext cx="14386560" cy="683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1460" marR="243840">
              <a:lnSpc>
                <a:spcPct val="114599"/>
              </a:lnSpc>
              <a:spcBef>
                <a:spcPts val="100"/>
              </a:spcBef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CSS stands for </a:t>
            </a:r>
            <a:r>
              <a:rPr dirty="0" sz="3000" spc="-5" b="1">
                <a:solidFill>
                  <a:srgbClr val="FFFFFF"/>
                </a:solidFill>
                <a:latin typeface="Comic Sans MS"/>
                <a:cs typeface="Comic Sans MS"/>
              </a:rPr>
              <a:t>Cascading Style Sheets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. It is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styling language used to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describe the presentation of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document written in HTML (Hypertext Markup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Language)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or XML (Extensible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Markup Language).</a:t>
            </a:r>
            <a:endParaRPr sz="3000">
              <a:latin typeface="Comic Sans MS"/>
              <a:cs typeface="Comic Sans MS"/>
            </a:endParaRPr>
          </a:p>
          <a:p>
            <a:pPr algn="ctr" marL="138430" marR="130810" indent="-635">
              <a:lnSpc>
                <a:spcPct val="114599"/>
              </a:lnSpc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CSS allows developers to define how elements on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web page should look and be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laid out. This includes things like fonts, colors, sizes, spacing, and positioning of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elements. By separating the presentation from the content, CSS enables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developers to create consistent designs across multiple pages and easily make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changes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to the visual appearance of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 site.</a:t>
            </a:r>
            <a:endParaRPr sz="3000">
              <a:latin typeface="Comic Sans MS"/>
              <a:cs typeface="Comic Sans MS"/>
            </a:endParaRPr>
          </a:p>
          <a:p>
            <a:pPr algn="ctr" marL="12700" marR="5080">
              <a:lnSpc>
                <a:spcPct val="114599"/>
              </a:lnSpc>
            </a:pP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CSS operates on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a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cascading system, which means that the styles applied to an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element can be influenced by several factors, including the element's own styles, </a:t>
            </a:r>
            <a:r>
              <a:rPr dirty="0" sz="3000" spc="-885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the styles of its parent elements, and any styles defined in an external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stylesheet. This cascading system allows developers to create flexible and </a:t>
            </a:r>
            <a:r>
              <a:rPr dirty="0" sz="300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responsive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designs that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can adapt to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different screen</a:t>
            </a:r>
            <a:r>
              <a:rPr dirty="0" sz="3000" spc="-1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omic Sans MS"/>
                <a:cs typeface="Comic Sans MS"/>
              </a:rPr>
              <a:t>sizes and devices.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9A1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 Kandari</dc:creator>
  <cp:keywords>DAFbT38TkL8,BAEfwANabiw</cp:keywords>
  <dc:title>CCA Assignment -1</dc:title>
  <dcterms:created xsi:type="dcterms:W3CDTF">2023-03-19T17:48:31Z</dcterms:created>
  <dcterms:modified xsi:type="dcterms:W3CDTF">2023-03-19T17:48:31Z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2023-03-19T00:00:00Z</vt:filetime>
  </property>
</Properties>
</file>